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Instrument Sans Semi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19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28769"/>
            <a:ext cx="7556421" cy="4891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Docker Swarm: Scaling and Orchestrating Containerized Applications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86001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Docker Swarm is an orchestration tool for deploying and managing containerized applications. This platform simplifies the process of scaling and managing complex applications across multiple nodes.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722078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15215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Understanding Docker Swarm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Manager Nodes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Manager nodes are responsible for orchestrating the cluster, scheduling tasks, and managing services.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Worker Nodes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Worker nodes execute tasks and run containers based on instructions from the manager nodes.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16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Deploying a Docker Swarm Cluster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10870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13198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8542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1038225" y="2645569"/>
            <a:ext cx="127992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2314932" y="2535317"/>
            <a:ext cx="3450312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Initialize a Swarm Manager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23149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Start by launching a manager node, which will initiate the swarm cluster.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3198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8542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1010126" y="4489013"/>
            <a:ext cx="18419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23149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Join Worker Nodes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23149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 additional nodes to the cluster as workers, connecting them to the manager node.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3198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8542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1006554" y="6332458"/>
            <a:ext cx="191453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23149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Deploy Applications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23149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Docker Compose or the Docker CLI to deploy your applications as services on the cluster.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3049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Managing Nodes and Services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788212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14624" y="40226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Node Management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513064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Monitor node status, performance, and resource utilization, ensuring efficient operation.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788212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406301" y="4022646"/>
            <a:ext cx="28391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Service Management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4513064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Deploy, update, scale, and manage services across the cluster, ensuring seamless functionality.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558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Load Balancing and Service Discovery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9687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83099" y="4053721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968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Load Balancing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459129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Distribute incoming traffic across multiple instances of a service to ensure optimal performance.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9687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845844" y="4053721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968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Service Discovery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45912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Enable communication between services within the cluster, allowing them to dynamically find and connect with each other.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59381"/>
            <a:ext cx="63444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Scaling Swarm Services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808321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035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Increase Instances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52555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 more instances of a service to handle increased demand, ensuring consistent performance.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62283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Reduce Instances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34006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Decrease the number of instances to optimize resource consumption when demand declines.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437346"/>
            <a:ext cx="1134070" cy="20327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Dynamic Scaling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154579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Leverage automated scaling mechanisms to dynamically adjust service capacity based on real-time usage patterns.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892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Updating and Rolling Back Services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46953"/>
            <a:ext cx="7556421" cy="3493294"/>
          </a:xfrm>
          <a:prstGeom prst="roundRect">
            <a:avLst>
              <a:gd name="adj" fmla="val 272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801410" y="3254573"/>
            <a:ext cx="7541181" cy="173902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028224" y="339828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Updating Services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3398282"/>
            <a:ext cx="3313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Deploy new versions of services seamlessly, ensuring minimal downtime and smooth transitions.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4993600"/>
            <a:ext cx="7541181" cy="17390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1028224" y="513730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Rolling Back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5137309"/>
            <a:ext cx="3313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Revert to previous versions of services quickly and easily, simplifying troubleshooting and rollback procedures.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6868" y="630198"/>
            <a:ext cx="7830264" cy="1173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Monitoring and Troubleshooting Docker Swarm</a:t>
            </a:r>
            <a:endParaRPr lang="en-US" sz="3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8" y="2084665"/>
            <a:ext cx="469225" cy="4692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6868" y="2741533"/>
            <a:ext cx="2716173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Performance Monitoring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56868" y="3147298"/>
            <a:ext cx="7830264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Track key metrics, including CPU, memory, and network usage, to identify performance bottlenecks.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8" y="4310658"/>
            <a:ext cx="469225" cy="4692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56868" y="4967526"/>
            <a:ext cx="2830116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Alerting and Notifications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56868" y="5373291"/>
            <a:ext cx="7830264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Receive timely alerts about critical events, enabling prompt response and issue resolution.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68" y="6236494"/>
            <a:ext cx="469225" cy="4692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6868" y="6893362"/>
            <a:ext cx="2346246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Log Analysis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56868" y="7299127"/>
            <a:ext cx="7830264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Examine logs from services and nodes to diagnose and troubleshoot issues efficiently.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378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Instrument Sans Semi Bold</vt:lpstr>
      <vt:lpstr>Arial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ISS - Ram Mohan</cp:lastModifiedBy>
  <cp:revision>2</cp:revision>
  <dcterms:created xsi:type="dcterms:W3CDTF">2024-10-29T12:29:14Z</dcterms:created>
  <dcterms:modified xsi:type="dcterms:W3CDTF">2024-10-29T12:31:48Z</dcterms:modified>
</cp:coreProperties>
</file>