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Kanit" panose="020B0604020202020204" charset="-34"/>
      <p:regular r:id="rId11"/>
    </p:embeddedFont>
    <p:embeddedFont>
      <p:font typeface="Martel Sans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67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23" y="2499717"/>
            <a:ext cx="4887754" cy="323004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24124" y="2339459"/>
            <a:ext cx="7468553" cy="971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What is Git Rebase?</a:t>
            </a:r>
            <a:endParaRPr lang="en-US" sz="6100" dirty="0"/>
          </a:p>
        </p:txBody>
      </p:sp>
      <p:sp>
        <p:nvSpPr>
          <p:cNvPr id="5" name="Text 1"/>
          <p:cNvSpPr/>
          <p:nvPr/>
        </p:nvSpPr>
        <p:spPr>
          <a:xfrm>
            <a:off x="6324124" y="3669982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Git rebase is a powerful tool for rewriting your commit history. It lets you move a branch to a new base, effectively changing its parent. You might choose to use it to clean up your commit history, fix mistakes, or integrate changes from another branch.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9641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345" y="283964"/>
            <a:ext cx="5299710" cy="227171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5099" y="3464362"/>
            <a:ext cx="6247686" cy="668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Reasons to use Git Rebase</a:t>
            </a:r>
            <a:endParaRPr lang="en-US" sz="4200" dirty="0"/>
          </a:p>
        </p:txBody>
      </p:sp>
      <p:sp>
        <p:nvSpPr>
          <p:cNvPr id="5" name="Shape 1"/>
          <p:cNvSpPr/>
          <p:nvPr/>
        </p:nvSpPr>
        <p:spPr>
          <a:xfrm>
            <a:off x="795099" y="4728805"/>
            <a:ext cx="511135" cy="511135"/>
          </a:xfrm>
          <a:prstGeom prst="roundRect">
            <a:avLst>
              <a:gd name="adj" fmla="val 6667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999411" y="4823936"/>
            <a:ext cx="102394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500" dirty="0"/>
          </a:p>
        </p:txBody>
      </p:sp>
      <p:sp>
        <p:nvSpPr>
          <p:cNvPr id="7" name="Text 3"/>
          <p:cNvSpPr/>
          <p:nvPr/>
        </p:nvSpPr>
        <p:spPr>
          <a:xfrm>
            <a:off x="1533406" y="4728805"/>
            <a:ext cx="2672596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Clean History</a:t>
            </a:r>
            <a:endParaRPr lang="en-US" sz="2100" dirty="0"/>
          </a:p>
        </p:txBody>
      </p:sp>
      <p:sp>
        <p:nvSpPr>
          <p:cNvPr id="8" name="Text 4"/>
          <p:cNvSpPr/>
          <p:nvPr/>
        </p:nvSpPr>
        <p:spPr>
          <a:xfrm>
            <a:off x="1533406" y="5199102"/>
            <a:ext cx="5668208" cy="7267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Rebase can help you create a linear, clean, and easy-to-understand history.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28786" y="4728805"/>
            <a:ext cx="511135" cy="511135"/>
          </a:xfrm>
          <a:prstGeom prst="roundRect">
            <a:avLst>
              <a:gd name="adj" fmla="val 6667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6"/>
          <p:cNvSpPr/>
          <p:nvPr/>
        </p:nvSpPr>
        <p:spPr>
          <a:xfrm>
            <a:off x="7602736" y="4823936"/>
            <a:ext cx="163235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500" dirty="0"/>
          </a:p>
        </p:txBody>
      </p:sp>
      <p:sp>
        <p:nvSpPr>
          <p:cNvPr id="11" name="Text 7"/>
          <p:cNvSpPr/>
          <p:nvPr/>
        </p:nvSpPr>
        <p:spPr>
          <a:xfrm>
            <a:off x="8167092" y="4728805"/>
            <a:ext cx="2672596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Fix Mistakes</a:t>
            </a:r>
            <a:endParaRPr lang="en-US" sz="2100" dirty="0"/>
          </a:p>
        </p:txBody>
      </p:sp>
      <p:sp>
        <p:nvSpPr>
          <p:cNvPr id="12" name="Text 8"/>
          <p:cNvSpPr/>
          <p:nvPr/>
        </p:nvSpPr>
        <p:spPr>
          <a:xfrm>
            <a:off x="8167092" y="5199102"/>
            <a:ext cx="5668208" cy="7267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It lets you rearrange, edit, or even remove commits, giving you control over your history.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95099" y="6408539"/>
            <a:ext cx="511135" cy="511135"/>
          </a:xfrm>
          <a:prstGeom prst="roundRect">
            <a:avLst>
              <a:gd name="adj" fmla="val 6667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967383" y="6503670"/>
            <a:ext cx="166449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1"/>
          <p:cNvSpPr/>
          <p:nvPr/>
        </p:nvSpPr>
        <p:spPr>
          <a:xfrm>
            <a:off x="1533406" y="6408539"/>
            <a:ext cx="2672596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Combine Changes</a:t>
            </a:r>
            <a:endParaRPr lang="en-US" sz="2100" dirty="0"/>
          </a:p>
        </p:txBody>
      </p:sp>
      <p:sp>
        <p:nvSpPr>
          <p:cNvPr id="16" name="Text 12"/>
          <p:cNvSpPr/>
          <p:nvPr/>
        </p:nvSpPr>
        <p:spPr>
          <a:xfrm>
            <a:off x="1533406" y="6878836"/>
            <a:ext cx="5668208" cy="7267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You can rebase your branch onto another, incorporating all changes from the other branch.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7428786" y="6408539"/>
            <a:ext cx="511135" cy="511135"/>
          </a:xfrm>
          <a:prstGeom prst="roundRect">
            <a:avLst>
              <a:gd name="adj" fmla="val 6667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4"/>
          <p:cNvSpPr/>
          <p:nvPr/>
        </p:nvSpPr>
        <p:spPr>
          <a:xfrm>
            <a:off x="7597259" y="6503670"/>
            <a:ext cx="174188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500" dirty="0"/>
          </a:p>
        </p:txBody>
      </p:sp>
      <p:sp>
        <p:nvSpPr>
          <p:cNvPr id="19" name="Text 15"/>
          <p:cNvSpPr/>
          <p:nvPr/>
        </p:nvSpPr>
        <p:spPr>
          <a:xfrm>
            <a:off x="8167092" y="6408539"/>
            <a:ext cx="2672596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Simplify Merges</a:t>
            </a:r>
            <a:endParaRPr lang="en-US" sz="2100" dirty="0"/>
          </a:p>
        </p:txBody>
      </p:sp>
      <p:sp>
        <p:nvSpPr>
          <p:cNvPr id="20" name="Text 16"/>
          <p:cNvSpPr/>
          <p:nvPr/>
        </p:nvSpPr>
        <p:spPr>
          <a:xfrm>
            <a:off x="8167092" y="6878836"/>
            <a:ext cx="5668208" cy="7267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Rebase can help avoid merge conflicts and make your merge history more concise.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Rebasing vs. Merging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Rebasing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Rewrites your commit history, making it appear as if your branch was developed directly on top of the new base branch.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Merging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37935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Combines two branches, creating a new merge commit that includes the changes from both branches.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59631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551" y="275868"/>
            <a:ext cx="3523178" cy="220789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2716" y="3528655"/>
            <a:ext cx="5194697" cy="649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Rebasing Workflow</a:t>
            </a:r>
            <a:endParaRPr lang="en-US" sz="40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16" y="4509016"/>
            <a:ext cx="3271242" cy="88308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993458" y="5723215"/>
            <a:ext cx="2597348" cy="3246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Start with your Branch</a:t>
            </a:r>
            <a:endParaRPr lang="en-US" sz="2000" dirty="0"/>
          </a:p>
        </p:txBody>
      </p:sp>
      <p:sp>
        <p:nvSpPr>
          <p:cNvPr id="7" name="Text 2"/>
          <p:cNvSpPr/>
          <p:nvPr/>
        </p:nvSpPr>
        <p:spPr>
          <a:xfrm>
            <a:off x="993458" y="6180296"/>
            <a:ext cx="2829758" cy="706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Make sure you're on the branch you want to rebase.</a:t>
            </a:r>
            <a:endParaRPr lang="en-US" sz="17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958" y="4509016"/>
            <a:ext cx="3271242" cy="883087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4264700" y="5723215"/>
            <a:ext cx="2597348" cy="3246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Choose a New Base</a:t>
            </a:r>
            <a:endParaRPr lang="en-US" sz="2000" dirty="0"/>
          </a:p>
        </p:txBody>
      </p:sp>
      <p:sp>
        <p:nvSpPr>
          <p:cNvPr id="10" name="Text 4"/>
          <p:cNvSpPr/>
          <p:nvPr/>
        </p:nvSpPr>
        <p:spPr>
          <a:xfrm>
            <a:off x="4264700" y="6180296"/>
            <a:ext cx="2829758" cy="706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Decide on the branch you want to rebase onto.</a:t>
            </a:r>
            <a:endParaRPr lang="en-US" sz="17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4509016"/>
            <a:ext cx="3271242" cy="883087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535942" y="5723215"/>
            <a:ext cx="2597348" cy="3246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Run Git Rebase</a:t>
            </a:r>
            <a:endParaRPr lang="en-US" sz="2000" dirty="0"/>
          </a:p>
        </p:txBody>
      </p:sp>
      <p:sp>
        <p:nvSpPr>
          <p:cNvPr id="13" name="Text 6"/>
          <p:cNvSpPr/>
          <p:nvPr/>
        </p:nvSpPr>
        <p:spPr>
          <a:xfrm>
            <a:off x="7535942" y="6180296"/>
            <a:ext cx="2829758" cy="1059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 the `git rebase` command, specifying the target branch.</a:t>
            </a:r>
            <a:endParaRPr lang="en-US" sz="170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6442" y="4509016"/>
            <a:ext cx="3271242" cy="883087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0807184" y="5723215"/>
            <a:ext cx="2597348" cy="3246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Resolve Conflicts</a:t>
            </a:r>
            <a:endParaRPr lang="en-US" sz="2000" dirty="0"/>
          </a:p>
        </p:txBody>
      </p:sp>
      <p:sp>
        <p:nvSpPr>
          <p:cNvPr id="16" name="Text 8"/>
          <p:cNvSpPr/>
          <p:nvPr/>
        </p:nvSpPr>
        <p:spPr>
          <a:xfrm>
            <a:off x="10807184" y="6180296"/>
            <a:ext cx="2829758" cy="1059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If any conflicts arise, resolve them and continue the rebase.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323" y="2770584"/>
            <a:ext cx="4887754" cy="268831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7724" y="1438751"/>
            <a:ext cx="644497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Rewriting Commit History</a:t>
            </a:r>
            <a:endParaRPr lang="en-US" sz="4400" dirty="0"/>
          </a:p>
        </p:txBody>
      </p:sp>
      <p:sp>
        <p:nvSpPr>
          <p:cNvPr id="5" name="Shape 1"/>
          <p:cNvSpPr/>
          <p:nvPr/>
        </p:nvSpPr>
        <p:spPr>
          <a:xfrm>
            <a:off x="837724" y="2501741"/>
            <a:ext cx="7468553" cy="4289108"/>
          </a:xfrm>
          <a:prstGeom prst="roundRect">
            <a:avLst>
              <a:gd name="adj" fmla="val 837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2"/>
          <p:cNvSpPr/>
          <p:nvPr/>
        </p:nvSpPr>
        <p:spPr>
          <a:xfrm>
            <a:off x="845344" y="2509361"/>
            <a:ext cx="7453312" cy="6854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1084659" y="2660571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Command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4815126" y="2660571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Action</a:t>
            </a:r>
            <a:endParaRPr lang="en-US" sz="1850" dirty="0"/>
          </a:p>
        </p:txBody>
      </p:sp>
      <p:sp>
        <p:nvSpPr>
          <p:cNvPr id="9" name="Shape 5"/>
          <p:cNvSpPr/>
          <p:nvPr/>
        </p:nvSpPr>
        <p:spPr>
          <a:xfrm>
            <a:off x="845344" y="3194804"/>
            <a:ext cx="7453312" cy="106846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6"/>
          <p:cNvSpPr/>
          <p:nvPr/>
        </p:nvSpPr>
        <p:spPr>
          <a:xfrm>
            <a:off x="1084659" y="3346013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git rebase -i HEAD~3</a:t>
            </a:r>
            <a:endParaRPr lang="en-US" sz="1850" dirty="0"/>
          </a:p>
        </p:txBody>
      </p:sp>
      <p:sp>
        <p:nvSpPr>
          <p:cNvPr id="11" name="Text 7"/>
          <p:cNvSpPr/>
          <p:nvPr/>
        </p:nvSpPr>
        <p:spPr>
          <a:xfrm>
            <a:off x="4815126" y="3346013"/>
            <a:ext cx="32442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Interactive rebase of the last 3 commits</a:t>
            </a:r>
            <a:endParaRPr lang="en-US" sz="1850" dirty="0"/>
          </a:p>
        </p:txBody>
      </p:sp>
      <p:sp>
        <p:nvSpPr>
          <p:cNvPr id="12" name="Shape 8"/>
          <p:cNvSpPr/>
          <p:nvPr/>
        </p:nvSpPr>
        <p:spPr>
          <a:xfrm>
            <a:off x="845344" y="4263271"/>
            <a:ext cx="7453312" cy="106846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9"/>
          <p:cNvSpPr/>
          <p:nvPr/>
        </p:nvSpPr>
        <p:spPr>
          <a:xfrm>
            <a:off x="1084659" y="4414480"/>
            <a:ext cx="32442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git rebase --onto new-base-branch old-base-branch</a:t>
            </a:r>
            <a:endParaRPr lang="en-US" sz="1850" dirty="0"/>
          </a:p>
        </p:txBody>
      </p:sp>
      <p:sp>
        <p:nvSpPr>
          <p:cNvPr id="14" name="Text 10"/>
          <p:cNvSpPr/>
          <p:nvPr/>
        </p:nvSpPr>
        <p:spPr>
          <a:xfrm>
            <a:off x="4815126" y="4414480"/>
            <a:ext cx="32442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Rebase onto a new branch from a specific commit</a:t>
            </a:r>
            <a:endParaRPr lang="en-US" sz="1850" dirty="0"/>
          </a:p>
        </p:txBody>
      </p:sp>
      <p:sp>
        <p:nvSpPr>
          <p:cNvPr id="15" name="Shape 11"/>
          <p:cNvSpPr/>
          <p:nvPr/>
        </p:nvSpPr>
        <p:spPr>
          <a:xfrm>
            <a:off x="845344" y="5331738"/>
            <a:ext cx="7453312" cy="145149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2"/>
          <p:cNvSpPr/>
          <p:nvPr/>
        </p:nvSpPr>
        <p:spPr>
          <a:xfrm>
            <a:off x="1084659" y="5482947"/>
            <a:ext cx="32442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git rebase --onto new-base-branch old-base-branch ~3</a:t>
            </a:r>
            <a:endParaRPr lang="en-US" sz="1850" dirty="0"/>
          </a:p>
        </p:txBody>
      </p:sp>
      <p:sp>
        <p:nvSpPr>
          <p:cNvPr id="17" name="Text 13"/>
          <p:cNvSpPr/>
          <p:nvPr/>
        </p:nvSpPr>
        <p:spPr>
          <a:xfrm>
            <a:off x="4815126" y="5482947"/>
            <a:ext cx="324421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Rebase onto a new branch from a specific commit and exclude the last 3 commits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204" y="2921318"/>
            <a:ext cx="4887873" cy="238696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7724" y="1179909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Handling Conflicts During Rebase</a:t>
            </a:r>
            <a:endParaRPr lang="en-US" sz="4400" dirty="0"/>
          </a:p>
        </p:txBody>
      </p:sp>
      <p:sp>
        <p:nvSpPr>
          <p:cNvPr id="5" name="Shape 1"/>
          <p:cNvSpPr/>
          <p:nvPr/>
        </p:nvSpPr>
        <p:spPr>
          <a:xfrm>
            <a:off x="837724" y="2946916"/>
            <a:ext cx="3614618" cy="2123242"/>
          </a:xfrm>
          <a:prstGeom prst="roundRect">
            <a:avLst>
              <a:gd name="adj" fmla="val 1691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1077039" y="31862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Stop the Rebase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077039" y="3681770"/>
            <a:ext cx="31359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 `git rebase --continue` to continue after resolving conflicts.</a:t>
            </a:r>
            <a:endParaRPr lang="en-US" sz="1850" dirty="0"/>
          </a:p>
        </p:txBody>
      </p:sp>
      <p:sp>
        <p:nvSpPr>
          <p:cNvPr id="8" name="Shape 4"/>
          <p:cNvSpPr/>
          <p:nvPr/>
        </p:nvSpPr>
        <p:spPr>
          <a:xfrm>
            <a:off x="4691658" y="2946916"/>
            <a:ext cx="3614618" cy="2123242"/>
          </a:xfrm>
          <a:prstGeom prst="roundRect">
            <a:avLst>
              <a:gd name="adj" fmla="val 1691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4930973" y="31862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Abort the Rebase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4930973" y="3681770"/>
            <a:ext cx="31359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 `git rebase --abort` to abandon the rebase and return to the original state.</a:t>
            </a:r>
            <a:endParaRPr lang="en-US" sz="1850" dirty="0"/>
          </a:p>
        </p:txBody>
      </p:sp>
      <p:sp>
        <p:nvSpPr>
          <p:cNvPr id="11" name="Shape 7"/>
          <p:cNvSpPr/>
          <p:nvPr/>
        </p:nvSpPr>
        <p:spPr>
          <a:xfrm>
            <a:off x="837724" y="5309473"/>
            <a:ext cx="7468553" cy="1740218"/>
          </a:xfrm>
          <a:prstGeom prst="roundRect">
            <a:avLst>
              <a:gd name="adj" fmla="val 206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8"/>
          <p:cNvSpPr/>
          <p:nvPr/>
        </p:nvSpPr>
        <p:spPr>
          <a:xfrm>
            <a:off x="1077039" y="554878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Use Git Tools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1077039" y="6044327"/>
            <a:ext cx="698992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 `git diff` to see the conflicts and `git add` to mark them as resolved.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269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127" y="2746772"/>
            <a:ext cx="4980027" cy="273903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08898" y="556974"/>
            <a:ext cx="5798939" cy="5956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5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Rebasing Remote Branches</a:t>
            </a:r>
            <a:endParaRPr lang="en-US" sz="37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98" y="1456373"/>
            <a:ext cx="506373" cy="50637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08898" y="2165271"/>
            <a:ext cx="2382917" cy="297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Be Careful</a:t>
            </a:r>
            <a:endParaRPr lang="en-US" sz="1850" dirty="0"/>
          </a:p>
        </p:txBody>
      </p:sp>
      <p:sp>
        <p:nvSpPr>
          <p:cNvPr id="7" name="Text 2"/>
          <p:cNvSpPr/>
          <p:nvPr/>
        </p:nvSpPr>
        <p:spPr>
          <a:xfrm>
            <a:off x="708898" y="2584490"/>
            <a:ext cx="7726204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Rebasing remote branches can lead to confusion and unexpected results for collaborators.</a:t>
            </a:r>
            <a:endParaRPr lang="en-US" sz="15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98" y="3840004"/>
            <a:ext cx="506373" cy="506373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08898" y="4548902"/>
            <a:ext cx="2382917" cy="297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Force Push</a:t>
            </a:r>
            <a:endParaRPr lang="en-US" sz="1850" dirty="0"/>
          </a:p>
        </p:txBody>
      </p:sp>
      <p:sp>
        <p:nvSpPr>
          <p:cNvPr id="10" name="Text 4"/>
          <p:cNvSpPr/>
          <p:nvPr/>
        </p:nvSpPr>
        <p:spPr>
          <a:xfrm>
            <a:off x="708898" y="4968121"/>
            <a:ext cx="7726204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Rebasing remote branches usually requires a force push, which can overwrite others' work.</a:t>
            </a:r>
            <a:endParaRPr lang="en-US" sz="15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98" y="6223635"/>
            <a:ext cx="506373" cy="506373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08898" y="6932533"/>
            <a:ext cx="2382917" cy="297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Best Practice</a:t>
            </a:r>
            <a:endParaRPr lang="en-US" sz="1850" dirty="0"/>
          </a:p>
        </p:txBody>
      </p:sp>
      <p:sp>
        <p:nvSpPr>
          <p:cNvPr id="13" name="Text 6"/>
          <p:cNvSpPr/>
          <p:nvPr/>
        </p:nvSpPr>
        <p:spPr>
          <a:xfrm>
            <a:off x="708898" y="7351752"/>
            <a:ext cx="7726204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Rebasing is typically used for local branches before pushing them to a remote.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82" y="2727246"/>
            <a:ext cx="4933236" cy="277499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60425" y="784146"/>
            <a:ext cx="6621899" cy="650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Best Practices for Git Rebase</a:t>
            </a:r>
            <a:endParaRPr lang="en-US" sz="4050" dirty="0"/>
          </a:p>
        </p:txBody>
      </p:sp>
      <p:sp>
        <p:nvSpPr>
          <p:cNvPr id="5" name="Shape 1"/>
          <p:cNvSpPr/>
          <p:nvPr/>
        </p:nvSpPr>
        <p:spPr>
          <a:xfrm>
            <a:off x="6576893" y="1766292"/>
            <a:ext cx="30480" cy="5679162"/>
          </a:xfrm>
          <a:prstGeom prst="roundRect">
            <a:avLst>
              <a:gd name="adj" fmla="val 108850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2"/>
          <p:cNvSpPr/>
          <p:nvPr/>
        </p:nvSpPr>
        <p:spPr>
          <a:xfrm>
            <a:off x="6810435" y="2248495"/>
            <a:ext cx="774025" cy="30480"/>
          </a:xfrm>
          <a:prstGeom prst="roundRect">
            <a:avLst>
              <a:gd name="adj" fmla="val 108850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3"/>
          <p:cNvSpPr/>
          <p:nvPr/>
        </p:nvSpPr>
        <p:spPr>
          <a:xfrm>
            <a:off x="6343352" y="2015014"/>
            <a:ext cx="497562" cy="497562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6542306" y="2107644"/>
            <a:ext cx="99655" cy="3123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450" dirty="0"/>
          </a:p>
        </p:txBody>
      </p:sp>
      <p:sp>
        <p:nvSpPr>
          <p:cNvPr id="9" name="Text 5"/>
          <p:cNvSpPr/>
          <p:nvPr/>
        </p:nvSpPr>
        <p:spPr>
          <a:xfrm>
            <a:off x="7808595" y="1987391"/>
            <a:ext cx="2602111" cy="325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Test Thoroughly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7808595" y="2445306"/>
            <a:ext cx="6047780" cy="353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Ensure all functionality works as expected after rebasing.</a:t>
            </a:r>
            <a:endParaRPr lang="en-US" sz="1700" dirty="0"/>
          </a:p>
        </p:txBody>
      </p:sp>
      <p:sp>
        <p:nvSpPr>
          <p:cNvPr id="11" name="Shape 7"/>
          <p:cNvSpPr/>
          <p:nvPr/>
        </p:nvSpPr>
        <p:spPr>
          <a:xfrm>
            <a:off x="6810435" y="3723561"/>
            <a:ext cx="774025" cy="30480"/>
          </a:xfrm>
          <a:prstGeom prst="roundRect">
            <a:avLst>
              <a:gd name="adj" fmla="val 108850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8"/>
          <p:cNvSpPr/>
          <p:nvPr/>
        </p:nvSpPr>
        <p:spPr>
          <a:xfrm>
            <a:off x="6343352" y="3490079"/>
            <a:ext cx="497562" cy="497562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9"/>
          <p:cNvSpPr/>
          <p:nvPr/>
        </p:nvSpPr>
        <p:spPr>
          <a:xfrm>
            <a:off x="6512659" y="3582710"/>
            <a:ext cx="158948" cy="3123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450" dirty="0"/>
          </a:p>
        </p:txBody>
      </p:sp>
      <p:sp>
        <p:nvSpPr>
          <p:cNvPr id="14" name="Text 10"/>
          <p:cNvSpPr/>
          <p:nvPr/>
        </p:nvSpPr>
        <p:spPr>
          <a:xfrm>
            <a:off x="7808595" y="3462457"/>
            <a:ext cx="2602111" cy="325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Keep it Local</a:t>
            </a:r>
            <a:endParaRPr lang="en-US" sz="2000" dirty="0"/>
          </a:p>
        </p:txBody>
      </p:sp>
      <p:sp>
        <p:nvSpPr>
          <p:cNvPr id="15" name="Text 11"/>
          <p:cNvSpPr/>
          <p:nvPr/>
        </p:nvSpPr>
        <p:spPr>
          <a:xfrm>
            <a:off x="7808595" y="3920371"/>
            <a:ext cx="6047780" cy="353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Rebase on local branches to avoid affecting others.</a:t>
            </a:r>
            <a:endParaRPr lang="en-US" sz="1700" dirty="0"/>
          </a:p>
        </p:txBody>
      </p:sp>
      <p:sp>
        <p:nvSpPr>
          <p:cNvPr id="16" name="Shape 12"/>
          <p:cNvSpPr/>
          <p:nvPr/>
        </p:nvSpPr>
        <p:spPr>
          <a:xfrm>
            <a:off x="6810435" y="5198626"/>
            <a:ext cx="774025" cy="30480"/>
          </a:xfrm>
          <a:prstGeom prst="roundRect">
            <a:avLst>
              <a:gd name="adj" fmla="val 108850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3"/>
          <p:cNvSpPr/>
          <p:nvPr/>
        </p:nvSpPr>
        <p:spPr>
          <a:xfrm>
            <a:off x="6343352" y="4965144"/>
            <a:ext cx="497562" cy="497562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4"/>
          <p:cNvSpPr/>
          <p:nvPr/>
        </p:nvSpPr>
        <p:spPr>
          <a:xfrm>
            <a:off x="6511111" y="5057775"/>
            <a:ext cx="162044" cy="3123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450" dirty="0"/>
          </a:p>
        </p:txBody>
      </p:sp>
      <p:sp>
        <p:nvSpPr>
          <p:cNvPr id="19" name="Text 15"/>
          <p:cNvSpPr/>
          <p:nvPr/>
        </p:nvSpPr>
        <p:spPr>
          <a:xfrm>
            <a:off x="7808595" y="4937522"/>
            <a:ext cx="2602111" cy="325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Communicate</a:t>
            </a:r>
            <a:endParaRPr lang="en-US" sz="2000" dirty="0"/>
          </a:p>
        </p:txBody>
      </p:sp>
      <p:sp>
        <p:nvSpPr>
          <p:cNvPr id="20" name="Text 16"/>
          <p:cNvSpPr/>
          <p:nvPr/>
        </p:nvSpPr>
        <p:spPr>
          <a:xfrm>
            <a:off x="7808595" y="5395436"/>
            <a:ext cx="6047780" cy="353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Let collaborators know if you rebase a shared branch.</a:t>
            </a:r>
            <a:endParaRPr lang="en-US" sz="1700" dirty="0"/>
          </a:p>
        </p:txBody>
      </p:sp>
      <p:sp>
        <p:nvSpPr>
          <p:cNvPr id="21" name="Shape 17"/>
          <p:cNvSpPr/>
          <p:nvPr/>
        </p:nvSpPr>
        <p:spPr>
          <a:xfrm>
            <a:off x="6810435" y="6673691"/>
            <a:ext cx="774025" cy="30480"/>
          </a:xfrm>
          <a:prstGeom prst="roundRect">
            <a:avLst>
              <a:gd name="adj" fmla="val 108850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Shape 18"/>
          <p:cNvSpPr/>
          <p:nvPr/>
        </p:nvSpPr>
        <p:spPr>
          <a:xfrm>
            <a:off x="6343352" y="6440210"/>
            <a:ext cx="497562" cy="497562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Text 19"/>
          <p:cNvSpPr/>
          <p:nvPr/>
        </p:nvSpPr>
        <p:spPr>
          <a:xfrm>
            <a:off x="6507301" y="6532840"/>
            <a:ext cx="169545" cy="3123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450" dirty="0"/>
          </a:p>
        </p:txBody>
      </p:sp>
      <p:sp>
        <p:nvSpPr>
          <p:cNvPr id="24" name="Text 20"/>
          <p:cNvSpPr/>
          <p:nvPr/>
        </p:nvSpPr>
        <p:spPr>
          <a:xfrm>
            <a:off x="7808595" y="6412587"/>
            <a:ext cx="2602111" cy="325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Use with Caution</a:t>
            </a:r>
            <a:endParaRPr lang="en-US" sz="2000" dirty="0"/>
          </a:p>
        </p:txBody>
      </p:sp>
      <p:sp>
        <p:nvSpPr>
          <p:cNvPr id="25" name="Text 21"/>
          <p:cNvSpPr/>
          <p:nvPr/>
        </p:nvSpPr>
        <p:spPr>
          <a:xfrm>
            <a:off x="7808595" y="6870502"/>
            <a:ext cx="6047780" cy="353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Rebase with care, particularly for remote branches.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479</Words>
  <Application>Microsoft Office PowerPoint</Application>
  <PresentationFormat>Custom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Martel Sans</vt:lpstr>
      <vt:lpstr>Kanit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ISS - Ram Mohan</cp:lastModifiedBy>
  <cp:revision>2</cp:revision>
  <dcterms:created xsi:type="dcterms:W3CDTF">2024-09-10T12:13:11Z</dcterms:created>
  <dcterms:modified xsi:type="dcterms:W3CDTF">2024-09-10T12:44:51Z</dcterms:modified>
</cp:coreProperties>
</file>