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514600" y="0"/>
            <a:ext cx="12344400" cy="1051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28800" y="-381000"/>
            <a:ext cx="12725400" cy="1066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514600" y="0"/>
            <a:ext cx="14706600" cy="1051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CD687-69C7-1247-3B4F-CEB92FFC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9400" y="-381000"/>
            <a:ext cx="14401800" cy="10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EB34C-A5FF-91B9-4A46-78ED2B79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0" y="0"/>
            <a:ext cx="134874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abburi mohan</dc:creator>
  <cp:lastModifiedBy>abburi mohan</cp:lastModifiedBy>
  <cp:revision>2</cp:revision>
  <dcterms:created xsi:type="dcterms:W3CDTF">2023-09-02T10:16:07Z</dcterms:created>
  <dcterms:modified xsi:type="dcterms:W3CDTF">2023-09-04T15:59:33Z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2023-09-02T00:00:00Z</vt:filetime>
  </property>
</Properties>
</file>