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41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29" y="2674382"/>
            <a:ext cx="4868942" cy="288083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1782723"/>
            <a:ext cx="7415927" cy="2004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Essential AWS Services</a:t>
            </a:r>
            <a:endParaRPr lang="en-US" sz="6312" dirty="0"/>
          </a:p>
        </p:txBody>
      </p:sp>
      <p:sp>
        <p:nvSpPr>
          <p:cNvPr id="7" name="Text 2"/>
          <p:cNvSpPr/>
          <p:nvPr/>
        </p:nvSpPr>
        <p:spPr>
          <a:xfrm>
            <a:off x="6350437" y="4157067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Amazon Web Services (AWS) is a suite of cloud computing services that offers a wide range of tools and resources. This presentation explores key AWS services that are crucial for building and managing robust and scalable cloud-based applications.</a:t>
            </a:r>
            <a:endParaRPr lang="en-US" sz="1944" dirty="0"/>
          </a:p>
        </p:txBody>
      </p:sp>
      <p:sp>
        <p:nvSpPr>
          <p:cNvPr id="9" name="Text 4"/>
          <p:cNvSpPr/>
          <p:nvPr/>
        </p:nvSpPr>
        <p:spPr>
          <a:xfrm>
            <a:off x="6491526" y="6182082"/>
            <a:ext cx="112633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r>
              <a:rPr lang="en-US" sz="768" dirty="0">
                <a:solidFill>
                  <a:srgbClr val="3C3838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ra</a:t>
            </a:r>
            <a:endParaRPr lang="en-US" sz="76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968693" y="2237065"/>
            <a:ext cx="859797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Compute Services: EC2 and VPC</a:t>
            </a:r>
            <a:endParaRPr lang="en-US" sz="4574" dirty="0"/>
          </a:p>
        </p:txBody>
      </p:sp>
      <p:sp>
        <p:nvSpPr>
          <p:cNvPr id="5" name="Text 2"/>
          <p:cNvSpPr/>
          <p:nvPr/>
        </p:nvSpPr>
        <p:spPr>
          <a:xfrm>
            <a:off x="968693" y="358020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Amazon EC2</a:t>
            </a:r>
            <a:endParaRPr lang="en-US" sz="2287" dirty="0"/>
          </a:p>
        </p:txBody>
      </p:sp>
      <p:sp>
        <p:nvSpPr>
          <p:cNvPr id="6" name="Text 3"/>
          <p:cNvSpPr/>
          <p:nvPr/>
        </p:nvSpPr>
        <p:spPr>
          <a:xfrm>
            <a:off x="968693" y="4190167"/>
            <a:ext cx="604527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EC2 (Elastic Compute Cloud) provides virtual servers (instances) in the cloud. Choose from a variety of instance types optimized for different workloads.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7623810" y="358020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Amazon VPC</a:t>
            </a:r>
            <a:endParaRPr lang="en-US" sz="2287" dirty="0"/>
          </a:p>
        </p:txBody>
      </p:sp>
      <p:sp>
        <p:nvSpPr>
          <p:cNvPr id="8" name="Text 5"/>
          <p:cNvSpPr/>
          <p:nvPr/>
        </p:nvSpPr>
        <p:spPr>
          <a:xfrm>
            <a:off x="7623810" y="4190167"/>
            <a:ext cx="604527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VPC (Virtual Private Cloud) allows you to create a private network in the cloud, with your own IP address space and security controls. It enables you to build highly secure and isolated environments.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968693" y="2237065"/>
            <a:ext cx="7837765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Storage Services: EBS and S3</a:t>
            </a:r>
            <a:endParaRPr lang="en-US" sz="4574" dirty="0"/>
          </a:p>
        </p:txBody>
      </p:sp>
      <p:sp>
        <p:nvSpPr>
          <p:cNvPr id="5" name="Text 2"/>
          <p:cNvSpPr/>
          <p:nvPr/>
        </p:nvSpPr>
        <p:spPr>
          <a:xfrm>
            <a:off x="968693" y="358020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Amazon EBS</a:t>
            </a:r>
            <a:endParaRPr lang="en-US" sz="2287" dirty="0"/>
          </a:p>
        </p:txBody>
      </p:sp>
      <p:sp>
        <p:nvSpPr>
          <p:cNvPr id="6" name="Text 3"/>
          <p:cNvSpPr/>
          <p:nvPr/>
        </p:nvSpPr>
        <p:spPr>
          <a:xfrm>
            <a:off x="968693" y="4190167"/>
            <a:ext cx="604527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EBS (Elastic Block Storage) provides persistent block storage volumes that can be attached to EC2 instances. It's ideal for databases, applications, and other data-intensive workloads.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7623810" y="358020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Amazon S3</a:t>
            </a:r>
            <a:endParaRPr lang="en-US" sz="2287" dirty="0"/>
          </a:p>
        </p:txBody>
      </p:sp>
      <p:sp>
        <p:nvSpPr>
          <p:cNvPr id="8" name="Text 5"/>
          <p:cNvSpPr/>
          <p:nvPr/>
        </p:nvSpPr>
        <p:spPr>
          <a:xfrm>
            <a:off x="7623810" y="4190167"/>
            <a:ext cx="604527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S3 (Simple Storage Service) is an object storage service that is highly scalable and durable. It's perfect for storing files, backups, and other data that doesn't require frequent access.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68693" y="3925133"/>
            <a:ext cx="11119247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Managing Your Data: Snapshots and AMIs</a:t>
            </a:r>
            <a:endParaRPr lang="en-US" sz="4574" dirty="0"/>
          </a:p>
        </p:txBody>
      </p:sp>
      <p:sp>
        <p:nvSpPr>
          <p:cNvPr id="6" name="Shape 2"/>
          <p:cNvSpPr/>
          <p:nvPr/>
        </p:nvSpPr>
        <p:spPr>
          <a:xfrm>
            <a:off x="968693" y="5299115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F3F3FF"/>
          </a:solidFill>
          <a:ln w="30480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1141809" y="5402580"/>
            <a:ext cx="20919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744" dirty="0"/>
          </a:p>
        </p:txBody>
      </p:sp>
      <p:sp>
        <p:nvSpPr>
          <p:cNvPr id="8" name="Text 4"/>
          <p:cNvSpPr/>
          <p:nvPr/>
        </p:nvSpPr>
        <p:spPr>
          <a:xfrm>
            <a:off x="1770936" y="529911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Snapshots</a:t>
            </a:r>
            <a:endParaRPr lang="en-US" sz="2287" dirty="0"/>
          </a:p>
        </p:txBody>
      </p:sp>
      <p:sp>
        <p:nvSpPr>
          <p:cNvPr id="9" name="Text 5"/>
          <p:cNvSpPr/>
          <p:nvPr/>
        </p:nvSpPr>
        <p:spPr>
          <a:xfrm>
            <a:off x="1770936" y="5810369"/>
            <a:ext cx="542079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Snapshots are point-in-time backups of your EBS volumes. You can restore your data to a previous state or use snapshots to create new EBS volumes.</a:t>
            </a:r>
            <a:endParaRPr lang="en-US" sz="1944" dirty="0"/>
          </a:p>
        </p:txBody>
      </p:sp>
      <p:sp>
        <p:nvSpPr>
          <p:cNvPr id="10" name="Shape 6"/>
          <p:cNvSpPr/>
          <p:nvPr/>
        </p:nvSpPr>
        <p:spPr>
          <a:xfrm>
            <a:off x="7438549" y="5299115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F3F3FF"/>
          </a:solidFill>
          <a:ln w="30480">
            <a:solidFill>
              <a:srgbClr val="018CE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7"/>
          <p:cNvSpPr/>
          <p:nvPr/>
        </p:nvSpPr>
        <p:spPr>
          <a:xfrm>
            <a:off x="7611666" y="5402580"/>
            <a:ext cx="20919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744" dirty="0"/>
          </a:p>
        </p:txBody>
      </p:sp>
      <p:sp>
        <p:nvSpPr>
          <p:cNvPr id="12" name="Text 8"/>
          <p:cNvSpPr/>
          <p:nvPr/>
        </p:nvSpPr>
        <p:spPr>
          <a:xfrm>
            <a:off x="8240792" y="529911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AMIs</a:t>
            </a:r>
            <a:endParaRPr lang="en-US" sz="2287" dirty="0"/>
          </a:p>
        </p:txBody>
      </p:sp>
      <p:sp>
        <p:nvSpPr>
          <p:cNvPr id="13" name="Text 9"/>
          <p:cNvSpPr/>
          <p:nvPr/>
        </p:nvSpPr>
        <p:spPr>
          <a:xfrm>
            <a:off x="8240792" y="5810369"/>
            <a:ext cx="542079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AMIs (Amazon Machine Images) are templates used to launch EC2 instances. They contain the operating system, software, and configuration settings needed to start a new instance.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8128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29" y="2396371"/>
            <a:ext cx="4868942" cy="343673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1376601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Balancing the Load</a:t>
            </a:r>
            <a:endParaRPr lang="en-US" sz="4574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437" y="2472928"/>
            <a:ext cx="1234440" cy="2190036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955161" y="271974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Traffic Distribution</a:t>
            </a:r>
            <a:endParaRPr lang="en-US" sz="2287" dirty="0"/>
          </a:p>
        </p:txBody>
      </p:sp>
      <p:sp>
        <p:nvSpPr>
          <p:cNvPr id="9" name="Text 3"/>
          <p:cNvSpPr/>
          <p:nvPr/>
        </p:nvSpPr>
        <p:spPr>
          <a:xfrm>
            <a:off x="7955161" y="3230999"/>
            <a:ext cx="5811203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Load balancers distribute incoming traffic across multiple EC2 instances, ensuring high availability and preventing single points of failure.</a:t>
            </a:r>
            <a:endParaRPr lang="en-US" sz="1944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437" y="4662964"/>
            <a:ext cx="1234440" cy="219003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955161" y="490978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Scalability</a:t>
            </a:r>
            <a:endParaRPr lang="en-US" sz="2287" dirty="0"/>
          </a:p>
        </p:txBody>
      </p:sp>
      <p:sp>
        <p:nvSpPr>
          <p:cNvPr id="12" name="Text 5"/>
          <p:cNvSpPr/>
          <p:nvPr/>
        </p:nvSpPr>
        <p:spPr>
          <a:xfrm>
            <a:off x="7955161" y="5421035"/>
            <a:ext cx="5811203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spreading the workload across multiple instances, load balancers enhance the scalability and performance of your applications.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171" y="2350056"/>
            <a:ext cx="5041940" cy="352937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2102" y="1320403"/>
            <a:ext cx="5923955" cy="522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17"/>
              </a:lnSpc>
              <a:buNone/>
            </a:pPr>
            <a:r>
              <a:rPr lang="en-US" sz="3293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Automating Your Infrastructure</a:t>
            </a:r>
            <a:endParaRPr lang="en-US" sz="3293" dirty="0"/>
          </a:p>
        </p:txBody>
      </p:sp>
      <p:sp>
        <p:nvSpPr>
          <p:cNvPr id="7" name="Shape 2"/>
          <p:cNvSpPr/>
          <p:nvPr/>
        </p:nvSpPr>
        <p:spPr>
          <a:xfrm>
            <a:off x="877253" y="2109787"/>
            <a:ext cx="22860" cy="4799409"/>
          </a:xfrm>
          <a:prstGeom prst="roundRect">
            <a:avLst>
              <a:gd name="adj" fmla="val 1166400"/>
            </a:avLst>
          </a:prstGeom>
          <a:solidFill>
            <a:srgbClr val="000000">
              <a:alpha val="8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3"/>
          <p:cNvSpPr/>
          <p:nvPr/>
        </p:nvSpPr>
        <p:spPr>
          <a:xfrm>
            <a:off x="1065788" y="2498169"/>
            <a:ext cx="622102" cy="22860"/>
          </a:xfrm>
          <a:prstGeom prst="roundRect">
            <a:avLst>
              <a:gd name="adj" fmla="val 1166400"/>
            </a:avLst>
          </a:prstGeom>
          <a:solidFill>
            <a:srgbClr val="2D4DF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Shape 4"/>
          <p:cNvSpPr/>
          <p:nvPr/>
        </p:nvSpPr>
        <p:spPr>
          <a:xfrm>
            <a:off x="688717" y="2309693"/>
            <a:ext cx="399931" cy="399931"/>
          </a:xfrm>
          <a:prstGeom prst="roundRect">
            <a:avLst>
              <a:gd name="adj" fmla="val 66671"/>
            </a:avLst>
          </a:prstGeom>
          <a:solidFill>
            <a:srgbClr val="F3F3FF"/>
          </a:solidFill>
          <a:ln w="15240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5"/>
          <p:cNvSpPr/>
          <p:nvPr/>
        </p:nvSpPr>
        <p:spPr>
          <a:xfrm>
            <a:off x="813375" y="2384108"/>
            <a:ext cx="150614" cy="2509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76"/>
              </a:lnSpc>
              <a:buNone/>
            </a:pPr>
            <a:r>
              <a:rPr lang="en-US" sz="1976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1976" dirty="0"/>
          </a:p>
        </p:txBody>
      </p:sp>
      <p:sp>
        <p:nvSpPr>
          <p:cNvPr id="11" name="Text 6"/>
          <p:cNvSpPr/>
          <p:nvPr/>
        </p:nvSpPr>
        <p:spPr>
          <a:xfrm>
            <a:off x="1866305" y="2287429"/>
            <a:ext cx="2091214" cy="2613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58"/>
              </a:lnSpc>
              <a:buNone/>
            </a:pPr>
            <a:r>
              <a:rPr lang="en-US" sz="164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Autoscaling</a:t>
            </a:r>
            <a:endParaRPr lang="en-US" sz="1647" dirty="0"/>
          </a:p>
        </p:txBody>
      </p:sp>
      <p:sp>
        <p:nvSpPr>
          <p:cNvPr id="12" name="Text 7"/>
          <p:cNvSpPr/>
          <p:nvPr/>
        </p:nvSpPr>
        <p:spPr>
          <a:xfrm>
            <a:off x="1866305" y="2655332"/>
            <a:ext cx="6655594" cy="8529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39"/>
              </a:lnSpc>
              <a:buNone/>
            </a:pPr>
            <a:r>
              <a:rPr lang="en-US" sz="1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Autoscaling automatically adjusts the number of EC2 instances based on defined metrics, such as CPU utilization or network traffic. It ensures that your applications have the resources they need.</a:t>
            </a:r>
            <a:endParaRPr lang="en-US" sz="1400" dirty="0"/>
          </a:p>
        </p:txBody>
      </p:sp>
      <p:sp>
        <p:nvSpPr>
          <p:cNvPr id="13" name="Shape 8"/>
          <p:cNvSpPr/>
          <p:nvPr/>
        </p:nvSpPr>
        <p:spPr>
          <a:xfrm>
            <a:off x="1065788" y="4251960"/>
            <a:ext cx="622102" cy="22860"/>
          </a:xfrm>
          <a:prstGeom prst="roundRect">
            <a:avLst>
              <a:gd name="adj" fmla="val 1166400"/>
            </a:avLst>
          </a:prstGeom>
          <a:solidFill>
            <a:srgbClr val="018CE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Shape 9"/>
          <p:cNvSpPr/>
          <p:nvPr/>
        </p:nvSpPr>
        <p:spPr>
          <a:xfrm>
            <a:off x="688717" y="4063484"/>
            <a:ext cx="399931" cy="399931"/>
          </a:xfrm>
          <a:prstGeom prst="roundRect">
            <a:avLst>
              <a:gd name="adj" fmla="val 66671"/>
            </a:avLst>
          </a:prstGeom>
          <a:solidFill>
            <a:srgbClr val="F3F3FF"/>
          </a:solidFill>
          <a:ln w="15240">
            <a:solidFill>
              <a:srgbClr val="018CE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0"/>
          <p:cNvSpPr/>
          <p:nvPr/>
        </p:nvSpPr>
        <p:spPr>
          <a:xfrm>
            <a:off x="813375" y="4137898"/>
            <a:ext cx="150614" cy="2509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76"/>
              </a:lnSpc>
              <a:buNone/>
            </a:pPr>
            <a:r>
              <a:rPr lang="en-US" sz="1976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1976" dirty="0"/>
          </a:p>
        </p:txBody>
      </p:sp>
      <p:sp>
        <p:nvSpPr>
          <p:cNvPr id="16" name="Text 11"/>
          <p:cNvSpPr/>
          <p:nvPr/>
        </p:nvSpPr>
        <p:spPr>
          <a:xfrm>
            <a:off x="1866305" y="4041219"/>
            <a:ext cx="2091214" cy="2613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58"/>
              </a:lnSpc>
              <a:buNone/>
            </a:pPr>
            <a:r>
              <a:rPr lang="en-US" sz="164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AWS CLI</a:t>
            </a:r>
            <a:endParaRPr lang="en-US" sz="1647" dirty="0"/>
          </a:p>
        </p:txBody>
      </p:sp>
      <p:sp>
        <p:nvSpPr>
          <p:cNvPr id="17" name="Text 12"/>
          <p:cNvSpPr/>
          <p:nvPr/>
        </p:nvSpPr>
        <p:spPr>
          <a:xfrm>
            <a:off x="1866305" y="4409122"/>
            <a:ext cx="6655594" cy="8529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39"/>
              </a:lnSpc>
              <a:buNone/>
            </a:pPr>
            <a:r>
              <a:rPr lang="en-US" sz="1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AWS CLI (Command Line Interface) provides a powerful way to interact with AWS services from the command line. It allows for scripting and automation of common tasks.</a:t>
            </a:r>
            <a:endParaRPr lang="en-US" sz="1400" dirty="0"/>
          </a:p>
        </p:txBody>
      </p:sp>
      <p:sp>
        <p:nvSpPr>
          <p:cNvPr id="18" name="Shape 13"/>
          <p:cNvSpPr/>
          <p:nvPr/>
        </p:nvSpPr>
        <p:spPr>
          <a:xfrm>
            <a:off x="1065788" y="6005751"/>
            <a:ext cx="622102" cy="22860"/>
          </a:xfrm>
          <a:prstGeom prst="roundRect">
            <a:avLst>
              <a:gd name="adj" fmla="val 1166400"/>
            </a:avLst>
          </a:prstGeom>
          <a:solidFill>
            <a:srgbClr val="DA33B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Shape 14"/>
          <p:cNvSpPr/>
          <p:nvPr/>
        </p:nvSpPr>
        <p:spPr>
          <a:xfrm>
            <a:off x="688717" y="5817275"/>
            <a:ext cx="399931" cy="399931"/>
          </a:xfrm>
          <a:prstGeom prst="roundRect">
            <a:avLst>
              <a:gd name="adj" fmla="val 66671"/>
            </a:avLst>
          </a:prstGeom>
          <a:solidFill>
            <a:srgbClr val="F3F3FF"/>
          </a:solidFill>
          <a:ln w="15240">
            <a:solidFill>
              <a:srgbClr val="DA33B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0" name="Text 15"/>
          <p:cNvSpPr/>
          <p:nvPr/>
        </p:nvSpPr>
        <p:spPr>
          <a:xfrm>
            <a:off x="813375" y="5891689"/>
            <a:ext cx="150614" cy="2509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76"/>
              </a:lnSpc>
              <a:buNone/>
            </a:pPr>
            <a:r>
              <a:rPr lang="en-US" sz="1976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1976" dirty="0"/>
          </a:p>
        </p:txBody>
      </p:sp>
      <p:sp>
        <p:nvSpPr>
          <p:cNvPr id="21" name="Text 16"/>
          <p:cNvSpPr/>
          <p:nvPr/>
        </p:nvSpPr>
        <p:spPr>
          <a:xfrm>
            <a:off x="1866305" y="5795010"/>
            <a:ext cx="2091214" cy="2613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58"/>
              </a:lnSpc>
              <a:buNone/>
            </a:pPr>
            <a:r>
              <a:rPr lang="en-US" sz="164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IAM</a:t>
            </a:r>
            <a:endParaRPr lang="en-US" sz="1647" dirty="0"/>
          </a:p>
        </p:txBody>
      </p:sp>
      <p:sp>
        <p:nvSpPr>
          <p:cNvPr id="22" name="Text 17"/>
          <p:cNvSpPr/>
          <p:nvPr/>
        </p:nvSpPr>
        <p:spPr>
          <a:xfrm>
            <a:off x="1866305" y="6162913"/>
            <a:ext cx="6655594" cy="5686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39"/>
              </a:lnSpc>
              <a:buNone/>
            </a:pPr>
            <a:r>
              <a:rPr lang="en-US" sz="1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IAM (Identity and Access Management) controls access to AWS resources. You can create users, roles, and permissions to manage who can access what and how.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610" y="2745343"/>
            <a:ext cx="4869180" cy="273891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1192173"/>
            <a:ext cx="6331268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Monitoring and Logging</a:t>
            </a:r>
            <a:endParaRPr lang="en-US" sz="4574" dirty="0"/>
          </a:p>
        </p:txBody>
      </p:sp>
      <p:sp>
        <p:nvSpPr>
          <p:cNvPr id="7" name="Shape 2"/>
          <p:cNvSpPr/>
          <p:nvPr/>
        </p:nvSpPr>
        <p:spPr>
          <a:xfrm>
            <a:off x="864037" y="2288500"/>
            <a:ext cx="7415927" cy="2250996"/>
          </a:xfrm>
          <a:prstGeom prst="roundRect">
            <a:avLst>
              <a:gd name="adj" fmla="val 16452"/>
            </a:avLst>
          </a:prstGeom>
          <a:solidFill>
            <a:srgbClr val="F3F3FF"/>
          </a:solidFill>
          <a:ln w="30480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3"/>
          <p:cNvSpPr/>
          <p:nvPr/>
        </p:nvSpPr>
        <p:spPr>
          <a:xfrm>
            <a:off x="1141333" y="2565797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Cloud Watch</a:t>
            </a:r>
            <a:endParaRPr lang="en-US" sz="2287" dirty="0"/>
          </a:p>
        </p:txBody>
      </p:sp>
      <p:sp>
        <p:nvSpPr>
          <p:cNvPr id="9" name="Text 4"/>
          <p:cNvSpPr/>
          <p:nvPr/>
        </p:nvSpPr>
        <p:spPr>
          <a:xfrm>
            <a:off x="1141333" y="3077051"/>
            <a:ext cx="686133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Cloud Watch is a monitoring service that provides real-time insights into your AWS resources. You can track metrics, logs, and events to identify and troubleshoot issues.</a:t>
            </a:r>
            <a:endParaRPr lang="en-US" sz="1944" dirty="0"/>
          </a:p>
        </p:txBody>
      </p:sp>
      <p:sp>
        <p:nvSpPr>
          <p:cNvPr id="10" name="Shape 5"/>
          <p:cNvSpPr/>
          <p:nvPr/>
        </p:nvSpPr>
        <p:spPr>
          <a:xfrm>
            <a:off x="864037" y="4786313"/>
            <a:ext cx="7415927" cy="2250996"/>
          </a:xfrm>
          <a:prstGeom prst="roundRect">
            <a:avLst>
              <a:gd name="adj" fmla="val 16452"/>
            </a:avLst>
          </a:prstGeom>
          <a:solidFill>
            <a:srgbClr val="F3F3FF"/>
          </a:solidFill>
          <a:ln w="30480">
            <a:solidFill>
              <a:srgbClr val="018CE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6"/>
          <p:cNvSpPr/>
          <p:nvPr/>
        </p:nvSpPr>
        <p:spPr>
          <a:xfrm>
            <a:off x="1141333" y="506360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Logging</a:t>
            </a:r>
            <a:endParaRPr lang="en-US" sz="2287" dirty="0"/>
          </a:p>
        </p:txBody>
      </p:sp>
      <p:sp>
        <p:nvSpPr>
          <p:cNvPr id="12" name="Text 7"/>
          <p:cNvSpPr/>
          <p:nvPr/>
        </p:nvSpPr>
        <p:spPr>
          <a:xfrm>
            <a:off x="1141333" y="5574863"/>
            <a:ext cx="686133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AWS provides logging services that capture and store events and errors from various AWS services. You can use these logs for debugging, analysis, and security auditing.</a:t>
            </a:r>
            <a:endParaRPr lang="en-US" sz="19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30791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95" y="1943695"/>
            <a:ext cx="4875490" cy="434328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41745" y="671989"/>
            <a:ext cx="6150888" cy="718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60"/>
              </a:lnSpc>
              <a:buNone/>
            </a:pPr>
            <a:r>
              <a:rPr lang="en-US" sz="4528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Building Your Database</a:t>
            </a:r>
            <a:endParaRPr lang="en-US" sz="4528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745" y="1757363"/>
            <a:ext cx="610910" cy="610910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6341745" y="2612588"/>
            <a:ext cx="2875240" cy="359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30"/>
              </a:lnSpc>
              <a:buNone/>
            </a:pPr>
            <a:r>
              <a:rPr lang="en-US" sz="226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Amazon RDS</a:t>
            </a:r>
            <a:endParaRPr lang="en-US" sz="2264" dirty="0"/>
          </a:p>
        </p:txBody>
      </p:sp>
      <p:sp>
        <p:nvSpPr>
          <p:cNvPr id="9" name="Text 3"/>
          <p:cNvSpPr/>
          <p:nvPr/>
        </p:nvSpPr>
        <p:spPr>
          <a:xfrm>
            <a:off x="6341745" y="3118485"/>
            <a:ext cx="7433310" cy="11730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79"/>
              </a:lnSpc>
              <a:buNone/>
            </a:pPr>
            <a:r>
              <a:rPr lang="en-US" sz="1924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RDS (Relational Database Service) provides managed relational databases, including MySQL, PostgreSQL, Oracle, and SQL Server. It simplifies database administration and scaling.</a:t>
            </a:r>
            <a:endParaRPr lang="en-US" sz="1924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1745" y="5024676"/>
            <a:ext cx="610910" cy="61091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341745" y="5879902"/>
            <a:ext cx="2875240" cy="359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30"/>
              </a:lnSpc>
              <a:buNone/>
            </a:pPr>
            <a:r>
              <a:rPr lang="en-US" sz="226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Route 53</a:t>
            </a:r>
            <a:endParaRPr lang="en-US" sz="2264" dirty="0"/>
          </a:p>
        </p:txBody>
      </p:sp>
      <p:sp>
        <p:nvSpPr>
          <p:cNvPr id="12" name="Text 5"/>
          <p:cNvSpPr/>
          <p:nvPr/>
        </p:nvSpPr>
        <p:spPr>
          <a:xfrm>
            <a:off x="6341745" y="6385798"/>
            <a:ext cx="7433310" cy="11730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79"/>
              </a:lnSpc>
              <a:buNone/>
            </a:pPr>
            <a:r>
              <a:rPr lang="en-US" sz="1924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Route 53 is a DNS (Domain Name System) service that allows you to route traffic to your AWS resources. It offers features like domain registration, health checks, and load balancing.</a:t>
            </a:r>
            <a:endParaRPr lang="en-US" sz="192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564</Words>
  <Application>Microsoft Office PowerPoint</Application>
  <PresentationFormat>Custom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ISS - Ram Mohan</cp:lastModifiedBy>
  <cp:revision>2</cp:revision>
  <dcterms:created xsi:type="dcterms:W3CDTF">2024-08-12T18:08:23Z</dcterms:created>
  <dcterms:modified xsi:type="dcterms:W3CDTF">2024-08-12T18:12:11Z</dcterms:modified>
</cp:coreProperties>
</file>