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B6D9F-F02B-4A86-94CC-93D42D2CEB13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709A2-2278-4E4F-85EA-7E38A01F0D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Basis concept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Concept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3810000"/>
            <a:ext cx="1295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6" name="Curved Left Arrow 5"/>
          <p:cNvSpPr/>
          <p:nvPr/>
        </p:nvSpPr>
        <p:spPr>
          <a:xfrm rot="16200000">
            <a:off x="1232916" y="2881884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209800"/>
            <a:ext cx="123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Work in his</a:t>
            </a:r>
          </a:p>
          <a:p>
            <a:r>
              <a:rPr lang="en-US" dirty="0" smtClean="0"/>
              <a:t>Machine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52800" y="14478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VCS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 rot="1852842">
            <a:off x="2736296" y="2417802"/>
            <a:ext cx="189846" cy="2052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7981273">
            <a:off x="1984373" y="3430075"/>
            <a:ext cx="230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 his code</a:t>
            </a:r>
          </a:p>
          <a:p>
            <a:r>
              <a:rPr lang="en-US" dirty="0" smtClean="0"/>
              <a:t> with other developers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34000" y="4191000"/>
            <a:ext cx="1143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20273727">
            <a:off x="4958184" y="2793044"/>
            <a:ext cx="188941" cy="1684450"/>
          </a:xfrm>
          <a:prstGeom prst="upArrow">
            <a:avLst>
              <a:gd name="adj1" fmla="val 50000"/>
              <a:gd name="adj2" fmla="val 47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4084272">
            <a:off x="3436605" y="3906666"/>
            <a:ext cx="259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developer code</a:t>
            </a:r>
          </a:p>
          <a:p>
            <a:r>
              <a:rPr lang="en-US" dirty="0" smtClean="0"/>
              <a:t>And run automation test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7467600" y="4267200"/>
            <a:ext cx="914400" cy="8412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553200" y="4648200"/>
            <a:ext cx="826008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4038600"/>
            <a:ext cx="3276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53200" y="4419600"/>
            <a:ext cx="81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</a:t>
            </a:r>
          </a:p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848600" y="3200400"/>
            <a:ext cx="1524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7391400" y="1905000"/>
            <a:ext cx="11430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</a:t>
            </a:r>
          </a:p>
          <a:p>
            <a:pPr algn="ctr"/>
            <a:r>
              <a:rPr lang="en-US" dirty="0" smtClean="0"/>
              <a:t>Storage 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378744" y="355733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23" name="Curved Down Arrow 22"/>
          <p:cNvSpPr/>
          <p:nvPr/>
        </p:nvSpPr>
        <p:spPr>
          <a:xfrm rot="10800000">
            <a:off x="1453583" y="5020310"/>
            <a:ext cx="6603990" cy="9672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81400" y="5638800"/>
            <a:ext cx="21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failure report</a:t>
            </a:r>
          </a:p>
          <a:p>
            <a:r>
              <a:rPr lang="en-US" dirty="0" smtClean="0"/>
              <a:t>To developer to fix it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مجموعة مبرمجين كل مبرمج شغال في جهازه , برفع كل  تعديل في الكود لي مخزن مشترك بين المبرمجين</a:t>
            </a:r>
          </a:p>
          <a:p>
            <a:r>
              <a:rPr lang="ar-SA" dirty="0" smtClean="0"/>
              <a:t>برنامجنا ح اكون مراقب المخزن ولمن يصل التعديل ح احفز البرنامج ويقوم البرنامج ينزل الكود الموجود في المخزن ويعمل تشغيل لي الاختبارات الموجوده حسب الضبط </a:t>
            </a:r>
          </a:p>
          <a:p>
            <a:r>
              <a:rPr lang="ar-SA" dirty="0" smtClean="0"/>
              <a:t>ونتيجه الاختبار بتحدد اذا كان ح اواصل في باقي الاختبارات ولا يرجع للمبرمج ويرسل ليه تقرير الخطاء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بكد المبرمج بعرف الخطأ اول باول والخطا ح اكون في اخر اسطر ضافها</a:t>
            </a:r>
          </a:p>
          <a:p>
            <a:r>
              <a:rPr lang="ar-SA" dirty="0" smtClean="0"/>
              <a:t>اذا اتجاوز البرنامج كل الاختبارات الموجوده ح اتخزن بانتظار التسليم للمستخدم او اجراء اختبارات يدويه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مكونات معمارية النظام الاوليه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1.Git as version control </a:t>
            </a:r>
          </a:p>
          <a:p>
            <a:pPr>
              <a:buNone/>
            </a:pPr>
            <a:r>
              <a:rPr lang="en-US" dirty="0" smtClean="0"/>
              <a:t>2. Git listener : module that check Git repository for update </a:t>
            </a:r>
          </a:p>
          <a:p>
            <a:pPr>
              <a:buNone/>
            </a:pPr>
            <a:r>
              <a:rPr lang="en-US" dirty="0" smtClean="0"/>
              <a:t>3.Git handler : in case of update , this module responsible for notifying the controller </a:t>
            </a:r>
          </a:p>
          <a:p>
            <a:pPr>
              <a:buNone/>
            </a:pPr>
            <a:r>
              <a:rPr lang="en-US" dirty="0" smtClean="0"/>
              <a:t>4.Instructuer File : share media between Git listener and Git handler to communicate without strong couple between them </a:t>
            </a:r>
            <a:endParaRPr lang="ar-SA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5.Controller : responsible for execute command and controlling </a:t>
            </a:r>
          </a:p>
          <a:p>
            <a:r>
              <a:rPr lang="en-US" dirty="0" smtClean="0"/>
              <a:t>6.configure  : module responsible for storing the configuration and decided which command to be execute against trigger(which test to be run , which developer to sent the report to , when to deliver  and so)  and initialize the queue of instruction such as (build , run , report )</a:t>
            </a:r>
          </a:p>
          <a:p>
            <a:r>
              <a:rPr lang="en-US" dirty="0" smtClean="0"/>
              <a:t>7.pipline controller : synchronize the instruction and send it to controller   as command to execute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295400" y="1066800"/>
            <a:ext cx="6172200" cy="17526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28800" y="1447800"/>
            <a:ext cx="1447800" cy="657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953000" y="1447800"/>
            <a:ext cx="1752600" cy="657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Listener</a:t>
            </a:r>
            <a:endParaRPr lang="en-US" dirty="0"/>
          </a:p>
        </p:txBody>
      </p:sp>
      <p:cxnSp>
        <p:nvCxnSpPr>
          <p:cNvPr id="9" name="Curved Connector 8"/>
          <p:cNvCxnSpPr>
            <a:stCxn id="6" idx="7"/>
            <a:endCxn id="7" idx="0"/>
          </p:cNvCxnSpPr>
          <p:nvPr/>
        </p:nvCxnSpPr>
        <p:spPr>
          <a:xfrm rot="5400000" flipH="1" flipV="1">
            <a:off x="4398813" y="113561"/>
            <a:ext cx="96248" cy="2764726"/>
          </a:xfrm>
          <a:prstGeom prst="curvedConnector3">
            <a:avLst>
              <a:gd name="adj1" fmla="val 33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1219200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13" name="Curved Connector 12"/>
          <p:cNvCxnSpPr>
            <a:stCxn id="7" idx="4"/>
            <a:endCxn id="6" idx="5"/>
          </p:cNvCxnSpPr>
          <p:nvPr/>
        </p:nvCxnSpPr>
        <p:spPr>
          <a:xfrm rot="5400000" flipH="1">
            <a:off x="4398813" y="674538"/>
            <a:ext cx="96248" cy="2764726"/>
          </a:xfrm>
          <a:prstGeom prst="curvedConnector3">
            <a:avLst>
              <a:gd name="adj1" fmla="val -23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800" y="2362200"/>
            <a:ext cx="148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685800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 part</a:t>
            </a:r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1524000" y="4495800"/>
            <a:ext cx="6172200" cy="18288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urved Connector 39"/>
          <p:cNvCxnSpPr>
            <a:endCxn id="47" idx="3"/>
          </p:cNvCxnSpPr>
          <p:nvPr/>
        </p:nvCxnSpPr>
        <p:spPr>
          <a:xfrm rot="5400000">
            <a:off x="4857750" y="2228850"/>
            <a:ext cx="1181100" cy="990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8392722">
            <a:off x="5178805" y="258552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IN File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066800" y="2971800"/>
            <a:ext cx="1447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handler 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191000" y="3124200"/>
            <a:ext cx="762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file</a:t>
            </a:r>
            <a:endParaRPr lang="en-US" dirty="0"/>
          </a:p>
        </p:txBody>
      </p:sp>
      <p:cxnSp>
        <p:nvCxnSpPr>
          <p:cNvPr id="50" name="Curved Connector 49"/>
          <p:cNvCxnSpPr>
            <a:stCxn id="46" idx="6"/>
            <a:endCxn id="47" idx="1"/>
          </p:cNvCxnSpPr>
          <p:nvPr/>
        </p:nvCxnSpPr>
        <p:spPr>
          <a:xfrm>
            <a:off x="2514600" y="3238500"/>
            <a:ext cx="1676400" cy="76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90800" y="2971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Reading update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0000" y="4114800"/>
            <a:ext cx="156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part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1828800" y="5105400"/>
            <a:ext cx="1600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57" name="Curved Connector 56"/>
          <p:cNvCxnSpPr>
            <a:stCxn id="46" idx="4"/>
            <a:endCxn id="55" idx="2"/>
          </p:cNvCxnSpPr>
          <p:nvPr/>
        </p:nvCxnSpPr>
        <p:spPr>
          <a:xfrm rot="16200000" flipH="1">
            <a:off x="819150" y="4476750"/>
            <a:ext cx="1981200" cy="38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4427492">
            <a:off x="1574758" y="4327696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4191000" y="5105400"/>
            <a:ext cx="15240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</a:t>
            </a:r>
            <a:endParaRPr lang="en-US" dirty="0"/>
          </a:p>
        </p:txBody>
      </p:sp>
      <p:cxnSp>
        <p:nvCxnSpPr>
          <p:cNvPr id="63" name="Curved Connector 62"/>
          <p:cNvCxnSpPr>
            <a:stCxn id="55" idx="7"/>
            <a:endCxn id="61" idx="0"/>
          </p:cNvCxnSpPr>
          <p:nvPr/>
        </p:nvCxnSpPr>
        <p:spPr>
          <a:xfrm rot="5400000" flipH="1" flipV="1">
            <a:off x="4018032" y="4282024"/>
            <a:ext cx="111592" cy="1758344"/>
          </a:xfrm>
          <a:prstGeom prst="curvedConnector3">
            <a:avLst>
              <a:gd name="adj1" fmla="val 3048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86200" y="44958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7772400" y="3733800"/>
          <a:ext cx="12192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462386" y="3048000"/>
            <a:ext cx="168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Pipeline storage</a:t>
            </a:r>
          </a:p>
          <a:p>
            <a:r>
              <a:rPr lang="en-US" dirty="0" smtClean="0"/>
              <a:t>        Queue</a:t>
            </a:r>
            <a:endParaRPr lang="en-US" dirty="0"/>
          </a:p>
        </p:txBody>
      </p:sp>
      <p:cxnSp>
        <p:nvCxnSpPr>
          <p:cNvPr id="69" name="Curved Connector 68"/>
          <p:cNvCxnSpPr>
            <a:stCxn id="61" idx="7"/>
          </p:cNvCxnSpPr>
          <p:nvPr/>
        </p:nvCxnSpPr>
        <p:spPr>
          <a:xfrm rot="5400000" flipH="1" flipV="1">
            <a:off x="5972291" y="3405725"/>
            <a:ext cx="1319633" cy="22805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20089270">
            <a:off x="6043554" y="3807815"/>
            <a:ext cx="8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starting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867400" y="5638800"/>
            <a:ext cx="1676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74" name="Curved Connector 73"/>
          <p:cNvCxnSpPr>
            <a:endCxn id="72" idx="0"/>
          </p:cNvCxnSpPr>
          <p:nvPr/>
        </p:nvCxnSpPr>
        <p:spPr>
          <a:xfrm rot="5400000">
            <a:off x="6553200" y="4419600"/>
            <a:ext cx="1371600" cy="1066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858000" y="4648200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cxnSp>
        <p:nvCxnSpPr>
          <p:cNvPr id="94" name="Curved Connector 93"/>
          <p:cNvCxnSpPr>
            <a:stCxn id="72" idx="2"/>
            <a:endCxn id="55" idx="5"/>
          </p:cNvCxnSpPr>
          <p:nvPr/>
        </p:nvCxnSpPr>
        <p:spPr>
          <a:xfrm rot="10800000">
            <a:off x="3194656" y="5755808"/>
            <a:ext cx="2672744" cy="1496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86200" y="5867400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CMD</a:t>
            </a:r>
            <a:endParaRPr lang="en-US" dirty="0"/>
          </a:p>
        </p:txBody>
      </p:sp>
      <p:sp>
        <p:nvSpPr>
          <p:cNvPr id="98" name="Smiley Face 97"/>
          <p:cNvSpPr/>
          <p:nvPr/>
        </p:nvSpPr>
        <p:spPr>
          <a:xfrm>
            <a:off x="0" y="4724400"/>
            <a:ext cx="1219200" cy="1219200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urved Connector 99"/>
          <p:cNvCxnSpPr>
            <a:stCxn id="55" idx="4"/>
            <a:endCxn id="98" idx="4"/>
          </p:cNvCxnSpPr>
          <p:nvPr/>
        </p:nvCxnSpPr>
        <p:spPr>
          <a:xfrm rot="5400000">
            <a:off x="1581150" y="4895850"/>
            <a:ext cx="76200" cy="2019300"/>
          </a:xfrm>
          <a:prstGeom prst="curvedConnector3">
            <a:avLst>
              <a:gd name="adj1" fmla="val 4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0" y="43434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62000" y="6172200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detail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0"/>
            <a:ext cx="2328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Workflow 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300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CI/CD</vt:lpstr>
      <vt:lpstr>Basis Concept </vt:lpstr>
      <vt:lpstr>Slide 3</vt:lpstr>
      <vt:lpstr>Slide 4</vt:lpstr>
      <vt:lpstr>مكونات معمارية النظام الاوليه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BAKRY</dc:creator>
  <cp:lastModifiedBy>BAKRY</cp:lastModifiedBy>
  <cp:revision>101</cp:revision>
  <dcterms:created xsi:type="dcterms:W3CDTF">2006-08-16T00:00:00Z</dcterms:created>
  <dcterms:modified xsi:type="dcterms:W3CDTF">2018-05-08T11:10:37Z</dcterms:modified>
</cp:coreProperties>
</file>