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1295400" y="1066800"/>
            <a:ext cx="6172200" cy="1752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1447800"/>
            <a:ext cx="1447800" cy="6572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53000" y="1447800"/>
            <a:ext cx="1752600" cy="6572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Listener</a:t>
            </a:r>
            <a:endParaRPr lang="en-US" dirty="0"/>
          </a:p>
        </p:txBody>
      </p:sp>
      <p:cxnSp>
        <p:nvCxnSpPr>
          <p:cNvPr id="9" name="Curved Connector 8"/>
          <p:cNvCxnSpPr>
            <a:stCxn id="6" idx="7"/>
            <a:endCxn id="7" idx="0"/>
          </p:cNvCxnSpPr>
          <p:nvPr/>
        </p:nvCxnSpPr>
        <p:spPr>
          <a:xfrm rot="5400000" flipH="1" flipV="1">
            <a:off x="4398813" y="113561"/>
            <a:ext cx="96248" cy="2764726"/>
          </a:xfrm>
          <a:prstGeom prst="curvedConnector3">
            <a:avLst>
              <a:gd name="adj1" fmla="val 33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1219200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13" name="Curved Connector 12"/>
          <p:cNvCxnSpPr>
            <a:stCxn id="7" idx="4"/>
            <a:endCxn id="6" idx="5"/>
          </p:cNvCxnSpPr>
          <p:nvPr/>
        </p:nvCxnSpPr>
        <p:spPr>
          <a:xfrm rot="5400000" flipH="1">
            <a:off x="4398813" y="674538"/>
            <a:ext cx="96248" cy="2764726"/>
          </a:xfrm>
          <a:prstGeom prst="curvedConnector3">
            <a:avLst>
              <a:gd name="adj1" fmla="val -23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800" y="2362200"/>
            <a:ext cx="148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685800"/>
            <a:ext cx="9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 part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1524000" y="4495800"/>
            <a:ext cx="6172200" cy="1828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Curved Connector 39"/>
          <p:cNvCxnSpPr>
            <a:endCxn id="47" idx="3"/>
          </p:cNvCxnSpPr>
          <p:nvPr/>
        </p:nvCxnSpPr>
        <p:spPr>
          <a:xfrm rot="5400000">
            <a:off x="4857750" y="2228850"/>
            <a:ext cx="1181100" cy="990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392722">
            <a:off x="5178805" y="258552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 IN File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066800" y="2971800"/>
            <a:ext cx="14478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handler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191000" y="3124200"/>
            <a:ext cx="762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file</a:t>
            </a:r>
            <a:endParaRPr lang="en-US" dirty="0"/>
          </a:p>
        </p:txBody>
      </p:sp>
      <p:cxnSp>
        <p:nvCxnSpPr>
          <p:cNvPr id="50" name="Curved Connector 49"/>
          <p:cNvCxnSpPr>
            <a:stCxn id="46" idx="6"/>
            <a:endCxn id="47" idx="1"/>
          </p:cNvCxnSpPr>
          <p:nvPr/>
        </p:nvCxnSpPr>
        <p:spPr>
          <a:xfrm>
            <a:off x="2514600" y="3238500"/>
            <a:ext cx="16764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0800" y="2971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update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10000" y="4114800"/>
            <a:ext cx="156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part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828800" y="5105400"/>
            <a:ext cx="1600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57" name="Curved Connector 56"/>
          <p:cNvCxnSpPr>
            <a:stCxn id="46" idx="4"/>
            <a:endCxn id="55" idx="2"/>
          </p:cNvCxnSpPr>
          <p:nvPr/>
        </p:nvCxnSpPr>
        <p:spPr>
          <a:xfrm rot="16200000" flipH="1">
            <a:off x="819150" y="4476750"/>
            <a:ext cx="1981200" cy="381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4427492">
            <a:off x="1574758" y="4327696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4191000" y="5105400"/>
            <a:ext cx="15240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</a:t>
            </a:r>
            <a:endParaRPr lang="en-US" dirty="0"/>
          </a:p>
        </p:txBody>
      </p:sp>
      <p:cxnSp>
        <p:nvCxnSpPr>
          <p:cNvPr id="63" name="Curved Connector 62"/>
          <p:cNvCxnSpPr>
            <a:stCxn id="55" idx="7"/>
            <a:endCxn id="61" idx="0"/>
          </p:cNvCxnSpPr>
          <p:nvPr/>
        </p:nvCxnSpPr>
        <p:spPr>
          <a:xfrm rot="5400000" flipH="1" flipV="1">
            <a:off x="4018032" y="4282024"/>
            <a:ext cx="111592" cy="1758344"/>
          </a:xfrm>
          <a:prstGeom prst="curvedConnector3">
            <a:avLst>
              <a:gd name="adj1" fmla="val 3048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86200" y="44958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7772400" y="3733800"/>
          <a:ext cx="1219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462386" y="3048000"/>
            <a:ext cx="168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 storage</a:t>
            </a:r>
          </a:p>
          <a:p>
            <a:r>
              <a:rPr lang="en-US" dirty="0" smtClean="0"/>
              <a:t>        Queue</a:t>
            </a:r>
            <a:endParaRPr lang="en-US" dirty="0"/>
          </a:p>
        </p:txBody>
      </p:sp>
      <p:cxnSp>
        <p:nvCxnSpPr>
          <p:cNvPr id="69" name="Curved Connector 68"/>
          <p:cNvCxnSpPr>
            <a:stCxn id="61" idx="7"/>
          </p:cNvCxnSpPr>
          <p:nvPr/>
        </p:nvCxnSpPr>
        <p:spPr>
          <a:xfrm rot="5400000" flipH="1" flipV="1">
            <a:off x="5972291" y="3405725"/>
            <a:ext cx="1319633" cy="22805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0089270">
            <a:off x="6043554" y="3807815"/>
            <a:ext cx="8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867400" y="5638800"/>
            <a:ext cx="1676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74" name="Curved Connector 73"/>
          <p:cNvCxnSpPr>
            <a:endCxn id="72" idx="0"/>
          </p:cNvCxnSpPr>
          <p:nvPr/>
        </p:nvCxnSpPr>
        <p:spPr>
          <a:xfrm rot="5400000">
            <a:off x="6553200" y="4419600"/>
            <a:ext cx="1371600" cy="1066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58000" y="4648200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94" name="Curved Connector 93"/>
          <p:cNvCxnSpPr>
            <a:stCxn id="72" idx="2"/>
            <a:endCxn id="55" idx="5"/>
          </p:cNvCxnSpPr>
          <p:nvPr/>
        </p:nvCxnSpPr>
        <p:spPr>
          <a:xfrm rot="10800000">
            <a:off x="3194656" y="5755808"/>
            <a:ext cx="2672744" cy="1496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86200" y="5867400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CMD</a:t>
            </a:r>
            <a:endParaRPr lang="en-US" dirty="0"/>
          </a:p>
        </p:txBody>
      </p:sp>
      <p:sp>
        <p:nvSpPr>
          <p:cNvPr id="98" name="Smiley Face 97"/>
          <p:cNvSpPr/>
          <p:nvPr/>
        </p:nvSpPr>
        <p:spPr>
          <a:xfrm>
            <a:off x="0" y="4724400"/>
            <a:ext cx="1219200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Curved Connector 99"/>
          <p:cNvCxnSpPr>
            <a:stCxn id="55" idx="4"/>
            <a:endCxn id="98" idx="4"/>
          </p:cNvCxnSpPr>
          <p:nvPr/>
        </p:nvCxnSpPr>
        <p:spPr>
          <a:xfrm rot="5400000">
            <a:off x="1581150" y="4895850"/>
            <a:ext cx="76200" cy="2019300"/>
          </a:xfrm>
          <a:prstGeom prst="curved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0" y="43434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62000" y="6172200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detail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الوصف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ar-SA" dirty="0" smtClean="0"/>
              <a:t>ح اكون في جزء بتعامل مع واجهة القيت وبحمل </a:t>
            </a:r>
            <a:r>
              <a:rPr lang="ar-SA" dirty="0" smtClean="0"/>
              <a:t>الملفات </a:t>
            </a:r>
            <a:r>
              <a:rPr lang="ar-SA" dirty="0" smtClean="0"/>
              <a:t>من </a:t>
            </a:r>
            <a:r>
              <a:rPr lang="ar-SA" dirty="0" smtClean="0"/>
              <a:t>الريبوزتوري ضمن </a:t>
            </a:r>
            <a:r>
              <a:rPr lang="ar-SA" dirty="0" smtClean="0"/>
              <a:t>الملفات في ملف ح اكون فيه التعليمات </a:t>
            </a:r>
            <a:r>
              <a:rPr lang="ar-SA" dirty="0" smtClean="0"/>
              <a:t>البتواصل بيها المبرمج مع نظامنا  ويقدر يفهمه </a:t>
            </a:r>
            <a:r>
              <a:rPr lang="ar-SA" dirty="0" smtClean="0"/>
              <a:t>انو مفروض انفذ ياتو كود (يقدر يعرف كود التست) بعد ما اتحمل الملف دا , ح اكون في جزو تاني بستمع للفايل دا من يتم تحميله ح اقوم </a:t>
            </a:r>
            <a:r>
              <a:rPr lang="ar-SA" dirty="0" smtClean="0"/>
              <a:t>يرسل </a:t>
            </a:r>
            <a:r>
              <a:rPr lang="ar-SA" dirty="0" smtClean="0"/>
              <a:t>التعليمات للمتحكم , المتحكم ح يترجمها لنفس الطريقه البتتوضع بيها الشروط بتاعت تنفيذ خط السير ويرسل للجزء المسؤؤل عن الضبط(البتعامل مع خط السير المخزن) يشوف ياتو شرط اتحقق ويسجل الشروط الاتحققت في الصف بانتظار التنفيذ , في جزو برسل كل تعليمه من الصف للمتحكم في صورة كماند لاين </a:t>
            </a:r>
            <a:r>
              <a:rPr lang="ar-SA" dirty="0" smtClean="0"/>
              <a:t>عشان المتحكم ينفذها ويحذفها </a:t>
            </a:r>
            <a:r>
              <a:rPr lang="ar-SA" dirty="0" smtClean="0"/>
              <a:t>من الصف وبعد يتنفذ الكماند لاين بتجهز التقرير وبتعرض </a:t>
            </a:r>
            <a:r>
              <a:rPr lang="ar-SA" dirty="0" smtClean="0"/>
              <a:t>للمستخدم</a:t>
            </a:r>
            <a:r>
              <a:rPr lang="en-US" dirty="0" smtClean="0"/>
              <a:t> </a:t>
            </a:r>
            <a:r>
              <a:rPr lang="ar-SA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اللينا والعلينا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ح اكون المشروع بدعم لغه جافا والمكتبه بتاعت اليونت تست ومفروض نفتش لي مكتبه بتاعت انتقريشن تست ويدعمهن الاتنين </a:t>
            </a:r>
          </a:p>
          <a:p>
            <a:r>
              <a:rPr lang="ar-SA" dirty="0" smtClean="0"/>
              <a:t> بتاعت القت</a:t>
            </a:r>
            <a:r>
              <a:rPr lang="en-US" dirty="0" smtClean="0"/>
              <a:t>API </a:t>
            </a:r>
            <a:r>
              <a:rPr lang="ar-SA" dirty="0" smtClean="0"/>
              <a:t> تاني شي نقرا الِ</a:t>
            </a:r>
          </a:p>
          <a:p>
            <a:r>
              <a:rPr lang="ar-SA" dirty="0" smtClean="0"/>
              <a:t>تالت شي لو ح نشتغل بي جافا مفروض نقراء عن برمجة </a:t>
            </a:r>
            <a:r>
              <a:rPr lang="en-US" dirty="0" smtClean="0"/>
              <a:t>http request</a:t>
            </a:r>
            <a:r>
              <a:rPr lang="ar-SA" dirty="0" smtClean="0"/>
              <a:t>الويب بي جافا وكيف بتتعامل مع </a:t>
            </a:r>
            <a:endParaRPr lang="en-US" dirty="0" smtClean="0"/>
          </a:p>
          <a:p>
            <a:r>
              <a:rPr lang="ar-SA" dirty="0" smtClean="0"/>
              <a:t>في بايثون في مكتبه بتغنيك عن انك تقرا الاي بي اي بتاعت القيت اتوقع انو ح تكون في واحده لجافا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ملخص العلينا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Git API </a:t>
            </a:r>
          </a:p>
          <a:p>
            <a:endParaRPr lang="en-US" dirty="0" smtClean="0"/>
          </a:p>
          <a:p>
            <a:r>
              <a:rPr lang="en-US" dirty="0" smtClean="0"/>
              <a:t>Read JSP (java server side)</a:t>
            </a:r>
          </a:p>
          <a:p>
            <a:endParaRPr lang="en-US" dirty="0" smtClean="0"/>
          </a:p>
          <a:p>
            <a:r>
              <a:rPr lang="en-US" dirty="0" smtClean="0"/>
              <a:t>Find integration test library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ar-SA" dirty="0" smtClean="0">
                <a:solidFill>
                  <a:srgbClr val="FF0000"/>
                </a:solidFill>
              </a:rPr>
              <a:t>ما هبشته الكونتينر بس اظن ماف شي بتاثر غير الجزء بتاع التنفيذ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ar-SA" dirty="0" smtClean="0"/>
              <a:t>متوقع منكم رد غير ظابط             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143000" y="5562600"/>
            <a:ext cx="838200" cy="685800"/>
          </a:xfrm>
          <a:prstGeom prst="smileyFace">
            <a:avLst>
              <a:gd name="adj" fmla="val 46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267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CI/CD</vt:lpstr>
      <vt:lpstr>Slide 2</vt:lpstr>
      <vt:lpstr>الوصف</vt:lpstr>
      <vt:lpstr>اللينا والعلينا</vt:lpstr>
      <vt:lpstr>ملخص العلينا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BAKRY</dc:creator>
  <cp:lastModifiedBy>BAKRY</cp:lastModifiedBy>
  <cp:revision>49</cp:revision>
  <dcterms:created xsi:type="dcterms:W3CDTF">2006-08-16T00:00:00Z</dcterms:created>
  <dcterms:modified xsi:type="dcterms:W3CDTF">2018-04-15T12:33:02Z</dcterms:modified>
</cp:coreProperties>
</file>