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4" r:id="rId11"/>
    <p:sldId id="271" r:id="rId12"/>
    <p:sldId id="265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8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4D93-79FF-4E2F-ACA7-109784D54BFD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7311-AB19-4D8F-A672-4C1CF4FAF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937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4D93-79FF-4E2F-ACA7-109784D54BFD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7311-AB19-4D8F-A672-4C1CF4FAF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443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4D93-79FF-4E2F-ACA7-109784D54BFD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7311-AB19-4D8F-A672-4C1CF4FAF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4895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4D93-79FF-4E2F-ACA7-109784D54BFD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7311-AB19-4D8F-A672-4C1CF4FAF3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9786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4D93-79FF-4E2F-ACA7-109784D54BFD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7311-AB19-4D8F-A672-4C1CF4FAF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825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4D93-79FF-4E2F-ACA7-109784D54BFD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7311-AB19-4D8F-A672-4C1CF4FAF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3233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4D93-79FF-4E2F-ACA7-109784D54BFD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7311-AB19-4D8F-A672-4C1CF4FAF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2608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4D93-79FF-4E2F-ACA7-109784D54BFD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7311-AB19-4D8F-A672-4C1CF4FAF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2568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4D93-79FF-4E2F-ACA7-109784D54BFD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7311-AB19-4D8F-A672-4C1CF4FAF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135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4D93-79FF-4E2F-ACA7-109784D54BFD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7311-AB19-4D8F-A672-4C1CF4FAF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533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4D93-79FF-4E2F-ACA7-109784D54BFD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7311-AB19-4D8F-A672-4C1CF4FAF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8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4D93-79FF-4E2F-ACA7-109784D54BFD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7311-AB19-4D8F-A672-4C1CF4FAF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336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4D93-79FF-4E2F-ACA7-109784D54BFD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7311-AB19-4D8F-A672-4C1CF4FAF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88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4D93-79FF-4E2F-ACA7-109784D54BFD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7311-AB19-4D8F-A672-4C1CF4FAF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617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4D93-79FF-4E2F-ACA7-109784D54BFD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7311-AB19-4D8F-A672-4C1CF4FAF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472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4D93-79FF-4E2F-ACA7-109784D54BFD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7311-AB19-4D8F-A672-4C1CF4FAF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689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4D93-79FF-4E2F-ACA7-109784D54BFD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7311-AB19-4D8F-A672-4C1CF4FAF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038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4484D93-79FF-4E2F-ACA7-109784D54BFD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35A7311-AB19-4D8F-A672-4C1CF4FAF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9723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CI/CD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CONTINUOUS INTEGRATION / CONTINUOUS 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430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1999"/>
            <a:ext cx="10353762" cy="970450"/>
          </a:xfrm>
        </p:spPr>
        <p:txBody>
          <a:bodyPr/>
          <a:lstStyle/>
          <a:p>
            <a:r>
              <a:rPr lang="en-US" dirty="0" smtClean="0"/>
              <a:t>Expected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Reliable  software release </a:t>
            </a:r>
          </a:p>
          <a:p>
            <a:endParaRPr lang="en-US" sz="3200" dirty="0"/>
          </a:p>
          <a:p>
            <a:r>
              <a:rPr lang="en-US" sz="3200" dirty="0"/>
              <a:t> Increase productivity</a:t>
            </a:r>
          </a:p>
          <a:p>
            <a:endParaRPr lang="en-US" sz="3200" dirty="0"/>
          </a:p>
          <a:p>
            <a:r>
              <a:rPr lang="en-US" sz="3200" dirty="0"/>
              <a:t>Grantee that software will act same in production environment </a:t>
            </a:r>
          </a:p>
        </p:txBody>
      </p:sp>
    </p:spTree>
    <p:extLst>
      <p:ext uri="{BB962C8B-B14F-4D97-AF65-F5344CB8AC3E}">
        <p14:creationId xmlns:p14="http://schemas.microsoft.com/office/powerpoint/2010/main" xmlns="" val="250251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731963"/>
          <a:ext cx="10353678" cy="1950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51226"/>
                <a:gridCol w="1725613"/>
                <a:gridCol w="1725613"/>
                <a:gridCol w="1725613"/>
                <a:gridCol w="1725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Title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Methodology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Problem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Continuous Delivery : Overcoming adoption challenges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company </a:t>
                      </a:r>
                    </a:p>
                    <a:p>
                      <a:r>
                        <a:rPr lang="en-US" dirty="0" smtClean="0"/>
                        <a:t>“Paddy Power”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organizational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Strategy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strategies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Problems , causes and solutions when adopting continuous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293 articles , 30 selected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technical , relationship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</a:t>
                      </a:r>
                      <a:r>
                        <a:rPr lang="en-US" baseline="0" dirty="0" smtClean="0"/>
                        <a:t> 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 problem , 28 relation ,29 solution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</a:p>
          <a:p>
            <a:r>
              <a:rPr lang="en-US" dirty="0" smtClean="0"/>
              <a:t>Travis CI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751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schedule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66404" y="1420837"/>
            <a:ext cx="12258404" cy="5205046"/>
          </a:xfrm>
        </p:spPr>
      </p:pic>
    </p:spTree>
    <p:extLst>
      <p:ext uri="{BB962C8B-B14F-4D97-AF65-F5344CB8AC3E}">
        <p14:creationId xmlns:p14="http://schemas.microsoft.com/office/powerpoint/2010/main" xmlns="" val="40636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source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SemiCode</a:t>
            </a:r>
            <a:r>
              <a:rPr lang="en-US" sz="3200" dirty="0" smtClean="0"/>
              <a:t> .</a:t>
            </a:r>
            <a:r>
              <a:rPr lang="en-US" sz="3200" dirty="0" err="1" smtClean="0"/>
              <a:t>inc</a:t>
            </a:r>
            <a:endParaRPr lang="en-US" sz="3200" dirty="0" smtClean="0"/>
          </a:p>
          <a:p>
            <a:r>
              <a:rPr lang="en-US" sz="3200" dirty="0" smtClean="0"/>
              <a:t>Lemon Taxi</a:t>
            </a:r>
          </a:p>
          <a:p>
            <a:r>
              <a:rPr lang="en-US" sz="3200" dirty="0" smtClean="0"/>
              <a:t>Nile center </a:t>
            </a:r>
          </a:p>
          <a:p>
            <a:r>
              <a:rPr lang="en-US" sz="3200" dirty="0" smtClean="0"/>
              <a:t>Jenkins documentation</a:t>
            </a:r>
          </a:p>
          <a:p>
            <a:r>
              <a:rPr lang="en-US" sz="3200" dirty="0" err="1" smtClean="0"/>
              <a:t>Travls</a:t>
            </a:r>
            <a:r>
              <a:rPr lang="en-US" sz="3200" dirty="0" smtClean="0"/>
              <a:t> documentation</a:t>
            </a:r>
          </a:p>
          <a:p>
            <a:r>
              <a:rPr lang="en-US" sz="3200" dirty="0" smtClean="0"/>
              <a:t>Papers </a:t>
            </a:r>
          </a:p>
        </p:txBody>
      </p:sp>
    </p:spTree>
    <p:extLst>
      <p:ext uri="{BB962C8B-B14F-4D97-AF65-F5344CB8AC3E}">
        <p14:creationId xmlns:p14="http://schemas.microsoft.com/office/powerpoint/2010/main" xmlns="" val="421247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Software </a:t>
            </a:r>
          </a:p>
          <a:p>
            <a:endParaRPr lang="en-US" sz="3200" dirty="0"/>
          </a:p>
          <a:p>
            <a:r>
              <a:rPr lang="en-US" sz="3200" dirty="0" err="1" smtClean="0"/>
              <a:t>DveOps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Web development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424628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5" algn="r" rtl="1"/>
            <a:r>
              <a:rPr lang="ar-S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رحمة إبراهيم</a:t>
            </a:r>
          </a:p>
          <a:p>
            <a:pPr lvl="5" algn="r" rtl="1"/>
            <a:r>
              <a:rPr lang="ar-S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مؤتمن كمال الدين</a:t>
            </a:r>
          </a:p>
          <a:p>
            <a:pPr lvl="5" algn="r" rtl="1"/>
            <a:r>
              <a:rPr lang="ar-S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مهند وحيد</a:t>
            </a:r>
          </a:p>
          <a:p>
            <a:pPr lvl="5" algn="r" rtl="1"/>
            <a:r>
              <a:rPr lang="ar-S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أبوبكر معتصم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83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>
                <a:effectLst/>
              </a:rPr>
              <a:t>competition between the companies in :-</a:t>
            </a:r>
          </a:p>
          <a:p>
            <a:pPr lvl="1"/>
            <a:r>
              <a:rPr lang="en-US" sz="3200" dirty="0">
                <a:effectLst/>
              </a:rPr>
              <a:t>Fast release of software </a:t>
            </a:r>
          </a:p>
          <a:p>
            <a:pPr lvl="1"/>
            <a:r>
              <a:rPr lang="en-US" sz="3200" dirty="0" smtClean="0">
                <a:effectLst/>
              </a:rPr>
              <a:t>Quality software </a:t>
            </a:r>
            <a:endParaRPr lang="en-US" sz="3200" dirty="0">
              <a:effectLst/>
            </a:endParaRPr>
          </a:p>
          <a:p>
            <a:pPr lvl="0"/>
            <a:r>
              <a:rPr lang="en-US" sz="3600" dirty="0" smtClean="0">
                <a:effectLst/>
              </a:rPr>
              <a:t>Think </a:t>
            </a:r>
            <a:r>
              <a:rPr lang="en-US" sz="3600" dirty="0">
                <a:effectLst/>
              </a:rPr>
              <a:t>in  :-</a:t>
            </a:r>
          </a:p>
          <a:p>
            <a:pPr lvl="1"/>
            <a:r>
              <a:rPr lang="en-US" sz="3200" dirty="0">
                <a:effectLst/>
              </a:rPr>
              <a:t>New automated development approach </a:t>
            </a:r>
          </a:p>
          <a:p>
            <a:pPr lvl="1"/>
            <a:r>
              <a:rPr lang="en-US" sz="3200" dirty="0" smtClean="0">
                <a:effectLst/>
              </a:rPr>
              <a:t>Agile methodology</a:t>
            </a:r>
            <a:endParaRPr lang="en-US" sz="3200" dirty="0">
              <a:effectLst/>
            </a:endParaRPr>
          </a:p>
          <a:p>
            <a:pPr marL="4500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007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 Software  Engineering related field</a:t>
            </a:r>
          </a:p>
          <a:p>
            <a:endParaRPr lang="en-US" sz="3200" dirty="0" smtClean="0"/>
          </a:p>
          <a:p>
            <a:r>
              <a:rPr lang="en-US" sz="3200" dirty="0" smtClean="0"/>
              <a:t> Contribution to the software industry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 Learning</a:t>
            </a:r>
          </a:p>
          <a:p>
            <a:endParaRPr lang="en-US" sz="3200" dirty="0"/>
          </a:p>
          <a:p>
            <a:r>
              <a:rPr lang="en-US" sz="3200" dirty="0" smtClean="0"/>
              <a:t> To acquire the </a:t>
            </a:r>
            <a:r>
              <a:rPr lang="en-US" sz="3200" dirty="0"/>
              <a:t>b</a:t>
            </a:r>
            <a:r>
              <a:rPr lang="en-US" sz="3200" dirty="0" smtClean="0"/>
              <a:t>achelor degree</a:t>
            </a:r>
          </a:p>
        </p:txBody>
      </p:sp>
    </p:spTree>
    <p:extLst>
      <p:ext uri="{BB962C8B-B14F-4D97-AF65-F5344CB8AC3E}">
        <p14:creationId xmlns:p14="http://schemas.microsoft.com/office/powerpoint/2010/main" xmlns="" val="223619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 Integration of different modules</a:t>
            </a:r>
          </a:p>
          <a:p>
            <a:pPr marL="36900" indent="0">
              <a:buNone/>
            </a:pPr>
            <a:endParaRPr lang="en-US" sz="2800" dirty="0" smtClean="0"/>
          </a:p>
          <a:p>
            <a:r>
              <a:rPr lang="en-US" sz="2800" dirty="0" smtClean="0"/>
              <a:t>Time waste in doing unproductive processes</a:t>
            </a:r>
          </a:p>
          <a:p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Deploying software that might have not been tested</a:t>
            </a:r>
          </a:p>
          <a:p>
            <a:pPr marL="36900" indent="0">
              <a:buNone/>
            </a:pPr>
            <a:endParaRPr lang="en-US" sz="2800" dirty="0" smtClean="0"/>
          </a:p>
          <a:p>
            <a:r>
              <a:rPr lang="en-US" sz="2800" dirty="0" smtClean="0"/>
              <a:t>finding bugs at late stage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1116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and effect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Target audiences :-</a:t>
            </a:r>
          </a:p>
          <a:p>
            <a:pPr lvl="1"/>
            <a:r>
              <a:rPr lang="en-US" sz="2400" dirty="0" smtClean="0"/>
              <a:t>IT companies, and Development teams</a:t>
            </a:r>
          </a:p>
          <a:p>
            <a:r>
              <a:rPr lang="en-US" sz="3200" dirty="0" smtClean="0"/>
              <a:t>Importance :-</a:t>
            </a:r>
          </a:p>
          <a:p>
            <a:pPr lvl="1"/>
            <a:r>
              <a:rPr lang="en-US" sz="2400" dirty="0"/>
              <a:t>Q</a:t>
            </a:r>
            <a:r>
              <a:rPr lang="en-US" sz="2400" dirty="0" smtClean="0"/>
              <a:t>uick release of software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Quality assurance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Building  valuable software </a:t>
            </a:r>
          </a:p>
          <a:p>
            <a:pPr lvl="1"/>
            <a:endParaRPr lang="en-US" sz="24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6431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endParaRPr lang="en-US" sz="3200" dirty="0" smtClean="0"/>
          </a:p>
          <a:p>
            <a:r>
              <a:rPr lang="en-US" sz="4200" dirty="0" smtClean="0"/>
              <a:t>Build automation, and test automation</a:t>
            </a:r>
          </a:p>
          <a:p>
            <a:r>
              <a:rPr lang="en-US" sz="4200" dirty="0" smtClean="0"/>
              <a:t>GitHub as VCS</a:t>
            </a:r>
            <a:endParaRPr lang="en-US" sz="4200" dirty="0"/>
          </a:p>
          <a:p>
            <a:r>
              <a:rPr lang="en-US" sz="4200" dirty="0" smtClean="0"/>
              <a:t>Test report</a:t>
            </a:r>
          </a:p>
          <a:p>
            <a:r>
              <a:rPr lang="en-US" sz="4200" dirty="0" smtClean="0">
                <a:effectLst/>
              </a:rPr>
              <a:t>Continuous Delivery</a:t>
            </a:r>
            <a:endParaRPr lang="en-US" sz="4200" dirty="0" smtClean="0"/>
          </a:p>
          <a:p>
            <a:r>
              <a:rPr lang="en-US" sz="4200" dirty="0" smtClean="0"/>
              <a:t>Supports Java language</a:t>
            </a:r>
            <a:endParaRPr lang="en-US" sz="4200" dirty="0"/>
          </a:p>
          <a:p>
            <a:r>
              <a:rPr lang="en-US" sz="4200" dirty="0" smtClean="0"/>
              <a:t>JUnit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873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requirement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effectLst/>
              </a:rPr>
              <a:t> GitHub API</a:t>
            </a:r>
            <a:endParaRPr lang="en-US" sz="3000" b="1" dirty="0" smtClean="0">
              <a:effectLst/>
            </a:endParaRPr>
          </a:p>
          <a:p>
            <a:endParaRPr lang="en-US" sz="3200" b="1" dirty="0" smtClean="0">
              <a:effectLst/>
            </a:endParaRPr>
          </a:p>
          <a:p>
            <a:r>
              <a:rPr lang="en-US" sz="3200" b="1" dirty="0" smtClean="0">
                <a:effectLst/>
              </a:rPr>
              <a:t> Hosting Server</a:t>
            </a:r>
          </a:p>
          <a:p>
            <a:pPr marL="36900" indent="0">
              <a:buNone/>
            </a:pPr>
            <a:endParaRPr lang="en-US" sz="3200" b="1" dirty="0">
              <a:effectLst/>
            </a:endParaRPr>
          </a:p>
          <a:p>
            <a:r>
              <a:rPr lang="en-US" sz="3200" b="1" dirty="0" smtClean="0">
                <a:effectLst/>
              </a:rPr>
              <a:t> Container</a:t>
            </a:r>
          </a:p>
        </p:txBody>
      </p:sp>
    </p:spTree>
    <p:extLst>
      <p:ext uri="{BB962C8B-B14F-4D97-AF65-F5344CB8AC3E}">
        <p14:creationId xmlns:p14="http://schemas.microsoft.com/office/powerpoint/2010/main" xmlns="" val="165214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Automated test run</a:t>
            </a:r>
          </a:p>
          <a:p>
            <a:endParaRPr lang="en-US" sz="3200" dirty="0" smtClean="0"/>
          </a:p>
          <a:p>
            <a:r>
              <a:rPr lang="en-US" sz="3200" dirty="0" smtClean="0"/>
              <a:t>Early detecting bug</a:t>
            </a:r>
          </a:p>
          <a:p>
            <a:endParaRPr lang="en-US" sz="3200" dirty="0"/>
          </a:p>
          <a:p>
            <a:r>
              <a:rPr lang="en-US" sz="3200" dirty="0" smtClean="0"/>
              <a:t> grantee each piece of code has been checked </a:t>
            </a:r>
          </a:p>
          <a:p>
            <a:endParaRPr lang="en-US" sz="3200" dirty="0"/>
          </a:p>
          <a:p>
            <a:r>
              <a:rPr lang="en-US" sz="3200" dirty="0" smtClean="0"/>
              <a:t>Testing in same production environment </a:t>
            </a:r>
            <a:endParaRPr lang="en-US" sz="3200" dirty="0"/>
          </a:p>
          <a:p>
            <a:endParaRPr lang="en-US" sz="3200" dirty="0" smtClean="0"/>
          </a:p>
          <a:p>
            <a:pPr marL="3690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418759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1811</TotalTime>
  <Words>253</Words>
  <Application>Microsoft Office PowerPoint</Application>
  <PresentationFormat>Custom</PresentationFormat>
  <Paragraphs>103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Slate</vt:lpstr>
      <vt:lpstr>CI/CD </vt:lpstr>
      <vt:lpstr>Team members</vt:lpstr>
      <vt:lpstr>Background </vt:lpstr>
      <vt:lpstr>Motivation </vt:lpstr>
      <vt:lpstr>Search problem </vt:lpstr>
      <vt:lpstr>Importance and effect </vt:lpstr>
      <vt:lpstr>Scope</vt:lpstr>
      <vt:lpstr>Baseline requirement </vt:lpstr>
      <vt:lpstr>Objectives</vt:lpstr>
      <vt:lpstr>Expected outcome</vt:lpstr>
      <vt:lpstr>Literature review </vt:lpstr>
      <vt:lpstr>Literature review </vt:lpstr>
      <vt:lpstr>Time schedule </vt:lpstr>
      <vt:lpstr>Information source </vt:lpstr>
      <vt:lpstr>Field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</dc:title>
  <dc:creator>mohannad waheed</dc:creator>
  <cp:lastModifiedBy>BAKRY</cp:lastModifiedBy>
  <cp:revision>119</cp:revision>
  <dcterms:created xsi:type="dcterms:W3CDTF">2018-04-19T12:45:25Z</dcterms:created>
  <dcterms:modified xsi:type="dcterms:W3CDTF">2018-04-24T18:53:37Z</dcterms:modified>
</cp:coreProperties>
</file>