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2" r:id="rId7"/>
    <p:sldId id="263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shant\Documents\thesis\thesis\review_doc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Best log-loss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poker hand</c:v>
                </c:pt>
                <c:pt idx="7">
                  <c:v>provider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0.26863010360746697</c:v>
                </c:pt>
                <c:pt idx="1">
                  <c:v>0.134557656768931</c:v>
                </c:pt>
                <c:pt idx="2">
                  <c:v>0.171686088015266</c:v>
                </c:pt>
                <c:pt idx="3">
                  <c:v>0.84423284984603497</c:v>
                </c:pt>
                <c:pt idx="4">
                  <c:v>0.28872546440681701</c:v>
                </c:pt>
                <c:pt idx="5">
                  <c:v>0.24528983152735701</c:v>
                </c:pt>
                <c:pt idx="6">
                  <c:v>0.38359593105126999</c:v>
                </c:pt>
                <c:pt idx="7">
                  <c:v>1.29787621563677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6-4670-A963-4A48B23A09B0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Random guess log-loss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Sheet1!$E$3:$E$10</c:f>
              <c:strCache>
                <c:ptCount val="8"/>
                <c:pt idx="0">
                  <c:v>adult</c:v>
                </c:pt>
                <c:pt idx="1">
                  <c:v>amazon</c:v>
                </c:pt>
                <c:pt idx="2">
                  <c:v>bank marketing</c:v>
                </c:pt>
                <c:pt idx="3">
                  <c:v>contraceptive</c:v>
                </c:pt>
                <c:pt idx="4">
                  <c:v>kick</c:v>
                </c:pt>
                <c:pt idx="5">
                  <c:v>land prices</c:v>
                </c:pt>
                <c:pt idx="6">
                  <c:v>poker hand</c:v>
                </c:pt>
                <c:pt idx="7">
                  <c:v>provider</c:v>
                </c:pt>
              </c:strCache>
            </c:strRef>
          </c:cat>
          <c:val>
            <c:numRef>
              <c:f>Sheet1!$G$3:$G$10</c:f>
              <c:numCache>
                <c:formatCode>General</c:formatCode>
                <c:ptCount val="8"/>
                <c:pt idx="0">
                  <c:v>0.55000000000000004</c:v>
                </c:pt>
                <c:pt idx="1">
                  <c:v>0.22</c:v>
                </c:pt>
                <c:pt idx="2">
                  <c:v>0.34649999999999997</c:v>
                </c:pt>
                <c:pt idx="3">
                  <c:v>1.0668</c:v>
                </c:pt>
                <c:pt idx="4">
                  <c:v>0.3669</c:v>
                </c:pt>
                <c:pt idx="5">
                  <c:v>1.42</c:v>
                </c:pt>
                <c:pt idx="6">
                  <c:v>0.98560000000000003</c:v>
                </c:pt>
                <c:pt idx="7">
                  <c:v>1.3862788839570801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6-4670-A963-4A48B23A0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27"/>
        <c:axId val="1976328304"/>
        <c:axId val="28993184"/>
      </c:barChart>
      <c:catAx>
        <c:axId val="19763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93184"/>
        <c:crosses val="autoZero"/>
        <c:auto val="1"/>
        <c:lblAlgn val="ctr"/>
        <c:lblOffset val="100"/>
        <c:noMultiLvlLbl val="0"/>
      </c:catAx>
      <c:valAx>
        <c:axId val="2899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Log-loss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32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Amazon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amazon!$H$2</c:f>
              <c:strCache>
                <c:ptCount val="1"/>
                <c:pt idx="0">
                  <c:v>one 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amazon!$I$2:$L$2</c:f>
              <c:numCache>
                <c:formatCode>General</c:formatCode>
                <c:ptCount val="4"/>
                <c:pt idx="0">
                  <c:v>0.20896681984902801</c:v>
                </c:pt>
                <c:pt idx="1">
                  <c:v>0.152586890733905</c:v>
                </c:pt>
                <c:pt idx="2">
                  <c:v>0.161797921586502</c:v>
                </c:pt>
                <c:pt idx="3">
                  <c:v>0.15165360130727801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CD8-A4D2-E72C52B1F925}"/>
            </c:ext>
          </c:extLst>
        </c:ser>
        <c:ser>
          <c:idx val="1"/>
          <c:order val="1"/>
          <c:tx>
            <c:strRef>
              <c:f>amazon!$H$3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amazon!$I$3:$L$3</c:f>
              <c:numCache>
                <c:formatCode>General</c:formatCode>
                <c:ptCount val="4"/>
                <c:pt idx="0">
                  <c:v>0.18587484271107699</c:v>
                </c:pt>
                <c:pt idx="1">
                  <c:v>0.33011966713028901</c:v>
                </c:pt>
                <c:pt idx="2">
                  <c:v>0.25741068314212201</c:v>
                </c:pt>
                <c:pt idx="3">
                  <c:v>0.198087742091799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CD8-A4D2-E72C52B1F925}"/>
            </c:ext>
          </c:extLst>
        </c:ser>
        <c:ser>
          <c:idx val="2"/>
          <c:order val="2"/>
          <c:tx>
            <c:strRef>
              <c:f>amazon!$H$4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amazon!$I$4:$L$4</c:f>
              <c:numCache>
                <c:formatCode>General</c:formatCode>
                <c:ptCount val="4"/>
                <c:pt idx="0">
                  <c:v>0.183109134207386</c:v>
                </c:pt>
                <c:pt idx="1">
                  <c:v>0.54510265664341295</c:v>
                </c:pt>
                <c:pt idx="2">
                  <c:v>0.24439324371913099</c:v>
                </c:pt>
                <c:pt idx="3">
                  <c:v>0.21978937804280901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CD8-A4D2-E72C52B1F925}"/>
            </c:ext>
          </c:extLst>
        </c:ser>
        <c:ser>
          <c:idx val="3"/>
          <c:order val="3"/>
          <c:tx>
            <c:strRef>
              <c:f>amazon!$H$5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0.152081093552946</c:v>
                </c:pt>
                <c:pt idx="3">
                  <c:v>0.134557656768931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83312"/>
        <c:axId val="2076995248"/>
      </c:barChart>
      <c:lineChart>
        <c:grouping val="standard"/>
        <c:varyColors val="0"/>
        <c:ser>
          <c:idx val="4"/>
          <c:order val="4"/>
          <c:tx>
            <c:strRef>
              <c:f>amazon!$H$6</c:f>
              <c:strCache>
                <c:ptCount val="1"/>
                <c:pt idx="0">
                  <c:v>Random log-loss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amazon!$I$1:$L$1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amazon!$I$6:$L$6</c:f>
              <c:numCache>
                <c:formatCode>General</c:formatCode>
                <c:ptCount val="4"/>
                <c:pt idx="0">
                  <c:v>0.22</c:v>
                </c:pt>
                <c:pt idx="1">
                  <c:v>0.22</c:v>
                </c:pt>
                <c:pt idx="2">
                  <c:v>0.22</c:v>
                </c:pt>
                <c:pt idx="3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53-4CD8-A4D2-E72C52B1F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83312"/>
        <c:axId val="2076995248"/>
      </c:lineChart>
      <c:catAx>
        <c:axId val="2144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995248"/>
        <c:crosses val="autoZero"/>
        <c:auto val="1"/>
        <c:lblAlgn val="ctr"/>
        <c:lblOffset val="100"/>
        <c:noMultiLvlLbl val="0"/>
      </c:catAx>
      <c:valAx>
        <c:axId val="207699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8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Poker Hand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poker!$H$2</c:f>
              <c:strCache>
                <c:ptCount val="1"/>
                <c:pt idx="0">
                  <c:v>one 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poker!$I$1:$L$1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poker!$I$2:$L$2</c:f>
              <c:numCache>
                <c:formatCode>General</c:formatCode>
                <c:ptCount val="4"/>
                <c:pt idx="0">
                  <c:v>0.94971299783308305</c:v>
                </c:pt>
                <c:pt idx="1">
                  <c:v>0.57002616330843603</c:v>
                </c:pt>
                <c:pt idx="2">
                  <c:v>0.89806769455839197</c:v>
                </c:pt>
                <c:pt idx="3">
                  <c:v>0.40664454231031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9-4B7A-A80A-A5395058FBF9}"/>
            </c:ext>
          </c:extLst>
        </c:ser>
        <c:ser>
          <c:idx val="1"/>
          <c:order val="1"/>
          <c:tx>
            <c:strRef>
              <c:f>poker!$H$3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poker!$I$1:$L$1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poker!$I$3:$L$3</c:f>
              <c:numCache>
                <c:formatCode>General</c:formatCode>
                <c:ptCount val="4"/>
                <c:pt idx="0">
                  <c:v>0.92165425078616703</c:v>
                </c:pt>
                <c:pt idx="1">
                  <c:v>0.55336319860007599</c:v>
                </c:pt>
                <c:pt idx="2">
                  <c:v>0.89656253383260898</c:v>
                </c:pt>
                <c:pt idx="3">
                  <c:v>0.38359593105126999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9-4B7A-A80A-A5395058FBF9}"/>
            </c:ext>
          </c:extLst>
        </c:ser>
        <c:ser>
          <c:idx val="2"/>
          <c:order val="2"/>
          <c:tx>
            <c:strRef>
              <c:f>poker!$H$4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poker!$I$1:$L$1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poker!$I$4:$L$4</c:f>
              <c:numCache>
                <c:formatCode>General</c:formatCode>
                <c:ptCount val="4"/>
                <c:pt idx="0">
                  <c:v>0.94678720028423702</c:v>
                </c:pt>
                <c:pt idx="1">
                  <c:v>0.57002616330843603</c:v>
                </c:pt>
                <c:pt idx="2">
                  <c:v>0.89806769455839197</c:v>
                </c:pt>
                <c:pt idx="3">
                  <c:v>0.41474798393595602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9-4B7A-A80A-A5395058FBF9}"/>
            </c:ext>
          </c:extLst>
        </c:ser>
        <c:ser>
          <c:idx val="3"/>
          <c:order val="3"/>
          <c:tx>
            <c:strRef>
              <c:f>poker!$H$5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poker!$I$1:$L$1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poker!$I$5:$L$5</c:f>
              <c:numCache>
                <c:formatCode>General</c:formatCode>
                <c:ptCount val="4"/>
                <c:pt idx="2">
                  <c:v>0.89906075381668304</c:v>
                </c:pt>
                <c:pt idx="3">
                  <c:v>0.43807434698966602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29-4B7A-A80A-A5395058F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98720"/>
        <c:axId val="209538480"/>
      </c:barChart>
      <c:lineChart>
        <c:grouping val="standard"/>
        <c:varyColors val="0"/>
        <c:ser>
          <c:idx val="4"/>
          <c:order val="4"/>
          <c:tx>
            <c:strRef>
              <c:f>poker!$H$6</c:f>
              <c:strCache>
                <c:ptCount val="1"/>
                <c:pt idx="0">
                  <c:v>Random log-loss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poker!$I$1:$L$1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poker!$I$6:$L$6</c:f>
              <c:numCache>
                <c:formatCode>General</c:formatCode>
                <c:ptCount val="4"/>
                <c:pt idx="0">
                  <c:v>0.98560000000000003</c:v>
                </c:pt>
                <c:pt idx="1">
                  <c:v>0.98560000000000003</c:v>
                </c:pt>
                <c:pt idx="2">
                  <c:v>0.98560000000000003</c:v>
                </c:pt>
                <c:pt idx="3">
                  <c:v>0.98560000000000003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29-4B7A-A80A-A5395058F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98720"/>
        <c:axId val="209538480"/>
      </c:lineChart>
      <c:catAx>
        <c:axId val="21069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38480"/>
        <c:crosses val="autoZero"/>
        <c:auto val="1"/>
        <c:lblAlgn val="ctr"/>
        <c:lblOffset val="100"/>
        <c:noMultiLvlLbl val="0"/>
      </c:catAx>
      <c:valAx>
        <c:axId val="20953848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9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Land Prices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'land prices'!$H$2</c:f>
              <c:strCache>
                <c:ptCount val="1"/>
                <c:pt idx="0">
                  <c:v>one 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'land prices'!$I$1:$L$1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'land prices'!$I$2:$L$2</c:f>
              <c:numCache>
                <c:formatCode>General</c:formatCode>
                <c:ptCount val="4"/>
                <c:pt idx="0">
                  <c:v>0.71312473611139604</c:v>
                </c:pt>
                <c:pt idx="1">
                  <c:v>0.29762199704351899</c:v>
                </c:pt>
                <c:pt idx="2">
                  <c:v>0.58418482934854898</c:v>
                </c:pt>
                <c:pt idx="3">
                  <c:v>0.26896674392741199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3-4BC5-AE05-B4B70337D3FC}"/>
            </c:ext>
          </c:extLst>
        </c:ser>
        <c:ser>
          <c:idx val="1"/>
          <c:order val="1"/>
          <c:tx>
            <c:strRef>
              <c:f>'land prices'!$H$3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'land prices'!$I$1:$L$1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'land prices'!$I$3:$L$3</c:f>
              <c:numCache>
                <c:formatCode>General</c:formatCode>
                <c:ptCount val="4"/>
                <c:pt idx="0">
                  <c:v>0.33965416106201701</c:v>
                </c:pt>
                <c:pt idx="1">
                  <c:v>0.30483835802873099</c:v>
                </c:pt>
                <c:pt idx="2">
                  <c:v>0.391302207253655</c:v>
                </c:pt>
                <c:pt idx="3">
                  <c:v>0.24928691132307601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3-4BC5-AE05-B4B70337D3FC}"/>
            </c:ext>
          </c:extLst>
        </c:ser>
        <c:ser>
          <c:idx val="2"/>
          <c:order val="2"/>
          <c:tx>
            <c:strRef>
              <c:f>'land prices'!$H$4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'land prices'!$I$1:$L$1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'land prices'!$I$4:$L$4</c:f>
              <c:numCache>
                <c:formatCode>General</c:formatCode>
                <c:ptCount val="4"/>
                <c:pt idx="0">
                  <c:v>0.312607600362107</c:v>
                </c:pt>
                <c:pt idx="1">
                  <c:v>0.29214170134036299</c:v>
                </c:pt>
                <c:pt idx="2">
                  <c:v>0.35768939425415203</c:v>
                </c:pt>
                <c:pt idx="3">
                  <c:v>0.24528983152735701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E3-4BC5-AE05-B4B70337D3FC}"/>
            </c:ext>
          </c:extLst>
        </c:ser>
        <c:ser>
          <c:idx val="3"/>
          <c:order val="3"/>
          <c:tx>
            <c:strRef>
              <c:f>'land prices'!$H$5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'land prices'!$I$1:$L$1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'land prices'!$I$5:$L$5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0.470910762254172</c:v>
                </c:pt>
                <c:pt idx="3">
                  <c:v>0.297191883975158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E3-4BC5-AE05-B4B70337D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049920"/>
        <c:axId val="2076991088"/>
      </c:barChart>
      <c:lineChart>
        <c:grouping val="standard"/>
        <c:varyColors val="0"/>
        <c:ser>
          <c:idx val="4"/>
          <c:order val="4"/>
          <c:tx>
            <c:strRef>
              <c:f>'land prices'!$H$6</c:f>
              <c:strCache>
                <c:ptCount val="1"/>
                <c:pt idx="0">
                  <c:v>Random log-loss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'land prices'!$I$1:$L$1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'land prices'!$I$6:$L$6</c:f>
              <c:numCache>
                <c:formatCode>General</c:formatCode>
                <c:ptCount val="4"/>
                <c:pt idx="0">
                  <c:v>1.42</c:v>
                </c:pt>
                <c:pt idx="1">
                  <c:v>1.42</c:v>
                </c:pt>
                <c:pt idx="2">
                  <c:v>1.42</c:v>
                </c:pt>
                <c:pt idx="3">
                  <c:v>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E3-4BC5-AE05-B4B70337D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049920"/>
        <c:axId val="2076991088"/>
      </c:lineChart>
      <c:catAx>
        <c:axId val="36704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991088"/>
        <c:crosses val="autoZero"/>
        <c:auto val="1"/>
        <c:lblAlgn val="ctr"/>
        <c:lblOffset val="100"/>
        <c:noMultiLvlLbl val="0"/>
      </c:catAx>
      <c:valAx>
        <c:axId val="207699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4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Kick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kick!$H$2</c:f>
              <c:strCache>
                <c:ptCount val="1"/>
                <c:pt idx="0">
                  <c:v>one 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kick!$I$1:$L$1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kick!$I$2:$L$2</c:f>
              <c:numCache>
                <c:formatCode>General</c:formatCode>
                <c:ptCount val="4"/>
                <c:pt idx="0">
                  <c:v>0.332390223558025</c:v>
                </c:pt>
                <c:pt idx="1">
                  <c:v>0.30036731917711901</c:v>
                </c:pt>
                <c:pt idx="2">
                  <c:v>0.291179358467828</c:v>
                </c:pt>
                <c:pt idx="3">
                  <c:v>0.28872546440681701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C-4913-807C-A59F96218F61}"/>
            </c:ext>
          </c:extLst>
        </c:ser>
        <c:ser>
          <c:idx val="1"/>
          <c:order val="1"/>
          <c:tx>
            <c:strRef>
              <c:f>kick!$H$3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kick!$I$1:$L$1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kick!$I$3:$L$3</c:f>
              <c:numCache>
                <c:formatCode>General</c:formatCode>
                <c:ptCount val="4"/>
                <c:pt idx="0">
                  <c:v>0.29703787032846002</c:v>
                </c:pt>
                <c:pt idx="1">
                  <c:v>0.46842770041382298</c:v>
                </c:pt>
                <c:pt idx="2">
                  <c:v>0.30200469210034098</c:v>
                </c:pt>
                <c:pt idx="3">
                  <c:v>0.300494189542655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FC-4913-807C-A59F96218F61}"/>
            </c:ext>
          </c:extLst>
        </c:ser>
        <c:ser>
          <c:idx val="2"/>
          <c:order val="2"/>
          <c:tx>
            <c:strRef>
              <c:f>kick!$H$4</c:f>
              <c:strCache>
                <c:ptCount val="1"/>
                <c:pt idx="0">
                  <c:v>mixed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kick!$I$1:$L$1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kick!$I$4:$L$4</c:f>
              <c:numCache>
                <c:formatCode>General</c:formatCode>
                <c:ptCount val="4"/>
                <c:pt idx="0">
                  <c:v>0.29982024025530302</c:v>
                </c:pt>
                <c:pt idx="1">
                  <c:v>0.42322487093316702</c:v>
                </c:pt>
                <c:pt idx="2">
                  <c:v>0.30022273586713799</c:v>
                </c:pt>
                <c:pt idx="3">
                  <c:v>0.297122130972237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FC-4913-807C-A59F96218F61}"/>
            </c:ext>
          </c:extLst>
        </c:ser>
        <c:ser>
          <c:idx val="3"/>
          <c:order val="3"/>
          <c:tx>
            <c:strRef>
              <c:f>kick!$H$5</c:f>
              <c:strCache>
                <c:ptCount val="1"/>
                <c:pt idx="0">
                  <c:v>native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kick!$I$1:$L$1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kick!$I$5:$L$5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0.297015920634076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FC-4913-807C-A59F96218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97856"/>
        <c:axId val="28984032"/>
      </c:barChart>
      <c:lineChart>
        <c:grouping val="standard"/>
        <c:varyColors val="0"/>
        <c:ser>
          <c:idx val="4"/>
          <c:order val="4"/>
          <c:tx>
            <c:strRef>
              <c:f>kick!$H$6</c:f>
              <c:strCache>
                <c:ptCount val="1"/>
                <c:pt idx="0">
                  <c:v>Random log-loss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kick!$I$1:$L$1</c:f>
              <c:strCache>
                <c:ptCount val="4"/>
                <c:pt idx="0">
                  <c:v>RF</c:v>
                </c:pt>
                <c:pt idx="1">
                  <c:v>XGBoost</c:v>
                </c:pt>
                <c:pt idx="2">
                  <c:v>LightGBM</c:v>
                </c:pt>
                <c:pt idx="3">
                  <c:v>CatBoost</c:v>
                </c:pt>
              </c:strCache>
            </c:strRef>
          </c:cat>
          <c:val>
            <c:numRef>
              <c:f>kick!$I$6:$L$6</c:f>
              <c:numCache>
                <c:formatCode>General</c:formatCode>
                <c:ptCount val="4"/>
                <c:pt idx="0">
                  <c:v>0.3669</c:v>
                </c:pt>
                <c:pt idx="1">
                  <c:v>0.3669</c:v>
                </c:pt>
                <c:pt idx="2">
                  <c:v>0.3669</c:v>
                </c:pt>
                <c:pt idx="3">
                  <c:v>0.3669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FC-4913-807C-A59F96218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97856"/>
        <c:axId val="28984032"/>
      </c:lineChart>
      <c:catAx>
        <c:axId val="20939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4032"/>
        <c:crosses val="autoZero"/>
        <c:auto val="1"/>
        <c:lblAlgn val="ctr"/>
        <c:lblOffset val="100"/>
        <c:noMultiLvlLbl val="0"/>
      </c:catAx>
      <c:valAx>
        <c:axId val="2898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9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/>
      <dgm:t>
        <a:bodyPr/>
        <a:lstStyle/>
        <a:p>
          <a:r>
            <a:rPr lang="en-IN" b="0" i="0"/>
            <a:t>The Problem</a:t>
          </a:r>
          <a:endParaRPr lang="en-US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r>
            <a:rPr lang="en-IN" b="0" i="0"/>
            <a:t>GBDT Algorithms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r>
            <a:rPr lang="en-IN" b="0" i="0"/>
            <a:t>Results</a:t>
          </a:r>
          <a:endParaRPr lang="en-US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34FCBC11-E38A-4220-BEE0-4067D21E42C7}">
      <dgm:prSet/>
      <dgm:spPr/>
      <dgm:t>
        <a:bodyPr/>
        <a:lstStyle/>
        <a:p>
          <a:r>
            <a:rPr lang="en-IN" b="0" i="0"/>
            <a:t>Discussion</a:t>
          </a:r>
          <a:endParaRPr lang="en-US"/>
        </a:p>
      </dgm:t>
    </dgm:pt>
    <dgm:pt modelId="{E7F2A3B1-30CD-4224-B507-FD6096EA540B}" type="parTrans" cxnId="{19F66AF7-EE97-4D33-90C9-6BA429B4DA8B}">
      <dgm:prSet/>
      <dgm:spPr/>
      <dgm:t>
        <a:bodyPr/>
        <a:lstStyle/>
        <a:p>
          <a:endParaRPr lang="en-US"/>
        </a:p>
      </dgm:t>
    </dgm:pt>
    <dgm:pt modelId="{CFBAA868-4DDF-4231-988D-E855552CB2A8}" type="sibTrans" cxnId="{19F66AF7-EE97-4D33-90C9-6BA429B4DA8B}">
      <dgm:prSet/>
      <dgm:spPr/>
      <dgm:t>
        <a:bodyPr/>
        <a:lstStyle/>
        <a:p>
          <a:endParaRPr lang="en-US"/>
        </a:p>
      </dgm:t>
    </dgm:pt>
    <dgm:pt modelId="{A5FE5E94-5204-402E-82AF-CD7CB070E9AA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4E4DB039-6D64-4EC7-9B28-85CD1D9FFD9F}" type="pres">
      <dgm:prSet presAssocID="{F0369470-E0D9-47B5-89CA-5CB3584378B9}" presName="compNode" presStyleCnt="0"/>
      <dgm:spPr/>
    </dgm:pt>
    <dgm:pt modelId="{E620CAF5-9E3E-48CF-9DBE-E8DD5E234759}" type="pres">
      <dgm:prSet presAssocID="{F0369470-E0D9-47B5-89CA-5CB3584378B9}" presName="bgRect" presStyleLbl="bgShp" presStyleIdx="0" presStyleCnt="6"/>
      <dgm:spPr/>
    </dgm:pt>
    <dgm:pt modelId="{A6D60403-A2E4-4BC0-B3B7-9BFE0279F880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Mechanic2"/>
        </a:ext>
      </dgm:extLst>
    </dgm:pt>
    <dgm:pt modelId="{0F625291-E7A4-42F6-A633-293935BA35DD}" type="pres">
      <dgm:prSet presAssocID="{F0369470-E0D9-47B5-89CA-5CB3584378B9}" presName="spaceRect" presStyleCnt="0"/>
      <dgm:spPr/>
    </dgm:pt>
    <dgm:pt modelId="{5F64D156-C238-44CA-9E90-BE5F1DE76D5A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735297E4-4495-433D-9BC2-33B9DCDE3BA4}" type="pres">
      <dgm:prSet presAssocID="{E4A6FC5C-79F7-410F-AB55-29C98AB66324}" presName="sibTrans" presStyleCnt="0"/>
      <dgm:spPr/>
    </dgm:pt>
    <dgm:pt modelId="{59BB78BB-C067-400B-80FB-DE8A156E1ADB}" type="pres">
      <dgm:prSet presAssocID="{C8DE1813-A0B8-4CEE-8153-C30B0CEAA1D6}" presName="compNode" presStyleCnt="0"/>
      <dgm:spPr/>
    </dgm:pt>
    <dgm:pt modelId="{D98375D7-80D3-4C5A-9252-051558DB468E}" type="pres">
      <dgm:prSet presAssocID="{C8DE1813-A0B8-4CEE-8153-C30B0CEAA1D6}" presName="bgRect" presStyleLbl="bgShp" presStyleIdx="1" presStyleCnt="6"/>
      <dgm:spPr/>
    </dgm:pt>
    <dgm:pt modelId="{4C692A3C-A9B7-4B0D-9C52-19EFD92953A9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BF948B-3282-4561-84B7-93708ADE1726}" type="pres">
      <dgm:prSet presAssocID="{C8DE1813-A0B8-4CEE-8153-C30B0CEAA1D6}" presName="spaceRect" presStyleCnt="0"/>
      <dgm:spPr/>
    </dgm:pt>
    <dgm:pt modelId="{25EBB989-52FA-47F6-B3B8-B10D9F523742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0E74CC7F-5CFC-4F87-ACB5-B4748B752097}" type="pres">
      <dgm:prSet presAssocID="{3712DA85-3F6B-46B3-89EA-DB30E400EA35}" presName="sibTrans" presStyleCnt="0"/>
      <dgm:spPr/>
    </dgm:pt>
    <dgm:pt modelId="{45CCAED2-8172-4BD4-A940-0E03CE8FECD9}" type="pres">
      <dgm:prSet presAssocID="{85C7CEFD-AEA5-472C-9175-7A547187DF4A}" presName="compNode" presStyleCnt="0"/>
      <dgm:spPr/>
    </dgm:pt>
    <dgm:pt modelId="{3BA8DB27-9A23-4B7E-9E4D-B128FCCB190F}" type="pres">
      <dgm:prSet presAssocID="{85C7CEFD-AEA5-472C-9175-7A547187DF4A}" presName="bgRect" presStyleLbl="bgShp" presStyleIdx="2" presStyleCnt="6"/>
      <dgm:spPr/>
    </dgm:pt>
    <dgm:pt modelId="{FBAFD6DC-5E02-4C19-8A89-689AE15BF339}" type="pres">
      <dgm:prSet presAssocID="{85C7CEFD-AEA5-472C-9175-7A547187DF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48D84D-2F8A-4695-B8F3-E54DD9A25D91}" type="pres">
      <dgm:prSet presAssocID="{85C7CEFD-AEA5-472C-9175-7A547187DF4A}" presName="spaceRect" presStyleCnt="0"/>
      <dgm:spPr/>
    </dgm:pt>
    <dgm:pt modelId="{5F669A03-56D2-4933-8B0F-936D8C72DD82}" type="pres">
      <dgm:prSet presAssocID="{85C7CEFD-AEA5-472C-9175-7A547187DF4A}" presName="parTx" presStyleLbl="revTx" presStyleIdx="2" presStyleCnt="6">
        <dgm:presLayoutVars>
          <dgm:chMax val="0"/>
          <dgm:chPref val="0"/>
        </dgm:presLayoutVars>
      </dgm:prSet>
      <dgm:spPr/>
    </dgm:pt>
    <dgm:pt modelId="{FB32E1BF-417C-4695-9063-97D5A07531E7}" type="pres">
      <dgm:prSet presAssocID="{554C2CED-5974-4795-9B39-806BDED07A10}" presName="sibTrans" presStyleCnt="0"/>
      <dgm:spPr/>
    </dgm:pt>
    <dgm:pt modelId="{F819099D-087A-40B7-A1EF-A2F0A7504CA0}" type="pres">
      <dgm:prSet presAssocID="{02DC9ADA-C49B-4687-A605-31864A18D11D}" presName="compNode" presStyleCnt="0"/>
      <dgm:spPr/>
    </dgm:pt>
    <dgm:pt modelId="{3CE398FC-B888-4C05-8DA9-4930A2234E18}" type="pres">
      <dgm:prSet presAssocID="{02DC9ADA-C49B-4687-A605-31864A18D11D}" presName="bgRect" presStyleLbl="bgShp" presStyleIdx="3" presStyleCnt="6"/>
      <dgm:spPr/>
    </dgm:pt>
    <dgm:pt modelId="{EB7FEF60-87F4-4D74-B739-B65A7BF35CC2}" type="pres">
      <dgm:prSet presAssocID="{02DC9ADA-C49B-4687-A605-31864A18D1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165A18-1BB9-447F-8610-B53DBC0609D0}" type="pres">
      <dgm:prSet presAssocID="{02DC9ADA-C49B-4687-A605-31864A18D11D}" presName="spaceRect" presStyleCnt="0"/>
      <dgm:spPr/>
    </dgm:pt>
    <dgm:pt modelId="{A81D8681-ADFE-4A94-B41D-D3B1FC98D0B0}" type="pres">
      <dgm:prSet presAssocID="{02DC9ADA-C49B-4687-A605-31864A18D11D}" presName="parTx" presStyleLbl="revTx" presStyleIdx="3" presStyleCnt="6">
        <dgm:presLayoutVars>
          <dgm:chMax val="0"/>
          <dgm:chPref val="0"/>
        </dgm:presLayoutVars>
      </dgm:prSet>
      <dgm:spPr/>
    </dgm:pt>
    <dgm:pt modelId="{1797021B-3CA1-49A3-82E7-E74EA105DA86}" type="pres">
      <dgm:prSet presAssocID="{94FE17E6-4C58-4373-965C-3A44D19D20CD}" presName="sibTrans" presStyleCnt="0"/>
      <dgm:spPr/>
    </dgm:pt>
    <dgm:pt modelId="{8C0F87C4-C30E-443D-94EE-1AE632B0D9A8}" type="pres">
      <dgm:prSet presAssocID="{88CD46DA-7168-4A38-A554-284CEAEA2F9E}" presName="compNode" presStyleCnt="0"/>
      <dgm:spPr/>
    </dgm:pt>
    <dgm:pt modelId="{99273251-B3E6-4993-A021-EB7E393C0966}" type="pres">
      <dgm:prSet presAssocID="{88CD46DA-7168-4A38-A554-284CEAEA2F9E}" presName="bgRect" presStyleLbl="bgShp" presStyleIdx="4" presStyleCnt="6"/>
      <dgm:spPr/>
    </dgm:pt>
    <dgm:pt modelId="{FEF407C0-EBFD-45AB-8F48-734D177FE5A9}" type="pres">
      <dgm:prSet presAssocID="{88CD46DA-7168-4A38-A554-284CEAEA2F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BDD125-E741-41A9-AA94-3D1479DF2A8D}" type="pres">
      <dgm:prSet presAssocID="{88CD46DA-7168-4A38-A554-284CEAEA2F9E}" presName="spaceRect" presStyleCnt="0"/>
      <dgm:spPr/>
    </dgm:pt>
    <dgm:pt modelId="{591B829F-1B3D-4C1D-9364-87BD4BAB5855}" type="pres">
      <dgm:prSet presAssocID="{88CD46DA-7168-4A38-A554-284CEAEA2F9E}" presName="parTx" presStyleLbl="revTx" presStyleIdx="4" presStyleCnt="6">
        <dgm:presLayoutVars>
          <dgm:chMax val="0"/>
          <dgm:chPref val="0"/>
        </dgm:presLayoutVars>
      </dgm:prSet>
      <dgm:spPr/>
    </dgm:pt>
    <dgm:pt modelId="{2A187AF1-DDD9-440C-A066-EB56C41C7849}" type="pres">
      <dgm:prSet presAssocID="{6B87701E-9ABA-4CEC-BBD1-9E6C0D7C76EF}" presName="sibTrans" presStyleCnt="0"/>
      <dgm:spPr/>
    </dgm:pt>
    <dgm:pt modelId="{7749BE61-5C79-4681-B6F8-A5C290AFE3AE}" type="pres">
      <dgm:prSet presAssocID="{34FCBC11-E38A-4220-BEE0-4067D21E42C7}" presName="compNode" presStyleCnt="0"/>
      <dgm:spPr/>
    </dgm:pt>
    <dgm:pt modelId="{EB51FFA2-2291-4404-8343-7622293E35F6}" type="pres">
      <dgm:prSet presAssocID="{34FCBC11-E38A-4220-BEE0-4067D21E42C7}" presName="bgRect" presStyleLbl="bgShp" presStyleIdx="5" presStyleCnt="6"/>
      <dgm:spPr/>
    </dgm:pt>
    <dgm:pt modelId="{1ABBA48F-0AF6-4952-8BAB-4B68D15230C3}" type="pres">
      <dgm:prSet presAssocID="{34FCBC11-E38A-4220-BEE0-4067D21E42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56EAA16-E7C4-4635-A8A6-A2960B2534ED}" type="pres">
      <dgm:prSet presAssocID="{34FCBC11-E38A-4220-BEE0-4067D21E42C7}" presName="spaceRect" presStyleCnt="0"/>
      <dgm:spPr/>
    </dgm:pt>
    <dgm:pt modelId="{0DE8972B-2C16-4295-AFED-B8ECE915B7EE}" type="pres">
      <dgm:prSet presAssocID="{34FCBC11-E38A-4220-BEE0-4067D21E42C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C2C431-8DD4-4F4E-A287-BA0B2E53EA1C}" srcId="{B7859BBD-D659-4185-A847-CBE6EC19A2CB}" destId="{88CD46DA-7168-4A38-A554-284CEAEA2F9E}" srcOrd="4" destOrd="0" parTransId="{422BD12C-99F1-410D-8DE6-7D8AF3380E79}" sibTransId="{6B87701E-9ABA-4CEC-BBD1-9E6C0D7C76EF}"/>
    <dgm:cxn modelId="{56C61446-7D8C-4DE7-8DC1-D887FAD11CEF}" type="presOf" srcId="{C8DE1813-A0B8-4CEE-8153-C30B0CEAA1D6}" destId="{25EBB989-52FA-47F6-B3B8-B10D9F523742}" srcOrd="0" destOrd="0" presId="urn:microsoft.com/office/officeart/2018/2/layout/IconVerticalSolidList"/>
    <dgm:cxn modelId="{6917E051-0B02-46C2-8531-61D3B3C1F7F5}" srcId="{B7859BBD-D659-4185-A847-CBE6EC19A2CB}" destId="{85C7CEFD-AEA5-472C-9175-7A547187DF4A}" srcOrd="2" destOrd="0" parTransId="{BA0A8980-6B07-459D-8159-970663947157}" sibTransId="{554C2CED-5974-4795-9B39-806BDED07A10}"/>
    <dgm:cxn modelId="{874A2057-4B76-4646-B6AC-7501B3F032CF}" type="presOf" srcId="{02DC9ADA-C49B-4687-A605-31864A18D11D}" destId="{A81D8681-ADFE-4A94-B41D-D3B1FC98D0B0}" srcOrd="0" destOrd="0" presId="urn:microsoft.com/office/officeart/2018/2/layout/IconVerticalSolidList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6B582AD3-4082-4792-B174-A59FB853A2A0}" type="presOf" srcId="{F0369470-E0D9-47B5-89CA-5CB3584378B9}" destId="{5F64D156-C238-44CA-9E90-BE5F1DE76D5A}" srcOrd="0" destOrd="0" presId="urn:microsoft.com/office/officeart/2018/2/layout/IconVerticalSolidList"/>
    <dgm:cxn modelId="{B6F65CD7-C855-4C32-8FB0-FB860161BBCC}" type="presOf" srcId="{B7859BBD-D659-4185-A847-CBE6EC19A2CB}" destId="{A5FE5E94-5204-402E-82AF-CD7CB070E9AA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F9FCB2EA-55E2-4643-8713-6C1BA4DB80F4}" type="presOf" srcId="{88CD46DA-7168-4A38-A554-284CEAEA2F9E}" destId="{591B829F-1B3D-4C1D-9364-87BD4BAB5855}" srcOrd="0" destOrd="0" presId="urn:microsoft.com/office/officeart/2018/2/layout/IconVerticalSolidList"/>
    <dgm:cxn modelId="{F88DDCEB-2CD6-49E1-A168-13686359BAEA}" type="presOf" srcId="{34FCBC11-E38A-4220-BEE0-4067D21E42C7}" destId="{0DE8972B-2C16-4295-AFED-B8ECE915B7EE}" srcOrd="0" destOrd="0" presId="urn:microsoft.com/office/officeart/2018/2/layout/IconVerticalSolidList"/>
    <dgm:cxn modelId="{19F66AF7-EE97-4D33-90C9-6BA429B4DA8B}" srcId="{B7859BBD-D659-4185-A847-CBE6EC19A2CB}" destId="{34FCBC11-E38A-4220-BEE0-4067D21E42C7}" srcOrd="5" destOrd="0" parTransId="{E7F2A3B1-30CD-4224-B507-FD6096EA540B}" sibTransId="{CFBAA868-4DDF-4231-988D-E855552CB2A8}"/>
    <dgm:cxn modelId="{8D81C9FA-5908-479C-8F61-E0094AA59396}" type="presOf" srcId="{85C7CEFD-AEA5-472C-9175-7A547187DF4A}" destId="{5F669A03-56D2-4933-8B0F-936D8C72DD82}" srcOrd="0" destOrd="0" presId="urn:microsoft.com/office/officeart/2018/2/layout/IconVerticalSolidList"/>
    <dgm:cxn modelId="{53B8B9FD-5D7F-482C-A9E8-673505965287}" srcId="{B7859BBD-D659-4185-A847-CBE6EC19A2CB}" destId="{02DC9ADA-C49B-4687-A605-31864A18D11D}" srcOrd="3" destOrd="0" parTransId="{08134A06-0BAC-45DF-82BC-67F8D6A42514}" sibTransId="{94FE17E6-4C58-4373-965C-3A44D19D20CD}"/>
    <dgm:cxn modelId="{7016C5E7-11AA-45C9-B72C-998C5DC393A2}" type="presParOf" srcId="{A5FE5E94-5204-402E-82AF-CD7CB070E9AA}" destId="{4E4DB039-6D64-4EC7-9B28-85CD1D9FFD9F}" srcOrd="0" destOrd="0" presId="urn:microsoft.com/office/officeart/2018/2/layout/IconVerticalSolidList"/>
    <dgm:cxn modelId="{DEEC54FE-AA9F-4BB2-9368-EBD03546ECA0}" type="presParOf" srcId="{4E4DB039-6D64-4EC7-9B28-85CD1D9FFD9F}" destId="{E620CAF5-9E3E-48CF-9DBE-E8DD5E234759}" srcOrd="0" destOrd="0" presId="urn:microsoft.com/office/officeart/2018/2/layout/IconVerticalSolidList"/>
    <dgm:cxn modelId="{E094301E-9022-42A4-9D94-ED2950955C00}" type="presParOf" srcId="{4E4DB039-6D64-4EC7-9B28-85CD1D9FFD9F}" destId="{A6D60403-A2E4-4BC0-B3B7-9BFE0279F880}" srcOrd="1" destOrd="0" presId="urn:microsoft.com/office/officeart/2018/2/layout/IconVerticalSolidList"/>
    <dgm:cxn modelId="{6D138034-931A-413A-B104-F67270F4EF18}" type="presParOf" srcId="{4E4DB039-6D64-4EC7-9B28-85CD1D9FFD9F}" destId="{0F625291-E7A4-42F6-A633-293935BA35DD}" srcOrd="2" destOrd="0" presId="urn:microsoft.com/office/officeart/2018/2/layout/IconVerticalSolidList"/>
    <dgm:cxn modelId="{0C46EE9E-3D6A-4177-9F7F-39C26CE00B3D}" type="presParOf" srcId="{4E4DB039-6D64-4EC7-9B28-85CD1D9FFD9F}" destId="{5F64D156-C238-44CA-9E90-BE5F1DE76D5A}" srcOrd="3" destOrd="0" presId="urn:microsoft.com/office/officeart/2018/2/layout/IconVerticalSolidList"/>
    <dgm:cxn modelId="{2612074E-6C24-4D4A-AE5D-CC2D93412260}" type="presParOf" srcId="{A5FE5E94-5204-402E-82AF-CD7CB070E9AA}" destId="{735297E4-4495-433D-9BC2-33B9DCDE3BA4}" srcOrd="1" destOrd="0" presId="urn:microsoft.com/office/officeart/2018/2/layout/IconVerticalSolidList"/>
    <dgm:cxn modelId="{21FDE3FB-4803-4347-88BB-8DA2E29210FE}" type="presParOf" srcId="{A5FE5E94-5204-402E-82AF-CD7CB070E9AA}" destId="{59BB78BB-C067-400B-80FB-DE8A156E1ADB}" srcOrd="2" destOrd="0" presId="urn:microsoft.com/office/officeart/2018/2/layout/IconVerticalSolidList"/>
    <dgm:cxn modelId="{79D2331C-7088-498F-AADC-68A582BC88FD}" type="presParOf" srcId="{59BB78BB-C067-400B-80FB-DE8A156E1ADB}" destId="{D98375D7-80D3-4C5A-9252-051558DB468E}" srcOrd="0" destOrd="0" presId="urn:microsoft.com/office/officeart/2018/2/layout/IconVerticalSolidList"/>
    <dgm:cxn modelId="{ACB09FA6-0046-4959-956C-0E512A4FF084}" type="presParOf" srcId="{59BB78BB-C067-400B-80FB-DE8A156E1ADB}" destId="{4C692A3C-A9B7-4B0D-9C52-19EFD92953A9}" srcOrd="1" destOrd="0" presId="urn:microsoft.com/office/officeart/2018/2/layout/IconVerticalSolidList"/>
    <dgm:cxn modelId="{C7F8A067-B780-40F8-A14F-58422D65D27E}" type="presParOf" srcId="{59BB78BB-C067-400B-80FB-DE8A156E1ADB}" destId="{7BBF948B-3282-4561-84B7-93708ADE1726}" srcOrd="2" destOrd="0" presId="urn:microsoft.com/office/officeart/2018/2/layout/IconVerticalSolidList"/>
    <dgm:cxn modelId="{363D916A-150B-4E1F-88D5-61D143BDCAB4}" type="presParOf" srcId="{59BB78BB-C067-400B-80FB-DE8A156E1ADB}" destId="{25EBB989-52FA-47F6-B3B8-B10D9F523742}" srcOrd="3" destOrd="0" presId="urn:microsoft.com/office/officeart/2018/2/layout/IconVerticalSolidList"/>
    <dgm:cxn modelId="{2D55EEA6-CD33-4733-A663-87FDFF1E694F}" type="presParOf" srcId="{A5FE5E94-5204-402E-82AF-CD7CB070E9AA}" destId="{0E74CC7F-5CFC-4F87-ACB5-B4748B752097}" srcOrd="3" destOrd="0" presId="urn:microsoft.com/office/officeart/2018/2/layout/IconVerticalSolidList"/>
    <dgm:cxn modelId="{A0C3F013-F2B8-4429-A1FB-6A9763E350DA}" type="presParOf" srcId="{A5FE5E94-5204-402E-82AF-CD7CB070E9AA}" destId="{45CCAED2-8172-4BD4-A940-0E03CE8FECD9}" srcOrd="4" destOrd="0" presId="urn:microsoft.com/office/officeart/2018/2/layout/IconVerticalSolidList"/>
    <dgm:cxn modelId="{D356D5A7-99D0-4241-81CF-4B4B3888ABAC}" type="presParOf" srcId="{45CCAED2-8172-4BD4-A940-0E03CE8FECD9}" destId="{3BA8DB27-9A23-4B7E-9E4D-B128FCCB190F}" srcOrd="0" destOrd="0" presId="urn:microsoft.com/office/officeart/2018/2/layout/IconVerticalSolidList"/>
    <dgm:cxn modelId="{C94C6047-0404-4FB9-A6B1-973662989E84}" type="presParOf" srcId="{45CCAED2-8172-4BD4-A940-0E03CE8FECD9}" destId="{FBAFD6DC-5E02-4C19-8A89-689AE15BF339}" srcOrd="1" destOrd="0" presId="urn:microsoft.com/office/officeart/2018/2/layout/IconVerticalSolidList"/>
    <dgm:cxn modelId="{DB7C712E-D96D-490A-ADA9-9A480014822A}" type="presParOf" srcId="{45CCAED2-8172-4BD4-A940-0E03CE8FECD9}" destId="{8148D84D-2F8A-4695-B8F3-E54DD9A25D91}" srcOrd="2" destOrd="0" presId="urn:microsoft.com/office/officeart/2018/2/layout/IconVerticalSolidList"/>
    <dgm:cxn modelId="{729889DD-98DE-4F67-9918-FF3010E7CE28}" type="presParOf" srcId="{45CCAED2-8172-4BD4-A940-0E03CE8FECD9}" destId="{5F669A03-56D2-4933-8B0F-936D8C72DD82}" srcOrd="3" destOrd="0" presId="urn:microsoft.com/office/officeart/2018/2/layout/IconVerticalSolidList"/>
    <dgm:cxn modelId="{9520C3B8-9D6A-4461-A9BD-9ACC2A8B6DD5}" type="presParOf" srcId="{A5FE5E94-5204-402E-82AF-CD7CB070E9AA}" destId="{FB32E1BF-417C-4695-9063-97D5A07531E7}" srcOrd="5" destOrd="0" presId="urn:microsoft.com/office/officeart/2018/2/layout/IconVerticalSolidList"/>
    <dgm:cxn modelId="{443CCD38-60FD-4656-A930-A797D5559BE8}" type="presParOf" srcId="{A5FE5E94-5204-402E-82AF-CD7CB070E9AA}" destId="{F819099D-087A-40B7-A1EF-A2F0A7504CA0}" srcOrd="6" destOrd="0" presId="urn:microsoft.com/office/officeart/2018/2/layout/IconVerticalSolidList"/>
    <dgm:cxn modelId="{D79F733C-989B-47EA-9533-51F18FE86087}" type="presParOf" srcId="{F819099D-087A-40B7-A1EF-A2F0A7504CA0}" destId="{3CE398FC-B888-4C05-8DA9-4930A2234E18}" srcOrd="0" destOrd="0" presId="urn:microsoft.com/office/officeart/2018/2/layout/IconVerticalSolidList"/>
    <dgm:cxn modelId="{796DC73B-C4A6-4FCF-93EC-00E697AA6535}" type="presParOf" srcId="{F819099D-087A-40B7-A1EF-A2F0A7504CA0}" destId="{EB7FEF60-87F4-4D74-B739-B65A7BF35CC2}" srcOrd="1" destOrd="0" presId="urn:microsoft.com/office/officeart/2018/2/layout/IconVerticalSolidList"/>
    <dgm:cxn modelId="{36F95C17-4B9E-458F-9294-57BB4D83D044}" type="presParOf" srcId="{F819099D-087A-40B7-A1EF-A2F0A7504CA0}" destId="{BF165A18-1BB9-447F-8610-B53DBC0609D0}" srcOrd="2" destOrd="0" presId="urn:microsoft.com/office/officeart/2018/2/layout/IconVerticalSolidList"/>
    <dgm:cxn modelId="{06FAEA47-ECDA-480D-8584-2DA7B1B24C86}" type="presParOf" srcId="{F819099D-087A-40B7-A1EF-A2F0A7504CA0}" destId="{A81D8681-ADFE-4A94-B41D-D3B1FC98D0B0}" srcOrd="3" destOrd="0" presId="urn:microsoft.com/office/officeart/2018/2/layout/IconVerticalSolidList"/>
    <dgm:cxn modelId="{44AABDBF-FE77-4A59-B62F-ED83A3CE8C4F}" type="presParOf" srcId="{A5FE5E94-5204-402E-82AF-CD7CB070E9AA}" destId="{1797021B-3CA1-49A3-82E7-E74EA105DA86}" srcOrd="7" destOrd="0" presId="urn:microsoft.com/office/officeart/2018/2/layout/IconVerticalSolidList"/>
    <dgm:cxn modelId="{2EC82593-4ABF-47BE-A086-A43EEB5ADFC9}" type="presParOf" srcId="{A5FE5E94-5204-402E-82AF-CD7CB070E9AA}" destId="{8C0F87C4-C30E-443D-94EE-1AE632B0D9A8}" srcOrd="8" destOrd="0" presId="urn:microsoft.com/office/officeart/2018/2/layout/IconVerticalSolidList"/>
    <dgm:cxn modelId="{5E1A90F5-D9D2-4196-AE9B-32729500A456}" type="presParOf" srcId="{8C0F87C4-C30E-443D-94EE-1AE632B0D9A8}" destId="{99273251-B3E6-4993-A021-EB7E393C0966}" srcOrd="0" destOrd="0" presId="urn:microsoft.com/office/officeart/2018/2/layout/IconVerticalSolidList"/>
    <dgm:cxn modelId="{70FBB8F7-F49E-4926-8366-670D82ACD5C5}" type="presParOf" srcId="{8C0F87C4-C30E-443D-94EE-1AE632B0D9A8}" destId="{FEF407C0-EBFD-45AB-8F48-734D177FE5A9}" srcOrd="1" destOrd="0" presId="urn:microsoft.com/office/officeart/2018/2/layout/IconVerticalSolidList"/>
    <dgm:cxn modelId="{995C3421-16AB-4CCB-BDA9-8DDDC7DB435C}" type="presParOf" srcId="{8C0F87C4-C30E-443D-94EE-1AE632B0D9A8}" destId="{12BDD125-E741-41A9-AA94-3D1479DF2A8D}" srcOrd="2" destOrd="0" presId="urn:microsoft.com/office/officeart/2018/2/layout/IconVerticalSolidList"/>
    <dgm:cxn modelId="{B2B5CFA2-04F6-422A-97C5-B9719F5FC0EB}" type="presParOf" srcId="{8C0F87C4-C30E-443D-94EE-1AE632B0D9A8}" destId="{591B829F-1B3D-4C1D-9364-87BD4BAB5855}" srcOrd="3" destOrd="0" presId="urn:microsoft.com/office/officeart/2018/2/layout/IconVerticalSolidList"/>
    <dgm:cxn modelId="{331494BF-696A-4E6A-A306-9058C41065E9}" type="presParOf" srcId="{A5FE5E94-5204-402E-82AF-CD7CB070E9AA}" destId="{2A187AF1-DDD9-440C-A066-EB56C41C7849}" srcOrd="9" destOrd="0" presId="urn:microsoft.com/office/officeart/2018/2/layout/IconVerticalSolidList"/>
    <dgm:cxn modelId="{52CBF075-BF39-4EED-9125-C0078ECAFFB5}" type="presParOf" srcId="{A5FE5E94-5204-402E-82AF-CD7CB070E9AA}" destId="{7749BE61-5C79-4681-B6F8-A5C290AFE3AE}" srcOrd="10" destOrd="0" presId="urn:microsoft.com/office/officeart/2018/2/layout/IconVerticalSolidList"/>
    <dgm:cxn modelId="{51DE2096-CB4B-426E-9EBB-1E79DCC8D75F}" type="presParOf" srcId="{7749BE61-5C79-4681-B6F8-A5C290AFE3AE}" destId="{EB51FFA2-2291-4404-8343-7622293E35F6}" srcOrd="0" destOrd="0" presId="urn:microsoft.com/office/officeart/2018/2/layout/IconVerticalSolidList"/>
    <dgm:cxn modelId="{DEDDAAB4-18C5-4275-94A0-3746ED4551F6}" type="presParOf" srcId="{7749BE61-5C79-4681-B6F8-A5C290AFE3AE}" destId="{1ABBA48F-0AF6-4952-8BAB-4B68D15230C3}" srcOrd="1" destOrd="0" presId="urn:microsoft.com/office/officeart/2018/2/layout/IconVerticalSolidList"/>
    <dgm:cxn modelId="{2CBE7D46-D81F-42F1-91EB-2946738EDF16}" type="presParOf" srcId="{7749BE61-5C79-4681-B6F8-A5C290AFE3AE}" destId="{C56EAA16-E7C4-4635-A8A6-A2960B2534ED}" srcOrd="2" destOrd="0" presId="urn:microsoft.com/office/officeart/2018/2/layout/IconVerticalSolidList"/>
    <dgm:cxn modelId="{9FA8F8F0-34B3-4D0D-AEF9-EEC690357FDD}" type="presParOf" srcId="{7749BE61-5C79-4681-B6F8-A5C290AFE3AE}" destId="{0DE8972B-2C16-4295-AFED-B8ECE915B7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C581C-A811-4DFB-BD26-A446055DF2CF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2E343B6-1D83-49A6-A431-B0670C750847}">
      <dgm:prSet/>
      <dgm:spPr/>
      <dgm:t>
        <a:bodyPr/>
        <a:lstStyle/>
        <a:p>
          <a:r>
            <a:rPr lang="en-IN"/>
            <a:t>Real world datasets have categorical features, often with very high cardinality</a:t>
          </a:r>
          <a:endParaRPr lang="en-US"/>
        </a:p>
      </dgm:t>
    </dgm:pt>
    <dgm:pt modelId="{49447F53-C376-4DB3-BAFA-D1C7266E4AC1}" type="parTrans" cxnId="{10EFD404-0384-46BA-AEF9-70649379337B}">
      <dgm:prSet/>
      <dgm:spPr/>
      <dgm:t>
        <a:bodyPr/>
        <a:lstStyle/>
        <a:p>
          <a:endParaRPr lang="en-US"/>
        </a:p>
      </dgm:t>
    </dgm:pt>
    <dgm:pt modelId="{34C96EA2-3A51-449E-B9D6-5B587B0122D7}" type="sibTrans" cxnId="{10EFD404-0384-46BA-AEF9-70649379337B}">
      <dgm:prSet/>
      <dgm:spPr/>
      <dgm:t>
        <a:bodyPr/>
        <a:lstStyle/>
        <a:p>
          <a:endParaRPr lang="en-US"/>
        </a:p>
      </dgm:t>
    </dgm:pt>
    <dgm:pt modelId="{AB64DE74-6C63-4AA6-A21B-645424081073}">
      <dgm:prSet/>
      <dgm:spPr/>
      <dgm:t>
        <a:bodyPr/>
        <a:lstStyle/>
        <a:p>
          <a:r>
            <a:rPr lang="en-IN"/>
            <a:t>There are many classification algorithms out there</a:t>
          </a:r>
          <a:endParaRPr lang="en-US"/>
        </a:p>
      </dgm:t>
    </dgm:pt>
    <dgm:pt modelId="{C240DFA1-AC94-499B-A751-E40CC41D2FA5}" type="parTrans" cxnId="{41E189D8-A25F-4C01-9AB5-B4656CB136B5}">
      <dgm:prSet/>
      <dgm:spPr/>
      <dgm:t>
        <a:bodyPr/>
        <a:lstStyle/>
        <a:p>
          <a:endParaRPr lang="en-US"/>
        </a:p>
      </dgm:t>
    </dgm:pt>
    <dgm:pt modelId="{79A0A179-8FC1-47C7-AD96-DF652DE024C7}" type="sibTrans" cxnId="{41E189D8-A25F-4C01-9AB5-B4656CB136B5}">
      <dgm:prSet/>
      <dgm:spPr/>
      <dgm:t>
        <a:bodyPr/>
        <a:lstStyle/>
        <a:p>
          <a:endParaRPr lang="en-US"/>
        </a:p>
      </dgm:t>
    </dgm:pt>
    <dgm:pt modelId="{3C768367-F38D-40DD-9D51-4EBBFE9C3679}">
      <dgm:prSet/>
      <dgm:spPr/>
      <dgm:t>
        <a:bodyPr/>
        <a:lstStyle/>
        <a:p>
          <a:r>
            <a:rPr lang="en-IN" dirty="0"/>
            <a:t>Even Gradient Boosted Decision Tree algorithms have varying implementations</a:t>
          </a:r>
          <a:endParaRPr lang="en-US" dirty="0"/>
        </a:p>
      </dgm:t>
    </dgm:pt>
    <dgm:pt modelId="{666E55CC-9DC1-4479-ABF1-D87F9C49575F}" type="parTrans" cxnId="{849F3C8C-B86C-4396-A7BE-0CB16F7A5246}">
      <dgm:prSet/>
      <dgm:spPr/>
      <dgm:t>
        <a:bodyPr/>
        <a:lstStyle/>
        <a:p>
          <a:endParaRPr lang="en-US"/>
        </a:p>
      </dgm:t>
    </dgm:pt>
    <dgm:pt modelId="{C555EEC4-3CD6-4D7C-877B-ECD2152AC676}" type="sibTrans" cxnId="{849F3C8C-B86C-4396-A7BE-0CB16F7A5246}">
      <dgm:prSet/>
      <dgm:spPr/>
      <dgm:t>
        <a:bodyPr/>
        <a:lstStyle/>
        <a:p>
          <a:endParaRPr lang="en-US"/>
        </a:p>
      </dgm:t>
    </dgm:pt>
    <dgm:pt modelId="{5AF216B3-B986-4112-A974-6FBBD723EF3D}">
      <dgm:prSet/>
      <dgm:spPr/>
      <dgm:t>
        <a:bodyPr/>
        <a:lstStyle/>
        <a:p>
          <a:r>
            <a:rPr lang="en-IN" dirty="0"/>
            <a:t>Is there a winning algorithm?</a:t>
          </a:r>
          <a:endParaRPr lang="en-US" dirty="0"/>
        </a:p>
      </dgm:t>
    </dgm:pt>
    <dgm:pt modelId="{29D838D1-DF31-4312-91AE-1034E0C186AD}" type="parTrans" cxnId="{F4130D00-771C-4370-9B07-9717BD8512CC}">
      <dgm:prSet/>
      <dgm:spPr/>
      <dgm:t>
        <a:bodyPr/>
        <a:lstStyle/>
        <a:p>
          <a:endParaRPr lang="en-US"/>
        </a:p>
      </dgm:t>
    </dgm:pt>
    <dgm:pt modelId="{F1B9E73F-90D6-4813-9B18-7574C489030E}" type="sibTrans" cxnId="{F4130D00-771C-4370-9B07-9717BD8512CC}">
      <dgm:prSet/>
      <dgm:spPr/>
      <dgm:t>
        <a:bodyPr/>
        <a:lstStyle/>
        <a:p>
          <a:endParaRPr lang="en-US"/>
        </a:p>
      </dgm:t>
    </dgm:pt>
    <dgm:pt modelId="{A7CF572F-11D7-4974-AA3A-E370D83A8FF9}" type="pres">
      <dgm:prSet presAssocID="{D55C581C-A811-4DFB-BD26-A446055DF2CF}" presName="vert0" presStyleCnt="0">
        <dgm:presLayoutVars>
          <dgm:dir/>
          <dgm:animOne val="branch"/>
          <dgm:animLvl val="lvl"/>
        </dgm:presLayoutVars>
      </dgm:prSet>
      <dgm:spPr/>
    </dgm:pt>
    <dgm:pt modelId="{CB3F8A93-B22B-4C64-8350-D0B1ED2EEF0F}" type="pres">
      <dgm:prSet presAssocID="{A2E343B6-1D83-49A6-A431-B0670C750847}" presName="thickLine" presStyleLbl="alignNode1" presStyleIdx="0" presStyleCnt="4"/>
      <dgm:spPr/>
    </dgm:pt>
    <dgm:pt modelId="{0EFCA473-6918-4857-A106-D30FBB2CD8A4}" type="pres">
      <dgm:prSet presAssocID="{A2E343B6-1D83-49A6-A431-B0670C750847}" presName="horz1" presStyleCnt="0"/>
      <dgm:spPr/>
    </dgm:pt>
    <dgm:pt modelId="{2462B2C7-09BA-4A23-8C28-575EF8138D47}" type="pres">
      <dgm:prSet presAssocID="{A2E343B6-1D83-49A6-A431-B0670C750847}" presName="tx1" presStyleLbl="revTx" presStyleIdx="0" presStyleCnt="4"/>
      <dgm:spPr/>
    </dgm:pt>
    <dgm:pt modelId="{61D0C524-DC70-4E6B-B6AF-FD0B06D01F1E}" type="pres">
      <dgm:prSet presAssocID="{A2E343B6-1D83-49A6-A431-B0670C750847}" presName="vert1" presStyleCnt="0"/>
      <dgm:spPr/>
    </dgm:pt>
    <dgm:pt modelId="{0630E789-3697-4B13-A003-7F57EBDF5520}" type="pres">
      <dgm:prSet presAssocID="{AB64DE74-6C63-4AA6-A21B-645424081073}" presName="thickLine" presStyleLbl="alignNode1" presStyleIdx="1" presStyleCnt="4"/>
      <dgm:spPr/>
    </dgm:pt>
    <dgm:pt modelId="{1F9B2240-7272-4241-88F9-8B0530FC0970}" type="pres">
      <dgm:prSet presAssocID="{AB64DE74-6C63-4AA6-A21B-645424081073}" presName="horz1" presStyleCnt="0"/>
      <dgm:spPr/>
    </dgm:pt>
    <dgm:pt modelId="{396BE931-38A9-469D-8680-A135C4DE6610}" type="pres">
      <dgm:prSet presAssocID="{AB64DE74-6C63-4AA6-A21B-645424081073}" presName="tx1" presStyleLbl="revTx" presStyleIdx="1" presStyleCnt="4"/>
      <dgm:spPr/>
    </dgm:pt>
    <dgm:pt modelId="{B0F928B1-DAEB-423D-A0CC-CD6117B16C33}" type="pres">
      <dgm:prSet presAssocID="{AB64DE74-6C63-4AA6-A21B-645424081073}" presName="vert1" presStyleCnt="0"/>
      <dgm:spPr/>
    </dgm:pt>
    <dgm:pt modelId="{95EBE7ED-8BDC-4A25-B5F7-4D2676E1CDFA}" type="pres">
      <dgm:prSet presAssocID="{3C768367-F38D-40DD-9D51-4EBBFE9C3679}" presName="thickLine" presStyleLbl="alignNode1" presStyleIdx="2" presStyleCnt="4"/>
      <dgm:spPr/>
    </dgm:pt>
    <dgm:pt modelId="{31DB8066-1F27-4C25-8B6E-87BB3CE0EA36}" type="pres">
      <dgm:prSet presAssocID="{3C768367-F38D-40DD-9D51-4EBBFE9C3679}" presName="horz1" presStyleCnt="0"/>
      <dgm:spPr/>
    </dgm:pt>
    <dgm:pt modelId="{8ABD3EED-D155-4846-A812-BF775CE216D8}" type="pres">
      <dgm:prSet presAssocID="{3C768367-F38D-40DD-9D51-4EBBFE9C3679}" presName="tx1" presStyleLbl="revTx" presStyleIdx="2" presStyleCnt="4"/>
      <dgm:spPr/>
    </dgm:pt>
    <dgm:pt modelId="{F330BF93-96FA-4AAE-8B09-150616EAE1E0}" type="pres">
      <dgm:prSet presAssocID="{3C768367-F38D-40DD-9D51-4EBBFE9C3679}" presName="vert1" presStyleCnt="0"/>
      <dgm:spPr/>
    </dgm:pt>
    <dgm:pt modelId="{C4BAF132-81F6-470A-83B6-5BA5C2D6DFB9}" type="pres">
      <dgm:prSet presAssocID="{5AF216B3-B986-4112-A974-6FBBD723EF3D}" presName="thickLine" presStyleLbl="alignNode1" presStyleIdx="3" presStyleCnt="4"/>
      <dgm:spPr/>
    </dgm:pt>
    <dgm:pt modelId="{599D8408-9CDA-42D9-98B4-D4773321CC7E}" type="pres">
      <dgm:prSet presAssocID="{5AF216B3-B986-4112-A974-6FBBD723EF3D}" presName="horz1" presStyleCnt="0"/>
      <dgm:spPr/>
    </dgm:pt>
    <dgm:pt modelId="{0002F826-1200-4D01-9165-BE96D797818E}" type="pres">
      <dgm:prSet presAssocID="{5AF216B3-B986-4112-A974-6FBBD723EF3D}" presName="tx1" presStyleLbl="revTx" presStyleIdx="3" presStyleCnt="4"/>
      <dgm:spPr/>
    </dgm:pt>
    <dgm:pt modelId="{71A6760F-7768-4C3C-906B-5FF206F5B8E2}" type="pres">
      <dgm:prSet presAssocID="{5AF216B3-B986-4112-A974-6FBBD723EF3D}" presName="vert1" presStyleCnt="0"/>
      <dgm:spPr/>
    </dgm:pt>
  </dgm:ptLst>
  <dgm:cxnLst>
    <dgm:cxn modelId="{F4130D00-771C-4370-9B07-9717BD8512CC}" srcId="{D55C581C-A811-4DFB-BD26-A446055DF2CF}" destId="{5AF216B3-B986-4112-A974-6FBBD723EF3D}" srcOrd="3" destOrd="0" parTransId="{29D838D1-DF31-4312-91AE-1034E0C186AD}" sibTransId="{F1B9E73F-90D6-4813-9B18-7574C489030E}"/>
    <dgm:cxn modelId="{10EFD404-0384-46BA-AEF9-70649379337B}" srcId="{D55C581C-A811-4DFB-BD26-A446055DF2CF}" destId="{A2E343B6-1D83-49A6-A431-B0670C750847}" srcOrd="0" destOrd="0" parTransId="{49447F53-C376-4DB3-BAFA-D1C7266E4AC1}" sibTransId="{34C96EA2-3A51-449E-B9D6-5B587B0122D7}"/>
    <dgm:cxn modelId="{FFA3F22D-7690-4DCB-8EE7-87DF1E660131}" type="presOf" srcId="{5AF216B3-B986-4112-A974-6FBBD723EF3D}" destId="{0002F826-1200-4D01-9165-BE96D797818E}" srcOrd="0" destOrd="0" presId="urn:microsoft.com/office/officeart/2008/layout/LinedList"/>
    <dgm:cxn modelId="{300E9B73-5121-4A88-A837-E1876FC010EF}" type="presOf" srcId="{A2E343B6-1D83-49A6-A431-B0670C750847}" destId="{2462B2C7-09BA-4A23-8C28-575EF8138D47}" srcOrd="0" destOrd="0" presId="urn:microsoft.com/office/officeart/2008/layout/LinedList"/>
    <dgm:cxn modelId="{849F3C8C-B86C-4396-A7BE-0CB16F7A5246}" srcId="{D55C581C-A811-4DFB-BD26-A446055DF2CF}" destId="{3C768367-F38D-40DD-9D51-4EBBFE9C3679}" srcOrd="2" destOrd="0" parTransId="{666E55CC-9DC1-4479-ABF1-D87F9C49575F}" sibTransId="{C555EEC4-3CD6-4D7C-877B-ECD2152AC676}"/>
    <dgm:cxn modelId="{6892429F-8017-4699-BFFB-50343BF0F41A}" type="presOf" srcId="{3C768367-F38D-40DD-9D51-4EBBFE9C3679}" destId="{8ABD3EED-D155-4846-A812-BF775CE216D8}" srcOrd="0" destOrd="0" presId="urn:microsoft.com/office/officeart/2008/layout/LinedList"/>
    <dgm:cxn modelId="{165897B0-389C-4500-A5F9-EFE9FB16BE2B}" type="presOf" srcId="{AB64DE74-6C63-4AA6-A21B-645424081073}" destId="{396BE931-38A9-469D-8680-A135C4DE6610}" srcOrd="0" destOrd="0" presId="urn:microsoft.com/office/officeart/2008/layout/LinedList"/>
    <dgm:cxn modelId="{41E189D8-A25F-4C01-9AB5-B4656CB136B5}" srcId="{D55C581C-A811-4DFB-BD26-A446055DF2CF}" destId="{AB64DE74-6C63-4AA6-A21B-645424081073}" srcOrd="1" destOrd="0" parTransId="{C240DFA1-AC94-499B-A751-E40CC41D2FA5}" sibTransId="{79A0A179-8FC1-47C7-AD96-DF652DE024C7}"/>
    <dgm:cxn modelId="{07474CE1-CCE9-46C6-B109-2E18F9ED0817}" type="presOf" srcId="{D55C581C-A811-4DFB-BD26-A446055DF2CF}" destId="{A7CF572F-11D7-4974-AA3A-E370D83A8FF9}" srcOrd="0" destOrd="0" presId="urn:microsoft.com/office/officeart/2008/layout/LinedList"/>
    <dgm:cxn modelId="{B1F4EF1B-CC96-42C2-8ED7-4FF78B61FE32}" type="presParOf" srcId="{A7CF572F-11D7-4974-AA3A-E370D83A8FF9}" destId="{CB3F8A93-B22B-4C64-8350-D0B1ED2EEF0F}" srcOrd="0" destOrd="0" presId="urn:microsoft.com/office/officeart/2008/layout/LinedList"/>
    <dgm:cxn modelId="{79C2F03F-CDB3-452E-BE30-AB8289423368}" type="presParOf" srcId="{A7CF572F-11D7-4974-AA3A-E370D83A8FF9}" destId="{0EFCA473-6918-4857-A106-D30FBB2CD8A4}" srcOrd="1" destOrd="0" presId="urn:microsoft.com/office/officeart/2008/layout/LinedList"/>
    <dgm:cxn modelId="{5740BB84-59FF-4E56-B743-6A3E113274C1}" type="presParOf" srcId="{0EFCA473-6918-4857-A106-D30FBB2CD8A4}" destId="{2462B2C7-09BA-4A23-8C28-575EF8138D47}" srcOrd="0" destOrd="0" presId="urn:microsoft.com/office/officeart/2008/layout/LinedList"/>
    <dgm:cxn modelId="{4CB74785-5296-4B33-8BF2-05B6A210F4E0}" type="presParOf" srcId="{0EFCA473-6918-4857-A106-D30FBB2CD8A4}" destId="{61D0C524-DC70-4E6B-B6AF-FD0B06D01F1E}" srcOrd="1" destOrd="0" presId="urn:microsoft.com/office/officeart/2008/layout/LinedList"/>
    <dgm:cxn modelId="{E05FF4EE-8156-4B95-9359-6B8CE295A0C3}" type="presParOf" srcId="{A7CF572F-11D7-4974-AA3A-E370D83A8FF9}" destId="{0630E789-3697-4B13-A003-7F57EBDF5520}" srcOrd="2" destOrd="0" presId="urn:microsoft.com/office/officeart/2008/layout/LinedList"/>
    <dgm:cxn modelId="{A5BDD470-3461-4D99-8752-7E88541E35A7}" type="presParOf" srcId="{A7CF572F-11D7-4974-AA3A-E370D83A8FF9}" destId="{1F9B2240-7272-4241-88F9-8B0530FC0970}" srcOrd="3" destOrd="0" presId="urn:microsoft.com/office/officeart/2008/layout/LinedList"/>
    <dgm:cxn modelId="{31139554-E0A9-47F8-9FB2-BA92E0F3E40E}" type="presParOf" srcId="{1F9B2240-7272-4241-88F9-8B0530FC0970}" destId="{396BE931-38A9-469D-8680-A135C4DE6610}" srcOrd="0" destOrd="0" presId="urn:microsoft.com/office/officeart/2008/layout/LinedList"/>
    <dgm:cxn modelId="{53BC0F0D-17D0-4589-8820-441F7CE9D5D5}" type="presParOf" srcId="{1F9B2240-7272-4241-88F9-8B0530FC0970}" destId="{B0F928B1-DAEB-423D-A0CC-CD6117B16C33}" srcOrd="1" destOrd="0" presId="urn:microsoft.com/office/officeart/2008/layout/LinedList"/>
    <dgm:cxn modelId="{6E881FBE-132E-4706-BBB9-8935FF263EDA}" type="presParOf" srcId="{A7CF572F-11D7-4974-AA3A-E370D83A8FF9}" destId="{95EBE7ED-8BDC-4A25-B5F7-4D2676E1CDFA}" srcOrd="4" destOrd="0" presId="urn:microsoft.com/office/officeart/2008/layout/LinedList"/>
    <dgm:cxn modelId="{EC1A6B4E-7C98-45CD-B2DB-6B72CF93EB45}" type="presParOf" srcId="{A7CF572F-11D7-4974-AA3A-E370D83A8FF9}" destId="{31DB8066-1F27-4C25-8B6E-87BB3CE0EA36}" srcOrd="5" destOrd="0" presId="urn:microsoft.com/office/officeart/2008/layout/LinedList"/>
    <dgm:cxn modelId="{C4A3E1DC-3972-4740-9F71-0148693DE995}" type="presParOf" srcId="{31DB8066-1F27-4C25-8B6E-87BB3CE0EA36}" destId="{8ABD3EED-D155-4846-A812-BF775CE216D8}" srcOrd="0" destOrd="0" presId="urn:microsoft.com/office/officeart/2008/layout/LinedList"/>
    <dgm:cxn modelId="{F4806C23-1300-4DA7-A6B5-CB86CC1A61AD}" type="presParOf" srcId="{31DB8066-1F27-4C25-8B6E-87BB3CE0EA36}" destId="{F330BF93-96FA-4AAE-8B09-150616EAE1E0}" srcOrd="1" destOrd="0" presId="urn:microsoft.com/office/officeart/2008/layout/LinedList"/>
    <dgm:cxn modelId="{80864EC4-11A2-49D3-AEE7-F3A768C01A61}" type="presParOf" srcId="{A7CF572F-11D7-4974-AA3A-E370D83A8FF9}" destId="{C4BAF132-81F6-470A-83B6-5BA5C2D6DFB9}" srcOrd="6" destOrd="0" presId="urn:microsoft.com/office/officeart/2008/layout/LinedList"/>
    <dgm:cxn modelId="{08E8C380-9C28-4315-B50A-DA2F7CE8F323}" type="presParOf" srcId="{A7CF572F-11D7-4974-AA3A-E370D83A8FF9}" destId="{599D8408-9CDA-42D9-98B4-D4773321CC7E}" srcOrd="7" destOrd="0" presId="urn:microsoft.com/office/officeart/2008/layout/LinedList"/>
    <dgm:cxn modelId="{9085A036-681F-4246-9E3F-63E38B98A6AF}" type="presParOf" srcId="{599D8408-9CDA-42D9-98B4-D4773321CC7E}" destId="{0002F826-1200-4D01-9165-BE96D797818E}" srcOrd="0" destOrd="0" presId="urn:microsoft.com/office/officeart/2008/layout/LinedList"/>
    <dgm:cxn modelId="{F4F37807-EA78-47CB-B744-1D561476DF10}" type="presParOf" srcId="{599D8408-9CDA-42D9-98B4-D4773321CC7E}" destId="{71A6760F-7768-4C3C-906B-5FF206F5B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6AC33-2D8C-42C2-A370-1608CB2DA1E4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</dgm:pt>
    <dgm:pt modelId="{95E9F940-772B-43A8-B21C-27285B21088C}">
      <dgm:prSet phldrT="[Text]"/>
      <dgm:spPr/>
      <dgm:t>
        <a:bodyPr anchor="t"/>
        <a:lstStyle/>
        <a:p>
          <a:pPr>
            <a:spcBef>
              <a:spcPts val="1200"/>
            </a:spcBef>
          </a:pPr>
          <a:r>
            <a:rPr lang="en-IN" dirty="0" err="1"/>
            <a:t>XGBoost</a:t>
          </a:r>
          <a:endParaRPr lang="en-IN" dirty="0"/>
        </a:p>
      </dgm:t>
    </dgm:pt>
    <dgm:pt modelId="{33FCFA49-D8F4-4DC9-A67A-185B1A1C8F22}" type="parTrans" cxnId="{D31C1765-D978-44FA-BCAC-ADE363679296}">
      <dgm:prSet/>
      <dgm:spPr/>
      <dgm:t>
        <a:bodyPr/>
        <a:lstStyle/>
        <a:p>
          <a:endParaRPr lang="en-IN"/>
        </a:p>
      </dgm:t>
    </dgm:pt>
    <dgm:pt modelId="{26773ED1-4777-4EFD-BC4E-54EAA30DD6C0}" type="sibTrans" cxnId="{D31C1765-D978-44FA-BCAC-ADE363679296}">
      <dgm:prSet/>
      <dgm:spPr/>
      <dgm:t>
        <a:bodyPr/>
        <a:lstStyle/>
        <a:p>
          <a:endParaRPr lang="en-IN"/>
        </a:p>
      </dgm:t>
    </dgm:pt>
    <dgm:pt modelId="{AFFA75C0-7226-4ADC-8E6B-82BFE6FBFA28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LightGBM</a:t>
          </a:r>
          <a:endParaRPr lang="en-IN" dirty="0"/>
        </a:p>
      </dgm:t>
    </dgm:pt>
    <dgm:pt modelId="{353AFFB8-6C31-4D52-A4B7-CF7BCDD44C4C}" type="parTrans" cxnId="{A2634F30-8752-4204-9227-403B3AC1C277}">
      <dgm:prSet/>
      <dgm:spPr/>
      <dgm:t>
        <a:bodyPr/>
        <a:lstStyle/>
        <a:p>
          <a:endParaRPr lang="en-IN"/>
        </a:p>
      </dgm:t>
    </dgm:pt>
    <dgm:pt modelId="{C93082F5-01C1-42D4-8B96-75CBCD4DF6D0}" type="sibTrans" cxnId="{A2634F30-8752-4204-9227-403B3AC1C277}">
      <dgm:prSet/>
      <dgm:spPr/>
      <dgm:t>
        <a:bodyPr/>
        <a:lstStyle/>
        <a:p>
          <a:endParaRPr lang="en-IN"/>
        </a:p>
      </dgm:t>
    </dgm:pt>
    <dgm:pt modelId="{FA556E75-CA32-465C-B9E1-F95C2C7FDE3B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CatBoost</a:t>
          </a:r>
          <a:endParaRPr lang="en-IN" dirty="0"/>
        </a:p>
      </dgm:t>
    </dgm:pt>
    <dgm:pt modelId="{81197077-CF7A-4CE1-AB0D-E7BCA94CB4BE}" type="parTrans" cxnId="{46547EDE-7AC2-4EC8-8FC4-9802D3841E7D}">
      <dgm:prSet/>
      <dgm:spPr/>
      <dgm:t>
        <a:bodyPr/>
        <a:lstStyle/>
        <a:p>
          <a:endParaRPr lang="en-IN"/>
        </a:p>
      </dgm:t>
    </dgm:pt>
    <dgm:pt modelId="{6BF0A79B-D39B-4094-ADFC-E6FE5B9E3225}" type="sibTrans" cxnId="{46547EDE-7AC2-4EC8-8FC4-9802D3841E7D}">
      <dgm:prSet/>
      <dgm:spPr/>
      <dgm:t>
        <a:bodyPr/>
        <a:lstStyle/>
        <a:p>
          <a:endParaRPr lang="en-IN"/>
        </a:p>
      </dgm:t>
    </dgm:pt>
    <dgm:pt modelId="{7C119999-7634-44CC-BA61-B3E477D77CC0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Cache aware block structure helps to scale out-of-core</a:t>
          </a:r>
        </a:p>
      </dgm:t>
    </dgm:pt>
    <dgm:pt modelId="{204E7096-6780-4691-A060-2E5A953E3F36}" type="parTrans" cxnId="{9226D761-4BBA-4427-8052-F047C78586EC}">
      <dgm:prSet/>
      <dgm:spPr/>
      <dgm:t>
        <a:bodyPr/>
        <a:lstStyle/>
        <a:p>
          <a:endParaRPr lang="en-IN"/>
        </a:p>
      </dgm:t>
    </dgm:pt>
    <dgm:pt modelId="{7A6F30AB-364C-4928-9DBF-6D5AB3CF757A}" type="sibTrans" cxnId="{9226D761-4BBA-4427-8052-F047C78586EC}">
      <dgm:prSet/>
      <dgm:spPr/>
      <dgm:t>
        <a:bodyPr/>
        <a:lstStyle/>
        <a:p>
          <a:endParaRPr lang="en-IN"/>
        </a:p>
      </dgm:t>
    </dgm:pt>
    <dgm:pt modelId="{33354FBD-8525-491F-82E1-E9DC7DD0452D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Exclusive Feature Bundling bundles mutually exclusive features together</a:t>
          </a:r>
        </a:p>
      </dgm:t>
    </dgm:pt>
    <dgm:pt modelId="{6C3D5662-2E3A-4DE9-BB3F-55B24193ED46}" type="parTrans" cxnId="{0F2FCCB6-D5F8-4C4C-B84B-D71F1D2EA2CE}">
      <dgm:prSet/>
      <dgm:spPr/>
      <dgm:t>
        <a:bodyPr/>
        <a:lstStyle/>
        <a:p>
          <a:endParaRPr lang="en-IN"/>
        </a:p>
      </dgm:t>
    </dgm:pt>
    <dgm:pt modelId="{CEB38B47-7FE5-4287-816C-DD199F416D2D}" type="sibTrans" cxnId="{0F2FCCB6-D5F8-4C4C-B84B-D71F1D2EA2CE}">
      <dgm:prSet/>
      <dgm:spPr/>
      <dgm:t>
        <a:bodyPr/>
        <a:lstStyle/>
        <a:p>
          <a:endParaRPr lang="en-IN"/>
        </a:p>
      </dgm:t>
    </dgm:pt>
    <dgm:pt modelId="{0DFCF476-5057-4D76-AB84-F9835BA8225D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Creates random permutations of the training samples</a:t>
          </a:r>
        </a:p>
      </dgm:t>
    </dgm:pt>
    <dgm:pt modelId="{697F9A44-F629-4A8B-9787-1853B1318AEC}" type="parTrans" cxnId="{1EAEC10F-C323-4C82-A83B-06DBA2A00D0A}">
      <dgm:prSet/>
      <dgm:spPr/>
      <dgm:t>
        <a:bodyPr/>
        <a:lstStyle/>
        <a:p>
          <a:endParaRPr lang="en-IN"/>
        </a:p>
      </dgm:t>
    </dgm:pt>
    <dgm:pt modelId="{750FA616-4CE8-4216-81C7-C2E24A9ADD5F}" type="sibTrans" cxnId="{1EAEC10F-C323-4C82-A83B-06DBA2A00D0A}">
      <dgm:prSet/>
      <dgm:spPr/>
      <dgm:t>
        <a:bodyPr/>
        <a:lstStyle/>
        <a:p>
          <a:endParaRPr lang="en-IN"/>
        </a:p>
      </dgm:t>
    </dgm:pt>
    <dgm:pt modelId="{F61E14BF-0692-430E-A74F-8AB9B68BB44E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Residuals calculated with a model not trained on current observation</a:t>
          </a:r>
        </a:p>
      </dgm:t>
    </dgm:pt>
    <dgm:pt modelId="{811D2A61-DDF7-476C-A46D-3D160ABD92B9}" type="parTrans" cxnId="{7E112314-E582-483D-90FF-051CBF85BC43}">
      <dgm:prSet/>
      <dgm:spPr/>
      <dgm:t>
        <a:bodyPr/>
        <a:lstStyle/>
        <a:p>
          <a:endParaRPr lang="en-IN"/>
        </a:p>
      </dgm:t>
    </dgm:pt>
    <dgm:pt modelId="{DE7FB9D2-CDF5-4FF5-8B36-1D05F7345D67}" type="sibTrans" cxnId="{7E112314-E582-483D-90FF-051CBF85BC43}">
      <dgm:prSet/>
      <dgm:spPr/>
      <dgm:t>
        <a:bodyPr/>
        <a:lstStyle/>
        <a:p>
          <a:endParaRPr lang="en-IN"/>
        </a:p>
      </dgm:t>
    </dgm:pt>
    <dgm:pt modelId="{E52005F4-7181-4EC7-A5EE-04624DD25D5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Focus on optimizing existing process</a:t>
          </a:r>
        </a:p>
      </dgm:t>
    </dgm:pt>
    <dgm:pt modelId="{488AFD4F-7BE7-44C9-A131-BE37681984E5}" type="parTrans" cxnId="{952B038C-B41D-4376-A0AF-4C249518C8E0}">
      <dgm:prSet/>
      <dgm:spPr/>
      <dgm:t>
        <a:bodyPr/>
        <a:lstStyle/>
        <a:p>
          <a:endParaRPr lang="en-IN"/>
        </a:p>
      </dgm:t>
    </dgm:pt>
    <dgm:pt modelId="{D770D747-1ABA-40CE-845E-450F74F8D13C}" type="sibTrans" cxnId="{952B038C-B41D-4376-A0AF-4C249518C8E0}">
      <dgm:prSet/>
      <dgm:spPr/>
      <dgm:t>
        <a:bodyPr/>
        <a:lstStyle/>
        <a:p>
          <a:endParaRPr lang="en-IN"/>
        </a:p>
      </dgm:t>
    </dgm:pt>
    <dgm:pt modelId="{F8D5AAA1-DF3D-4FAC-A9D3-12260AA2928A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56F68F3D-9F6C-428E-9077-A926153A906D}" type="parTrans" cxnId="{92E23826-CD96-4742-B16C-BBC82101A917}">
      <dgm:prSet/>
      <dgm:spPr/>
      <dgm:t>
        <a:bodyPr/>
        <a:lstStyle/>
        <a:p>
          <a:endParaRPr lang="en-IN"/>
        </a:p>
      </dgm:t>
    </dgm:pt>
    <dgm:pt modelId="{A6B73650-8112-4D15-9B5E-EC8EDBCD7F29}" type="sibTrans" cxnId="{92E23826-CD96-4742-B16C-BBC82101A917}">
      <dgm:prSet/>
      <dgm:spPr/>
      <dgm:t>
        <a:bodyPr/>
        <a:lstStyle/>
        <a:p>
          <a:endParaRPr lang="en-IN"/>
        </a:p>
      </dgm:t>
    </dgm:pt>
    <dgm:pt modelId="{16123B22-545D-48F2-B047-A4C45069F494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Uses histograms of features to select best possible split for the trees</a:t>
          </a:r>
        </a:p>
      </dgm:t>
    </dgm:pt>
    <dgm:pt modelId="{64C95A4A-093C-4695-942B-D1EFC0F7247E}" type="parTrans" cxnId="{065FF238-BDAE-48F3-B520-CFE3B38DF0CC}">
      <dgm:prSet/>
      <dgm:spPr/>
      <dgm:t>
        <a:bodyPr/>
        <a:lstStyle/>
        <a:p>
          <a:endParaRPr lang="en-IN"/>
        </a:p>
      </dgm:t>
    </dgm:pt>
    <dgm:pt modelId="{C40EFF50-9D36-467E-992D-7D22F4575450}" type="sibTrans" cxnId="{065FF238-BDAE-48F3-B520-CFE3B38DF0CC}">
      <dgm:prSet/>
      <dgm:spPr/>
      <dgm:t>
        <a:bodyPr/>
        <a:lstStyle/>
        <a:p>
          <a:endParaRPr lang="en-IN"/>
        </a:p>
      </dgm:t>
    </dgm:pt>
    <dgm:pt modelId="{8128822A-54A1-46B9-8F86-A7F0383FB8B8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87AC822B-D141-4A71-A119-A56D1D856174}" type="parTrans" cxnId="{3370952D-CB5F-4640-ABAF-D9BF6F1A587A}">
      <dgm:prSet/>
      <dgm:spPr/>
      <dgm:t>
        <a:bodyPr/>
        <a:lstStyle/>
        <a:p>
          <a:endParaRPr lang="en-IN"/>
        </a:p>
      </dgm:t>
    </dgm:pt>
    <dgm:pt modelId="{505009DD-60E1-4706-BEE9-960CC8C481E1}" type="sibTrans" cxnId="{3370952D-CB5F-4640-ABAF-D9BF6F1A587A}">
      <dgm:prSet/>
      <dgm:spPr/>
      <dgm:t>
        <a:bodyPr/>
        <a:lstStyle/>
        <a:p>
          <a:endParaRPr lang="en-IN"/>
        </a:p>
      </dgm:t>
    </dgm:pt>
    <dgm:pt modelId="{DBDE4356-9247-4DC8-B820-8496C8E1687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Gives missing values a default direction</a:t>
          </a:r>
        </a:p>
      </dgm:t>
    </dgm:pt>
    <dgm:pt modelId="{D62F0AD6-D92B-4573-A486-8F005EA95C15}" type="sibTrans" cxnId="{B1ADEECD-D419-4F36-A06D-5D96933969DB}">
      <dgm:prSet/>
      <dgm:spPr/>
      <dgm:t>
        <a:bodyPr/>
        <a:lstStyle/>
        <a:p>
          <a:endParaRPr lang="en-IN"/>
        </a:p>
      </dgm:t>
    </dgm:pt>
    <dgm:pt modelId="{54E0770E-09AC-4152-A50B-D8DB804AC5D2}" type="parTrans" cxnId="{B1ADEECD-D419-4F36-A06D-5D96933969DB}">
      <dgm:prSet/>
      <dgm:spPr/>
      <dgm:t>
        <a:bodyPr/>
        <a:lstStyle/>
        <a:p>
          <a:endParaRPr lang="en-IN"/>
        </a:p>
      </dgm:t>
    </dgm:pt>
    <dgm:pt modelId="{D8C3BB35-CF95-42F1-B221-69DCB6E1F3CE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Values of target statistic only rely on the observed history</a:t>
          </a:r>
        </a:p>
      </dgm:t>
    </dgm:pt>
    <dgm:pt modelId="{F565BFDC-87E1-4964-A79F-4DDEA72012B2}" type="sibTrans" cxnId="{16EF18D6-DA4E-49E9-849B-941B786C22D9}">
      <dgm:prSet/>
      <dgm:spPr/>
      <dgm:t>
        <a:bodyPr/>
        <a:lstStyle/>
        <a:p>
          <a:endParaRPr lang="en-IN"/>
        </a:p>
      </dgm:t>
    </dgm:pt>
    <dgm:pt modelId="{2FC35EFA-997C-4517-81E9-96A14D2D35F6}" type="parTrans" cxnId="{16EF18D6-DA4E-49E9-849B-941B786C22D9}">
      <dgm:prSet/>
      <dgm:spPr/>
      <dgm:t>
        <a:bodyPr/>
        <a:lstStyle/>
        <a:p>
          <a:endParaRPr lang="en-IN"/>
        </a:p>
      </dgm:t>
    </dgm:pt>
    <dgm:pt modelId="{49AE71E5-ECB1-40B1-9123-9D7F9016BA3F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/>
            <a:t>Gradient-based </a:t>
          </a:r>
          <a:r>
            <a:rPr lang="en-IN" sz="1800" dirty="0"/>
            <a:t>One-Side Sampling removes observations with small gradient</a:t>
          </a:r>
        </a:p>
      </dgm:t>
    </dgm:pt>
    <dgm:pt modelId="{D6ABB651-B3BA-4337-8061-B955325FB08D}" type="parTrans" cxnId="{196C936E-B47C-4233-8C2F-FD0BC1621B59}">
      <dgm:prSet/>
      <dgm:spPr/>
      <dgm:t>
        <a:bodyPr/>
        <a:lstStyle/>
        <a:p>
          <a:endParaRPr lang="en-IN"/>
        </a:p>
      </dgm:t>
    </dgm:pt>
    <dgm:pt modelId="{2E17BCD9-E099-4315-A00C-30A7FB9113C7}" type="sibTrans" cxnId="{196C936E-B47C-4233-8C2F-FD0BC1621B59}">
      <dgm:prSet/>
      <dgm:spPr/>
      <dgm:t>
        <a:bodyPr/>
        <a:lstStyle/>
        <a:p>
          <a:endParaRPr lang="en-IN"/>
        </a:p>
      </dgm:t>
    </dgm:pt>
    <dgm:pt modelId="{3E64E567-FB91-4952-B1CF-8C30671FF72B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6C90C908-42C2-4A39-A59A-7969B3B256F8}" type="parTrans" cxnId="{53233569-159A-4860-9AA1-641DE3B265EE}">
      <dgm:prSet/>
      <dgm:spPr/>
      <dgm:t>
        <a:bodyPr/>
        <a:lstStyle/>
        <a:p>
          <a:endParaRPr lang="en-IN"/>
        </a:p>
      </dgm:t>
    </dgm:pt>
    <dgm:pt modelId="{89F2B5C8-1A83-421C-90CE-C62AC3B32D0C}" type="sibTrans" cxnId="{53233569-159A-4860-9AA1-641DE3B265EE}">
      <dgm:prSet/>
      <dgm:spPr/>
      <dgm:t>
        <a:bodyPr/>
        <a:lstStyle/>
        <a:p>
          <a:endParaRPr lang="en-IN"/>
        </a:p>
      </dgm:t>
    </dgm:pt>
    <dgm:pt modelId="{0391061B-7F3B-4747-9B9B-DB65F90F9147}" type="pres">
      <dgm:prSet presAssocID="{0716AC33-2D8C-42C2-A370-1608CB2DA1E4}" presName="Name0" presStyleCnt="0">
        <dgm:presLayoutVars>
          <dgm:dir/>
          <dgm:animLvl val="lvl"/>
          <dgm:resizeHandles val="exact"/>
        </dgm:presLayoutVars>
      </dgm:prSet>
      <dgm:spPr/>
    </dgm:pt>
    <dgm:pt modelId="{8BB417F3-7E2C-4A44-A8E9-44A61E8EB6F4}" type="pres">
      <dgm:prSet presAssocID="{95E9F940-772B-43A8-B21C-27285B21088C}" presName="compositeNode" presStyleCnt="0">
        <dgm:presLayoutVars>
          <dgm:bulletEnabled val="1"/>
        </dgm:presLayoutVars>
      </dgm:prSet>
      <dgm:spPr/>
    </dgm:pt>
    <dgm:pt modelId="{4294EC9B-F9FA-489E-9EBD-BC41229085B7}" type="pres">
      <dgm:prSet presAssocID="{95E9F940-772B-43A8-B21C-27285B21088C}" presName="bgRect" presStyleLbl="node1" presStyleIdx="0" presStyleCnt="3" custScaleY="110833" custLinFactNeighborY="204"/>
      <dgm:spPr/>
    </dgm:pt>
    <dgm:pt modelId="{3FAD9A71-AA31-4A1B-8172-9BB55E01ECB6}" type="pres">
      <dgm:prSet presAssocID="{95E9F940-772B-43A8-B21C-27285B2108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62C5F90-D10F-4C24-BFF3-536ECE8B9B83}" type="pres">
      <dgm:prSet presAssocID="{95E9F940-772B-43A8-B21C-27285B21088C}" presName="childNode" presStyleLbl="node1" presStyleIdx="0" presStyleCnt="3">
        <dgm:presLayoutVars>
          <dgm:bulletEnabled val="1"/>
        </dgm:presLayoutVars>
      </dgm:prSet>
      <dgm:spPr/>
    </dgm:pt>
    <dgm:pt modelId="{EAC70D17-53AF-4339-B3DC-991D826AD6FF}" type="pres">
      <dgm:prSet presAssocID="{26773ED1-4777-4EFD-BC4E-54EAA30DD6C0}" presName="hSp" presStyleCnt="0"/>
      <dgm:spPr/>
    </dgm:pt>
    <dgm:pt modelId="{9D86C3CE-AFAD-4ECA-BAFE-EFF2EB9CDF34}" type="pres">
      <dgm:prSet presAssocID="{26773ED1-4777-4EFD-BC4E-54EAA30DD6C0}" presName="vProcSp" presStyleCnt="0"/>
      <dgm:spPr/>
    </dgm:pt>
    <dgm:pt modelId="{64527388-9FA1-4594-9A9C-3E4C2FB8B816}" type="pres">
      <dgm:prSet presAssocID="{26773ED1-4777-4EFD-BC4E-54EAA30DD6C0}" presName="vSp1" presStyleCnt="0"/>
      <dgm:spPr/>
    </dgm:pt>
    <dgm:pt modelId="{63B4BD43-12E3-41E9-AAFA-5DD9EB985B64}" type="pres">
      <dgm:prSet presAssocID="{26773ED1-4777-4EFD-BC4E-54EAA30DD6C0}" presName="simulatedConn" presStyleLbl="solidFgAcc1" presStyleIdx="0" presStyleCnt="2" custScaleX="58029" custScaleY="56113" custLinFactY="-300000" custLinFactNeighborX="-11410" custLinFactNeighborY="-374138"/>
      <dgm:spPr/>
    </dgm:pt>
    <dgm:pt modelId="{83065D96-B281-42B1-8E86-3CFD79A3BCF7}" type="pres">
      <dgm:prSet presAssocID="{26773ED1-4777-4EFD-BC4E-54EAA30DD6C0}" presName="vSp2" presStyleCnt="0"/>
      <dgm:spPr/>
    </dgm:pt>
    <dgm:pt modelId="{8B70B4C8-1F87-4D19-B0DC-B574C52C201F}" type="pres">
      <dgm:prSet presAssocID="{26773ED1-4777-4EFD-BC4E-54EAA30DD6C0}" presName="sibTrans" presStyleCnt="0"/>
      <dgm:spPr/>
    </dgm:pt>
    <dgm:pt modelId="{36C13571-28B3-4FB6-8860-CEC80A348F73}" type="pres">
      <dgm:prSet presAssocID="{AFFA75C0-7226-4ADC-8E6B-82BFE6FBFA28}" presName="compositeNode" presStyleCnt="0">
        <dgm:presLayoutVars>
          <dgm:bulletEnabled val="1"/>
        </dgm:presLayoutVars>
      </dgm:prSet>
      <dgm:spPr/>
    </dgm:pt>
    <dgm:pt modelId="{C2831764-DD1E-4270-9084-38692E9636A6}" type="pres">
      <dgm:prSet presAssocID="{AFFA75C0-7226-4ADC-8E6B-82BFE6FBFA28}" presName="bgRect" presStyleLbl="node1" presStyleIdx="1" presStyleCnt="3" custScaleY="110833" custLinFactNeighborY="204"/>
      <dgm:spPr/>
    </dgm:pt>
    <dgm:pt modelId="{920666FD-E666-4B5E-8862-13DE5262CAE7}" type="pres">
      <dgm:prSet presAssocID="{AFFA75C0-7226-4ADC-8E6B-82BFE6FBFA2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2F5735-0682-4FCD-B93B-D8667D2F610E}" type="pres">
      <dgm:prSet presAssocID="{AFFA75C0-7226-4ADC-8E6B-82BFE6FBFA28}" presName="childNode" presStyleLbl="node1" presStyleIdx="1" presStyleCnt="3">
        <dgm:presLayoutVars>
          <dgm:bulletEnabled val="1"/>
        </dgm:presLayoutVars>
      </dgm:prSet>
      <dgm:spPr/>
    </dgm:pt>
    <dgm:pt modelId="{0FD388F3-EA6F-49A3-A7DE-0C2345560CC8}" type="pres">
      <dgm:prSet presAssocID="{C93082F5-01C1-42D4-8B96-75CBCD4DF6D0}" presName="hSp" presStyleCnt="0"/>
      <dgm:spPr/>
    </dgm:pt>
    <dgm:pt modelId="{923BBCDF-9EEF-41D7-8B7D-A90143851AEA}" type="pres">
      <dgm:prSet presAssocID="{C93082F5-01C1-42D4-8B96-75CBCD4DF6D0}" presName="vProcSp" presStyleCnt="0"/>
      <dgm:spPr/>
    </dgm:pt>
    <dgm:pt modelId="{D9F4DAA9-B8C4-4491-9A16-6CCFF22E7DAE}" type="pres">
      <dgm:prSet presAssocID="{C93082F5-01C1-42D4-8B96-75CBCD4DF6D0}" presName="vSp1" presStyleCnt="0"/>
      <dgm:spPr/>
    </dgm:pt>
    <dgm:pt modelId="{A530B6E1-9B28-4210-91E5-6127AA372554}" type="pres">
      <dgm:prSet presAssocID="{C93082F5-01C1-42D4-8B96-75CBCD4DF6D0}" presName="simulatedConn" presStyleLbl="solidFgAcc1" presStyleIdx="1" presStyleCnt="2" custScaleX="58029" custScaleY="56113" custLinFactY="-300000" custLinFactNeighborX="-11410" custLinFactNeighborY="-386024"/>
      <dgm:spPr/>
    </dgm:pt>
    <dgm:pt modelId="{8556E216-E9AF-44DC-AB83-141D082E9ED4}" type="pres">
      <dgm:prSet presAssocID="{C93082F5-01C1-42D4-8B96-75CBCD4DF6D0}" presName="vSp2" presStyleCnt="0"/>
      <dgm:spPr/>
    </dgm:pt>
    <dgm:pt modelId="{C4550C56-D738-40D3-80C5-6894808A4781}" type="pres">
      <dgm:prSet presAssocID="{C93082F5-01C1-42D4-8B96-75CBCD4DF6D0}" presName="sibTrans" presStyleCnt="0"/>
      <dgm:spPr/>
    </dgm:pt>
    <dgm:pt modelId="{D107E0D9-29EA-41E5-B50A-05B1E3F90A7F}" type="pres">
      <dgm:prSet presAssocID="{FA556E75-CA32-465C-B9E1-F95C2C7FDE3B}" presName="compositeNode" presStyleCnt="0">
        <dgm:presLayoutVars>
          <dgm:bulletEnabled val="1"/>
        </dgm:presLayoutVars>
      </dgm:prSet>
      <dgm:spPr/>
    </dgm:pt>
    <dgm:pt modelId="{D20FD6E4-C7E7-448C-A794-137ED9D7D523}" type="pres">
      <dgm:prSet presAssocID="{FA556E75-CA32-465C-B9E1-F95C2C7FDE3B}" presName="bgRect" presStyleLbl="node1" presStyleIdx="2" presStyleCnt="3" custScaleY="110833" custLinFactNeighborY="204"/>
      <dgm:spPr/>
    </dgm:pt>
    <dgm:pt modelId="{5FFF9BD6-DD1C-4402-BF48-651847C5F83A}" type="pres">
      <dgm:prSet presAssocID="{FA556E75-CA32-465C-B9E1-F95C2C7FDE3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40F7D28-A734-4A35-AA32-1E69493E85C3}" type="pres">
      <dgm:prSet presAssocID="{FA556E75-CA32-465C-B9E1-F95C2C7FDE3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9DD550A-746E-4754-87AC-DFCEACA7E86D}" type="presOf" srcId="{E52005F4-7181-4EC7-A5EE-04624DD25D59}" destId="{EA2F5735-0682-4FCD-B93B-D8667D2F610E}" srcOrd="0" destOrd="0" presId="urn:microsoft.com/office/officeart/2005/8/layout/hProcess7"/>
    <dgm:cxn modelId="{1EAEC10F-C323-4C82-A83B-06DBA2A00D0A}" srcId="{FA556E75-CA32-465C-B9E1-F95C2C7FDE3B}" destId="{0DFCF476-5057-4D76-AB84-F9835BA8225D}" srcOrd="0" destOrd="0" parTransId="{697F9A44-F629-4A8B-9787-1853B1318AEC}" sibTransId="{750FA616-4CE8-4216-81C7-C2E24A9ADD5F}"/>
    <dgm:cxn modelId="{7E112314-E582-483D-90FF-051CBF85BC43}" srcId="{FA556E75-CA32-465C-B9E1-F95C2C7FDE3B}" destId="{F61E14BF-0692-430E-A74F-8AB9B68BB44E}" srcOrd="3" destOrd="0" parTransId="{811D2A61-DDF7-476C-A46D-3D160ABD92B9}" sibTransId="{DE7FB9D2-CDF5-4FF5-8B36-1D05F7345D67}"/>
    <dgm:cxn modelId="{A083D615-DC40-42FC-83F1-4C7711844D0C}" type="presOf" srcId="{F8D5AAA1-DF3D-4FAC-A9D3-12260AA2928A}" destId="{C40F7D28-A734-4A35-AA32-1E69493E85C3}" srcOrd="0" destOrd="1" presId="urn:microsoft.com/office/officeart/2005/8/layout/hProcess7"/>
    <dgm:cxn modelId="{3EA67122-D819-4089-B131-88D5A404F527}" type="presOf" srcId="{7C119999-7634-44CC-BA61-B3E477D77CC0}" destId="{962C5F90-D10F-4C24-BFF3-536ECE8B9B83}" srcOrd="0" destOrd="3" presId="urn:microsoft.com/office/officeart/2005/8/layout/hProcess7"/>
    <dgm:cxn modelId="{92E23826-CD96-4742-B16C-BBC82101A917}" srcId="{FA556E75-CA32-465C-B9E1-F95C2C7FDE3B}" destId="{F8D5AAA1-DF3D-4FAC-A9D3-12260AA2928A}" srcOrd="1" destOrd="0" parTransId="{56F68F3D-9F6C-428E-9077-A926153A906D}" sibTransId="{A6B73650-8112-4D15-9B5E-EC8EDBCD7F29}"/>
    <dgm:cxn modelId="{9D15C127-3BE6-4A13-9025-C92528D545EB}" type="presOf" srcId="{0716AC33-2D8C-42C2-A370-1608CB2DA1E4}" destId="{0391061B-7F3B-4747-9B9B-DB65F90F9147}" srcOrd="0" destOrd="0" presId="urn:microsoft.com/office/officeart/2005/8/layout/hProcess7"/>
    <dgm:cxn modelId="{9CA9FE2B-3EB5-4EE7-85B6-6B02A925FE01}" type="presOf" srcId="{95E9F940-772B-43A8-B21C-27285B21088C}" destId="{3FAD9A71-AA31-4A1B-8172-9BB55E01ECB6}" srcOrd="1" destOrd="0" presId="urn:microsoft.com/office/officeart/2005/8/layout/hProcess7"/>
    <dgm:cxn modelId="{3370952D-CB5F-4640-ABAF-D9BF6F1A587A}" srcId="{95E9F940-772B-43A8-B21C-27285B21088C}" destId="{8128822A-54A1-46B9-8F86-A7F0383FB8B8}" srcOrd="1" destOrd="0" parTransId="{87AC822B-D141-4A71-A119-A56D1D856174}" sibTransId="{505009DD-60E1-4706-BEE9-960CC8C481E1}"/>
    <dgm:cxn modelId="{A2634F30-8752-4204-9227-403B3AC1C277}" srcId="{0716AC33-2D8C-42C2-A370-1608CB2DA1E4}" destId="{AFFA75C0-7226-4ADC-8E6B-82BFE6FBFA28}" srcOrd="1" destOrd="0" parTransId="{353AFFB8-6C31-4D52-A4B7-CF7BCDD44C4C}" sibTransId="{C93082F5-01C1-42D4-8B96-75CBCD4DF6D0}"/>
    <dgm:cxn modelId="{065FF238-BDAE-48F3-B520-CFE3B38DF0CC}" srcId="{95E9F940-772B-43A8-B21C-27285B21088C}" destId="{16123B22-545D-48F2-B047-A4C45069F494}" srcOrd="0" destOrd="0" parTransId="{64C95A4A-093C-4695-942B-D1EFC0F7247E}" sibTransId="{C40EFF50-9D36-467E-992D-7D22F4575450}"/>
    <dgm:cxn modelId="{FEFE275F-12BD-44A5-BACB-AC4639A912FB}" type="presOf" srcId="{3E64E567-FB91-4952-B1CF-8C30671FF72B}" destId="{EA2F5735-0682-4FCD-B93B-D8667D2F610E}" srcOrd="0" destOrd="1" presId="urn:microsoft.com/office/officeart/2005/8/layout/hProcess7"/>
    <dgm:cxn modelId="{9226D761-4BBA-4427-8052-F047C78586EC}" srcId="{95E9F940-772B-43A8-B21C-27285B21088C}" destId="{7C119999-7634-44CC-BA61-B3E477D77CC0}" srcOrd="3" destOrd="0" parTransId="{204E7096-6780-4691-A060-2E5A953E3F36}" sibTransId="{7A6F30AB-364C-4928-9DBF-6D5AB3CF757A}"/>
    <dgm:cxn modelId="{D31C1765-D978-44FA-BCAC-ADE363679296}" srcId="{0716AC33-2D8C-42C2-A370-1608CB2DA1E4}" destId="{95E9F940-772B-43A8-B21C-27285B21088C}" srcOrd="0" destOrd="0" parTransId="{33FCFA49-D8F4-4DC9-A67A-185B1A1C8F22}" sibTransId="{26773ED1-4777-4EFD-BC4E-54EAA30DD6C0}"/>
    <dgm:cxn modelId="{53233569-159A-4860-9AA1-641DE3B265EE}" srcId="{AFFA75C0-7226-4ADC-8E6B-82BFE6FBFA28}" destId="{3E64E567-FB91-4952-B1CF-8C30671FF72B}" srcOrd="1" destOrd="0" parTransId="{6C90C908-42C2-4A39-A59A-7969B3B256F8}" sibTransId="{89F2B5C8-1A83-421C-90CE-C62AC3B32D0C}"/>
    <dgm:cxn modelId="{E1AE506D-5E06-4C88-A020-49EE47039859}" type="presOf" srcId="{0DFCF476-5057-4D76-AB84-F9835BA8225D}" destId="{C40F7D28-A734-4A35-AA32-1E69493E85C3}" srcOrd="0" destOrd="0" presId="urn:microsoft.com/office/officeart/2005/8/layout/hProcess7"/>
    <dgm:cxn modelId="{196C936E-B47C-4233-8C2F-FD0BC1621B59}" srcId="{AFFA75C0-7226-4ADC-8E6B-82BFE6FBFA28}" destId="{49AE71E5-ECB1-40B1-9123-9D7F9016BA3F}" srcOrd="2" destOrd="0" parTransId="{D6ABB651-B3BA-4337-8061-B955325FB08D}" sibTransId="{2E17BCD9-E099-4315-A00C-30A7FB9113C7}"/>
    <dgm:cxn modelId="{7D446085-81D8-4856-B003-45BF2746CE79}" type="presOf" srcId="{DBDE4356-9247-4DC8-B820-8496C8E16879}" destId="{962C5F90-D10F-4C24-BFF3-536ECE8B9B83}" srcOrd="0" destOrd="2" presId="urn:microsoft.com/office/officeart/2005/8/layout/hProcess7"/>
    <dgm:cxn modelId="{4EA0DB89-0745-4FE6-846B-03111FD25A63}" type="presOf" srcId="{49AE71E5-ECB1-40B1-9123-9D7F9016BA3F}" destId="{EA2F5735-0682-4FCD-B93B-D8667D2F610E}" srcOrd="0" destOrd="2" presId="urn:microsoft.com/office/officeart/2005/8/layout/hProcess7"/>
    <dgm:cxn modelId="{952B038C-B41D-4376-A0AF-4C249518C8E0}" srcId="{AFFA75C0-7226-4ADC-8E6B-82BFE6FBFA28}" destId="{E52005F4-7181-4EC7-A5EE-04624DD25D59}" srcOrd="0" destOrd="0" parTransId="{488AFD4F-7BE7-44C9-A131-BE37681984E5}" sibTransId="{D770D747-1ABA-40CE-845E-450F74F8D13C}"/>
    <dgm:cxn modelId="{A4FEC98E-4338-4D3B-B303-F1BCF347163E}" type="presOf" srcId="{F61E14BF-0692-430E-A74F-8AB9B68BB44E}" destId="{C40F7D28-A734-4A35-AA32-1E69493E85C3}" srcOrd="0" destOrd="3" presId="urn:microsoft.com/office/officeart/2005/8/layout/hProcess7"/>
    <dgm:cxn modelId="{5D028D91-EC64-49AF-B3F4-02B027291C45}" type="presOf" srcId="{16123B22-545D-48F2-B047-A4C45069F494}" destId="{962C5F90-D10F-4C24-BFF3-536ECE8B9B83}" srcOrd="0" destOrd="0" presId="urn:microsoft.com/office/officeart/2005/8/layout/hProcess7"/>
    <dgm:cxn modelId="{875417A2-671C-4979-9C11-AA381BA8F931}" type="presOf" srcId="{D8C3BB35-CF95-42F1-B221-69DCB6E1F3CE}" destId="{C40F7D28-A734-4A35-AA32-1E69493E85C3}" srcOrd="0" destOrd="2" presId="urn:microsoft.com/office/officeart/2005/8/layout/hProcess7"/>
    <dgm:cxn modelId="{C59787AE-3184-4FAD-816F-4DEBDAD0F770}" type="presOf" srcId="{33354FBD-8525-491F-82E1-E9DC7DD0452D}" destId="{EA2F5735-0682-4FCD-B93B-D8667D2F610E}" srcOrd="0" destOrd="3" presId="urn:microsoft.com/office/officeart/2005/8/layout/hProcess7"/>
    <dgm:cxn modelId="{EC707BB3-E3EA-4FE8-B572-1D27C3A2462A}" type="presOf" srcId="{8128822A-54A1-46B9-8F86-A7F0383FB8B8}" destId="{962C5F90-D10F-4C24-BFF3-536ECE8B9B83}" srcOrd="0" destOrd="1" presId="urn:microsoft.com/office/officeart/2005/8/layout/hProcess7"/>
    <dgm:cxn modelId="{0F2FCCB6-D5F8-4C4C-B84B-D71F1D2EA2CE}" srcId="{AFFA75C0-7226-4ADC-8E6B-82BFE6FBFA28}" destId="{33354FBD-8525-491F-82E1-E9DC7DD0452D}" srcOrd="3" destOrd="0" parTransId="{6C3D5662-2E3A-4DE9-BB3F-55B24193ED46}" sibTransId="{CEB38B47-7FE5-4287-816C-DD199F416D2D}"/>
    <dgm:cxn modelId="{646D89C7-86C7-42D2-B2E3-55C9BCCDA034}" type="presOf" srcId="{AFFA75C0-7226-4ADC-8E6B-82BFE6FBFA28}" destId="{C2831764-DD1E-4270-9084-38692E9636A6}" srcOrd="0" destOrd="0" presId="urn:microsoft.com/office/officeart/2005/8/layout/hProcess7"/>
    <dgm:cxn modelId="{002524CC-5320-405A-882B-4CD53EE064C6}" type="presOf" srcId="{AFFA75C0-7226-4ADC-8E6B-82BFE6FBFA28}" destId="{920666FD-E666-4B5E-8862-13DE5262CAE7}" srcOrd="1" destOrd="0" presId="urn:microsoft.com/office/officeart/2005/8/layout/hProcess7"/>
    <dgm:cxn modelId="{B1ADEECD-D419-4F36-A06D-5D96933969DB}" srcId="{95E9F940-772B-43A8-B21C-27285B21088C}" destId="{DBDE4356-9247-4DC8-B820-8496C8E16879}" srcOrd="2" destOrd="0" parTransId="{54E0770E-09AC-4152-A50B-D8DB804AC5D2}" sibTransId="{D62F0AD6-D92B-4573-A486-8F005EA95C15}"/>
    <dgm:cxn modelId="{16EF18D6-DA4E-49E9-849B-941B786C22D9}" srcId="{FA556E75-CA32-465C-B9E1-F95C2C7FDE3B}" destId="{D8C3BB35-CF95-42F1-B221-69DCB6E1F3CE}" srcOrd="2" destOrd="0" parTransId="{2FC35EFA-997C-4517-81E9-96A14D2D35F6}" sibTransId="{F565BFDC-87E1-4964-A79F-4DDEA72012B2}"/>
    <dgm:cxn modelId="{07F020DA-DBC8-4AE2-A1A2-8E049B194AED}" type="presOf" srcId="{FA556E75-CA32-465C-B9E1-F95C2C7FDE3B}" destId="{5FFF9BD6-DD1C-4402-BF48-651847C5F83A}" srcOrd="1" destOrd="0" presId="urn:microsoft.com/office/officeart/2005/8/layout/hProcess7"/>
    <dgm:cxn modelId="{46547EDE-7AC2-4EC8-8FC4-9802D3841E7D}" srcId="{0716AC33-2D8C-42C2-A370-1608CB2DA1E4}" destId="{FA556E75-CA32-465C-B9E1-F95C2C7FDE3B}" srcOrd="2" destOrd="0" parTransId="{81197077-CF7A-4CE1-AB0D-E7BCA94CB4BE}" sibTransId="{6BF0A79B-D39B-4094-ADFC-E6FE5B9E3225}"/>
    <dgm:cxn modelId="{E5A3DAE3-7091-40D8-AE77-55C9A8C45173}" type="presOf" srcId="{95E9F940-772B-43A8-B21C-27285B21088C}" destId="{4294EC9B-F9FA-489E-9EBD-BC41229085B7}" srcOrd="0" destOrd="0" presId="urn:microsoft.com/office/officeart/2005/8/layout/hProcess7"/>
    <dgm:cxn modelId="{86EA5CF8-17A7-477F-8662-8089BC9CC19A}" type="presOf" srcId="{FA556E75-CA32-465C-B9E1-F95C2C7FDE3B}" destId="{D20FD6E4-C7E7-448C-A794-137ED9D7D523}" srcOrd="0" destOrd="0" presId="urn:microsoft.com/office/officeart/2005/8/layout/hProcess7"/>
    <dgm:cxn modelId="{9E128CC9-8641-4288-BD3A-AA424E428E2F}" type="presParOf" srcId="{0391061B-7F3B-4747-9B9B-DB65F90F9147}" destId="{8BB417F3-7E2C-4A44-A8E9-44A61E8EB6F4}" srcOrd="0" destOrd="0" presId="urn:microsoft.com/office/officeart/2005/8/layout/hProcess7"/>
    <dgm:cxn modelId="{F3C9027F-C6F3-4CB6-BE1B-9ED1F792B067}" type="presParOf" srcId="{8BB417F3-7E2C-4A44-A8E9-44A61E8EB6F4}" destId="{4294EC9B-F9FA-489E-9EBD-BC41229085B7}" srcOrd="0" destOrd="0" presId="urn:microsoft.com/office/officeart/2005/8/layout/hProcess7"/>
    <dgm:cxn modelId="{A5179D7A-E46F-44F6-AE20-D59C264ABA52}" type="presParOf" srcId="{8BB417F3-7E2C-4A44-A8E9-44A61E8EB6F4}" destId="{3FAD9A71-AA31-4A1B-8172-9BB55E01ECB6}" srcOrd="1" destOrd="0" presId="urn:microsoft.com/office/officeart/2005/8/layout/hProcess7"/>
    <dgm:cxn modelId="{8F81ED8A-46BB-4386-A707-853ED479E994}" type="presParOf" srcId="{8BB417F3-7E2C-4A44-A8E9-44A61E8EB6F4}" destId="{962C5F90-D10F-4C24-BFF3-536ECE8B9B83}" srcOrd="2" destOrd="0" presId="urn:microsoft.com/office/officeart/2005/8/layout/hProcess7"/>
    <dgm:cxn modelId="{0744D891-A586-414B-8821-543DDBFE7760}" type="presParOf" srcId="{0391061B-7F3B-4747-9B9B-DB65F90F9147}" destId="{EAC70D17-53AF-4339-B3DC-991D826AD6FF}" srcOrd="1" destOrd="0" presId="urn:microsoft.com/office/officeart/2005/8/layout/hProcess7"/>
    <dgm:cxn modelId="{10D0A57A-BFA0-4FFF-9D25-998B0D120117}" type="presParOf" srcId="{0391061B-7F3B-4747-9B9B-DB65F90F9147}" destId="{9D86C3CE-AFAD-4ECA-BAFE-EFF2EB9CDF34}" srcOrd="2" destOrd="0" presId="urn:microsoft.com/office/officeart/2005/8/layout/hProcess7"/>
    <dgm:cxn modelId="{166CC3F5-3A2D-437C-9BB8-7F27AEDB7CF6}" type="presParOf" srcId="{9D86C3CE-AFAD-4ECA-BAFE-EFF2EB9CDF34}" destId="{64527388-9FA1-4594-9A9C-3E4C2FB8B816}" srcOrd="0" destOrd="0" presId="urn:microsoft.com/office/officeart/2005/8/layout/hProcess7"/>
    <dgm:cxn modelId="{BF462F9E-2E1C-463C-9309-E3DABCE7DAE5}" type="presParOf" srcId="{9D86C3CE-AFAD-4ECA-BAFE-EFF2EB9CDF34}" destId="{63B4BD43-12E3-41E9-AAFA-5DD9EB985B64}" srcOrd="1" destOrd="0" presId="urn:microsoft.com/office/officeart/2005/8/layout/hProcess7"/>
    <dgm:cxn modelId="{BE20D9B4-35F7-469B-81B3-1BA0D3AACC06}" type="presParOf" srcId="{9D86C3CE-AFAD-4ECA-BAFE-EFF2EB9CDF34}" destId="{83065D96-B281-42B1-8E86-3CFD79A3BCF7}" srcOrd="2" destOrd="0" presId="urn:microsoft.com/office/officeart/2005/8/layout/hProcess7"/>
    <dgm:cxn modelId="{70ADB968-FAD8-4D2C-A75B-DFA4B3DD57F1}" type="presParOf" srcId="{0391061B-7F3B-4747-9B9B-DB65F90F9147}" destId="{8B70B4C8-1F87-4D19-B0DC-B574C52C201F}" srcOrd="3" destOrd="0" presId="urn:microsoft.com/office/officeart/2005/8/layout/hProcess7"/>
    <dgm:cxn modelId="{209A4CDB-A066-480F-BB8B-3488A6D4CD9E}" type="presParOf" srcId="{0391061B-7F3B-4747-9B9B-DB65F90F9147}" destId="{36C13571-28B3-4FB6-8860-CEC80A348F73}" srcOrd="4" destOrd="0" presId="urn:microsoft.com/office/officeart/2005/8/layout/hProcess7"/>
    <dgm:cxn modelId="{937B9F68-0B28-4200-B2F1-AEC7F107AE74}" type="presParOf" srcId="{36C13571-28B3-4FB6-8860-CEC80A348F73}" destId="{C2831764-DD1E-4270-9084-38692E9636A6}" srcOrd="0" destOrd="0" presId="urn:microsoft.com/office/officeart/2005/8/layout/hProcess7"/>
    <dgm:cxn modelId="{20901C76-248B-48C3-AC5E-94B0A88C3B60}" type="presParOf" srcId="{36C13571-28B3-4FB6-8860-CEC80A348F73}" destId="{920666FD-E666-4B5E-8862-13DE5262CAE7}" srcOrd="1" destOrd="0" presId="urn:microsoft.com/office/officeart/2005/8/layout/hProcess7"/>
    <dgm:cxn modelId="{C1D0A394-501B-4BEF-AC9C-3C62EC56005E}" type="presParOf" srcId="{36C13571-28B3-4FB6-8860-CEC80A348F73}" destId="{EA2F5735-0682-4FCD-B93B-D8667D2F610E}" srcOrd="2" destOrd="0" presId="urn:microsoft.com/office/officeart/2005/8/layout/hProcess7"/>
    <dgm:cxn modelId="{0208AE5C-DB2C-4E72-B039-4850F73DB02D}" type="presParOf" srcId="{0391061B-7F3B-4747-9B9B-DB65F90F9147}" destId="{0FD388F3-EA6F-49A3-A7DE-0C2345560CC8}" srcOrd="5" destOrd="0" presId="urn:microsoft.com/office/officeart/2005/8/layout/hProcess7"/>
    <dgm:cxn modelId="{BF377AC1-DEF6-4D1E-83B2-ACA6FC369B5D}" type="presParOf" srcId="{0391061B-7F3B-4747-9B9B-DB65F90F9147}" destId="{923BBCDF-9EEF-41D7-8B7D-A90143851AEA}" srcOrd="6" destOrd="0" presId="urn:microsoft.com/office/officeart/2005/8/layout/hProcess7"/>
    <dgm:cxn modelId="{E5C51FF8-24E5-4F7B-B676-A61290BAC885}" type="presParOf" srcId="{923BBCDF-9EEF-41D7-8B7D-A90143851AEA}" destId="{D9F4DAA9-B8C4-4491-9A16-6CCFF22E7DAE}" srcOrd="0" destOrd="0" presId="urn:microsoft.com/office/officeart/2005/8/layout/hProcess7"/>
    <dgm:cxn modelId="{16EEE8CF-7C76-480D-81BD-BA087202E405}" type="presParOf" srcId="{923BBCDF-9EEF-41D7-8B7D-A90143851AEA}" destId="{A530B6E1-9B28-4210-91E5-6127AA372554}" srcOrd="1" destOrd="0" presId="urn:microsoft.com/office/officeart/2005/8/layout/hProcess7"/>
    <dgm:cxn modelId="{F2F097DE-8F80-4998-92B4-AB48ED2A0451}" type="presParOf" srcId="{923BBCDF-9EEF-41D7-8B7D-A90143851AEA}" destId="{8556E216-E9AF-44DC-AB83-141D082E9ED4}" srcOrd="2" destOrd="0" presId="urn:microsoft.com/office/officeart/2005/8/layout/hProcess7"/>
    <dgm:cxn modelId="{B63FC753-B582-49D0-A41C-7966693E3832}" type="presParOf" srcId="{0391061B-7F3B-4747-9B9B-DB65F90F9147}" destId="{C4550C56-D738-40D3-80C5-6894808A4781}" srcOrd="7" destOrd="0" presId="urn:microsoft.com/office/officeart/2005/8/layout/hProcess7"/>
    <dgm:cxn modelId="{47269BCF-3940-4178-A682-8BBF075BCB51}" type="presParOf" srcId="{0391061B-7F3B-4747-9B9B-DB65F90F9147}" destId="{D107E0D9-29EA-41E5-B50A-05B1E3F90A7F}" srcOrd="8" destOrd="0" presId="urn:microsoft.com/office/officeart/2005/8/layout/hProcess7"/>
    <dgm:cxn modelId="{60746CAA-E766-4B42-B43D-C91ADF94FCDA}" type="presParOf" srcId="{D107E0D9-29EA-41E5-B50A-05B1E3F90A7F}" destId="{D20FD6E4-C7E7-448C-A794-137ED9D7D523}" srcOrd="0" destOrd="0" presId="urn:microsoft.com/office/officeart/2005/8/layout/hProcess7"/>
    <dgm:cxn modelId="{9A79E986-C42D-40B6-BDE8-40B39866856A}" type="presParOf" srcId="{D107E0D9-29EA-41E5-B50A-05B1E3F90A7F}" destId="{5FFF9BD6-DD1C-4402-BF48-651847C5F83A}" srcOrd="1" destOrd="0" presId="urn:microsoft.com/office/officeart/2005/8/layout/hProcess7"/>
    <dgm:cxn modelId="{0D7136FF-7556-4E00-899E-CA3F655CA4B0}" type="presParOf" srcId="{D107E0D9-29EA-41E5-B50A-05B1E3F90A7F}" destId="{C40F7D28-A734-4A35-AA32-1E69493E85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E7786-2E03-47E9-A8CF-DF9EC1F0A2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BEFF162-0480-4E19-8569-5ADCC874C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Baseline</a:t>
          </a:r>
        </a:p>
      </dgm:t>
    </dgm:pt>
    <dgm:pt modelId="{11FC5D21-ADEF-4BFB-AFB3-E77B369B240A}" type="parTrans" cxnId="{90AFF595-CEF3-4DAF-B737-1549024BD2B2}">
      <dgm:prSet/>
      <dgm:spPr/>
      <dgm:t>
        <a:bodyPr/>
        <a:lstStyle/>
        <a:p>
          <a:endParaRPr lang="en-US"/>
        </a:p>
      </dgm:t>
    </dgm:pt>
    <dgm:pt modelId="{57D995D9-623E-455A-8CA0-779B75B1B7A1}" type="sibTrans" cxnId="{90AFF595-CEF3-4DAF-B737-1549024BD2B2}">
      <dgm:prSet/>
      <dgm:spPr/>
      <dgm:t>
        <a:bodyPr/>
        <a:lstStyle/>
        <a:p>
          <a:endParaRPr lang="en-US"/>
        </a:p>
      </dgm:t>
    </dgm:pt>
    <dgm:pt modelId="{FAA59DF4-25C0-42CC-8E84-D9A14C6F9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a Random Forest model for baseline</a:t>
          </a:r>
        </a:p>
      </dgm:t>
    </dgm:pt>
    <dgm:pt modelId="{38A7DF0B-382E-4A6B-90EB-84F4FBB138D7}" type="parTrans" cxnId="{06B23643-9A00-44D0-8390-C941CE902981}">
      <dgm:prSet/>
      <dgm:spPr/>
      <dgm:t>
        <a:bodyPr/>
        <a:lstStyle/>
        <a:p>
          <a:endParaRPr lang="en-US"/>
        </a:p>
      </dgm:t>
    </dgm:pt>
    <dgm:pt modelId="{AE4BB3D8-20A6-4A9B-A84E-FFB79D238476}" type="sibTrans" cxnId="{06B23643-9A00-44D0-8390-C941CE902981}">
      <dgm:prSet/>
      <dgm:spPr/>
      <dgm:t>
        <a:bodyPr/>
        <a:lstStyle/>
        <a:p>
          <a:endParaRPr lang="en-US"/>
        </a:p>
      </dgm:t>
    </dgm:pt>
    <dgm:pt modelId="{0BA97271-8DB0-4DDC-BE8C-2882A8FD3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62C02B29-21DE-4422-8ACA-8F17785CEBAC}" type="parTrans" cxnId="{12422E3C-E9CC-47A2-A505-896C806A0CE5}">
      <dgm:prSet/>
      <dgm:spPr/>
      <dgm:t>
        <a:bodyPr/>
        <a:lstStyle/>
        <a:p>
          <a:endParaRPr lang="en-US"/>
        </a:p>
      </dgm:t>
    </dgm:pt>
    <dgm:pt modelId="{4994F2D7-BD44-4F42-AFD5-8C3EC19ABB08}" type="sibTrans" cxnId="{12422E3C-E9CC-47A2-A505-896C806A0CE5}">
      <dgm:prSet/>
      <dgm:spPr/>
      <dgm:t>
        <a:bodyPr/>
        <a:lstStyle/>
        <a:p>
          <a:endParaRPr lang="en-US"/>
        </a:p>
      </dgm:t>
    </dgm:pt>
    <dgm:pt modelId="{ADEF61B6-D68F-42A7-9D09-E130A15D8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each of the three GBDT algorithms on all the  dataset</a:t>
          </a:r>
        </a:p>
      </dgm:t>
    </dgm:pt>
    <dgm:pt modelId="{AAAC9FB2-CD38-4A18-A4F3-EC5F230C02E9}" type="parTrans" cxnId="{760B4E16-8DD7-4CEC-8E37-8595C8C6D25F}">
      <dgm:prSet/>
      <dgm:spPr/>
      <dgm:t>
        <a:bodyPr/>
        <a:lstStyle/>
        <a:p>
          <a:endParaRPr lang="en-US"/>
        </a:p>
      </dgm:t>
    </dgm:pt>
    <dgm:pt modelId="{AFA83AF2-A734-4CA0-BD1E-6285F070AB0C}" type="sibTrans" cxnId="{760B4E16-8DD7-4CEC-8E37-8595C8C6D25F}">
      <dgm:prSet/>
      <dgm:spPr/>
      <dgm:t>
        <a:bodyPr/>
        <a:lstStyle/>
        <a:p>
          <a:endParaRPr lang="en-US"/>
        </a:p>
      </dgm:t>
    </dgm:pt>
    <dgm:pt modelId="{A59D4A95-0D58-445D-A2C6-EC04711D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</a:t>
          </a:r>
        </a:p>
      </dgm:t>
    </dgm:pt>
    <dgm:pt modelId="{2CEC79EA-F728-46FC-904F-C362834C8ECC}" type="parTrans" cxnId="{7E63C897-907B-4624-9D41-870291487969}">
      <dgm:prSet/>
      <dgm:spPr/>
      <dgm:t>
        <a:bodyPr/>
        <a:lstStyle/>
        <a:p>
          <a:endParaRPr lang="en-US"/>
        </a:p>
      </dgm:t>
    </dgm:pt>
    <dgm:pt modelId="{B1C4B102-6918-48EF-A8B2-93D30DD96549}" type="sibTrans" cxnId="{7E63C897-907B-4624-9D41-870291487969}">
      <dgm:prSet/>
      <dgm:spPr/>
      <dgm:t>
        <a:bodyPr/>
        <a:lstStyle/>
        <a:p>
          <a:endParaRPr lang="en-US"/>
        </a:p>
      </dgm:t>
    </dgm:pt>
    <dgm:pt modelId="{CBECAA14-F161-49DB-BD5F-DC7679991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performance of models across datasets</a:t>
          </a:r>
        </a:p>
      </dgm:t>
    </dgm:pt>
    <dgm:pt modelId="{F8877786-6443-4011-A582-E0A89CBC3479}" type="parTrans" cxnId="{9E5369B4-A5E7-4852-A4DE-0E146322FEDF}">
      <dgm:prSet/>
      <dgm:spPr/>
      <dgm:t>
        <a:bodyPr/>
        <a:lstStyle/>
        <a:p>
          <a:endParaRPr lang="en-US"/>
        </a:p>
      </dgm:t>
    </dgm:pt>
    <dgm:pt modelId="{CC49A832-A4D3-4814-9A2B-9537F865AA5F}" type="sibTrans" cxnId="{9E5369B4-A5E7-4852-A4DE-0E146322FEDF}">
      <dgm:prSet/>
      <dgm:spPr/>
      <dgm:t>
        <a:bodyPr/>
        <a:lstStyle/>
        <a:p>
          <a:endParaRPr lang="en-US"/>
        </a:p>
      </dgm:t>
    </dgm:pt>
    <dgm:pt modelId="{1C56F65D-66D3-410A-823F-409F73633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</a:t>
          </a:r>
        </a:p>
      </dgm:t>
    </dgm:pt>
    <dgm:pt modelId="{96B319DC-DE7B-4FB0-923C-17EBFDA7F3D2}" type="parTrans" cxnId="{60C4F319-9D14-469B-8CBA-9751901EE41E}">
      <dgm:prSet/>
      <dgm:spPr/>
      <dgm:t>
        <a:bodyPr/>
        <a:lstStyle/>
        <a:p>
          <a:endParaRPr lang="en-US"/>
        </a:p>
      </dgm:t>
    </dgm:pt>
    <dgm:pt modelId="{E4A95FC0-5D16-46C1-B8B9-3BA0967E0F7E}" type="sibTrans" cxnId="{60C4F319-9D14-469B-8CBA-9751901EE41E}">
      <dgm:prSet/>
      <dgm:spPr/>
      <dgm:t>
        <a:bodyPr/>
        <a:lstStyle/>
        <a:p>
          <a:endParaRPr lang="en-US"/>
        </a:p>
      </dgm:t>
    </dgm:pt>
    <dgm:pt modelId="{AF6E686E-C5F1-44E2-AC3D-5379517B8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Look for patterns based on the features of dataset</a:t>
          </a:r>
        </a:p>
      </dgm:t>
    </dgm:pt>
    <dgm:pt modelId="{52CFAEA0-AFA7-464B-B7F2-9C55CE322E79}" type="parTrans" cxnId="{D28B78A5-C72D-4314-9028-C06EA20E1599}">
      <dgm:prSet/>
      <dgm:spPr/>
      <dgm:t>
        <a:bodyPr/>
        <a:lstStyle/>
        <a:p>
          <a:endParaRPr lang="en-US"/>
        </a:p>
      </dgm:t>
    </dgm:pt>
    <dgm:pt modelId="{AE05C624-F0C2-4CB6-91A4-5EF80FFF90CD}" type="sibTrans" cxnId="{D28B78A5-C72D-4314-9028-C06EA20E1599}">
      <dgm:prSet/>
      <dgm:spPr/>
      <dgm:t>
        <a:bodyPr/>
        <a:lstStyle/>
        <a:p>
          <a:endParaRPr lang="en-US"/>
        </a:p>
      </dgm:t>
    </dgm:pt>
    <dgm:pt modelId="{CAB93A6B-BE77-489C-A47F-971A3C07B52F}" type="pres">
      <dgm:prSet presAssocID="{F46E7786-2E03-47E9-A8CF-DF9EC1F0A283}" presName="root" presStyleCnt="0">
        <dgm:presLayoutVars>
          <dgm:dir/>
          <dgm:resizeHandles val="exact"/>
        </dgm:presLayoutVars>
      </dgm:prSet>
      <dgm:spPr/>
    </dgm:pt>
    <dgm:pt modelId="{7FB3C793-1B68-4ABA-8A96-BE96C6F69BC5}" type="pres">
      <dgm:prSet presAssocID="{DBEFF162-0480-4E19-8569-5ADCC874CB2B}" presName="compNode" presStyleCnt="0"/>
      <dgm:spPr/>
    </dgm:pt>
    <dgm:pt modelId="{816794A0-D911-4DCE-9D63-DAF2253D96CA}" type="pres">
      <dgm:prSet presAssocID="{DBEFF162-0480-4E19-8569-5ADCC874CB2B}" presName="bgRect" presStyleLbl="bgShp" presStyleIdx="0" presStyleCnt="4"/>
      <dgm:spPr/>
    </dgm:pt>
    <dgm:pt modelId="{BB6CA564-2270-4CB9-A931-C14217FE667F}" type="pres">
      <dgm:prSet presAssocID="{DBEFF162-0480-4E19-8569-5ADCC874C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0EA317E-5D6E-4996-BBC8-662524A5160F}" type="pres">
      <dgm:prSet presAssocID="{DBEFF162-0480-4E19-8569-5ADCC874CB2B}" presName="spaceRect" presStyleCnt="0"/>
      <dgm:spPr/>
    </dgm:pt>
    <dgm:pt modelId="{9118CD78-58FB-4780-B4F1-E2E13F285C09}" type="pres">
      <dgm:prSet presAssocID="{DBEFF162-0480-4E19-8569-5ADCC874CB2B}" presName="parTx" presStyleLbl="revTx" presStyleIdx="0" presStyleCnt="8">
        <dgm:presLayoutVars>
          <dgm:chMax val="0"/>
          <dgm:chPref val="0"/>
        </dgm:presLayoutVars>
      </dgm:prSet>
      <dgm:spPr/>
    </dgm:pt>
    <dgm:pt modelId="{929AE894-6AF9-4D71-9602-FF73DCA9EBC2}" type="pres">
      <dgm:prSet presAssocID="{DBEFF162-0480-4E19-8569-5ADCC874CB2B}" presName="desTx" presStyleLbl="revTx" presStyleIdx="1" presStyleCnt="8">
        <dgm:presLayoutVars/>
      </dgm:prSet>
      <dgm:spPr/>
    </dgm:pt>
    <dgm:pt modelId="{2F08CC5C-5AA3-4BAF-9CF4-80142BB1D4EA}" type="pres">
      <dgm:prSet presAssocID="{57D995D9-623E-455A-8CA0-779B75B1B7A1}" presName="sibTrans" presStyleCnt="0"/>
      <dgm:spPr/>
    </dgm:pt>
    <dgm:pt modelId="{89C061E6-EA0D-4949-B5EB-F033ED20B6F0}" type="pres">
      <dgm:prSet presAssocID="{0BA97271-8DB0-4DDC-BE8C-2882A8FD3F5C}" presName="compNode" presStyleCnt="0"/>
      <dgm:spPr/>
    </dgm:pt>
    <dgm:pt modelId="{AF995E96-AEE2-4E22-958C-C9A7EEC8B293}" type="pres">
      <dgm:prSet presAssocID="{0BA97271-8DB0-4DDC-BE8C-2882A8FD3F5C}" presName="bgRect" presStyleLbl="bgShp" presStyleIdx="1" presStyleCnt="4"/>
      <dgm:spPr/>
    </dgm:pt>
    <dgm:pt modelId="{40DDAA65-105F-4875-A919-5C84394D060F}" type="pres">
      <dgm:prSet presAssocID="{0BA97271-8DB0-4DDC-BE8C-2882A8FD3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9403243-7816-4097-8C01-5CA8D1E3238D}" type="pres">
      <dgm:prSet presAssocID="{0BA97271-8DB0-4DDC-BE8C-2882A8FD3F5C}" presName="spaceRect" presStyleCnt="0"/>
      <dgm:spPr/>
    </dgm:pt>
    <dgm:pt modelId="{CDAEC006-298A-4B59-95BE-C8BE2463F342}" type="pres">
      <dgm:prSet presAssocID="{0BA97271-8DB0-4DDC-BE8C-2882A8FD3F5C}" presName="parTx" presStyleLbl="revTx" presStyleIdx="2" presStyleCnt="8">
        <dgm:presLayoutVars>
          <dgm:chMax val="0"/>
          <dgm:chPref val="0"/>
        </dgm:presLayoutVars>
      </dgm:prSet>
      <dgm:spPr/>
    </dgm:pt>
    <dgm:pt modelId="{E6640F16-0666-47D5-8F91-40882E62A241}" type="pres">
      <dgm:prSet presAssocID="{0BA97271-8DB0-4DDC-BE8C-2882A8FD3F5C}" presName="desTx" presStyleLbl="revTx" presStyleIdx="3" presStyleCnt="8">
        <dgm:presLayoutVars/>
      </dgm:prSet>
      <dgm:spPr/>
    </dgm:pt>
    <dgm:pt modelId="{0C9CBAC6-1676-41E0-8CEA-4C9DC36BC2F2}" type="pres">
      <dgm:prSet presAssocID="{4994F2D7-BD44-4F42-AFD5-8C3EC19ABB08}" presName="sibTrans" presStyleCnt="0"/>
      <dgm:spPr/>
    </dgm:pt>
    <dgm:pt modelId="{286A7CF2-CDB2-4463-BFA1-EB8CF2580FAA}" type="pres">
      <dgm:prSet presAssocID="{A59D4A95-0D58-445D-A2C6-EC04711DDF38}" presName="compNode" presStyleCnt="0"/>
      <dgm:spPr/>
    </dgm:pt>
    <dgm:pt modelId="{7EFB33AB-A6F9-4E84-9E35-0B6D36949359}" type="pres">
      <dgm:prSet presAssocID="{A59D4A95-0D58-445D-A2C6-EC04711DDF38}" presName="bgRect" presStyleLbl="bgShp" presStyleIdx="2" presStyleCnt="4"/>
      <dgm:spPr/>
    </dgm:pt>
    <dgm:pt modelId="{4E68D10F-E050-4761-901F-AD701EE9F669}" type="pres">
      <dgm:prSet presAssocID="{A59D4A95-0D58-445D-A2C6-EC04711DDF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951173-ADEA-4ADE-A171-3517E5772E83}" type="pres">
      <dgm:prSet presAssocID="{A59D4A95-0D58-445D-A2C6-EC04711DDF38}" presName="spaceRect" presStyleCnt="0"/>
      <dgm:spPr/>
    </dgm:pt>
    <dgm:pt modelId="{01F1036C-80D3-4127-A036-A925613F537D}" type="pres">
      <dgm:prSet presAssocID="{A59D4A95-0D58-445D-A2C6-EC04711DDF38}" presName="parTx" presStyleLbl="revTx" presStyleIdx="4" presStyleCnt="8">
        <dgm:presLayoutVars>
          <dgm:chMax val="0"/>
          <dgm:chPref val="0"/>
        </dgm:presLayoutVars>
      </dgm:prSet>
      <dgm:spPr/>
    </dgm:pt>
    <dgm:pt modelId="{5864211E-C7B9-4EB3-BD94-9D948D9917D6}" type="pres">
      <dgm:prSet presAssocID="{A59D4A95-0D58-445D-A2C6-EC04711DDF38}" presName="desTx" presStyleLbl="revTx" presStyleIdx="5" presStyleCnt="8">
        <dgm:presLayoutVars/>
      </dgm:prSet>
      <dgm:spPr/>
    </dgm:pt>
    <dgm:pt modelId="{10E1DEA2-EE1F-46EE-838E-D2319455C93D}" type="pres">
      <dgm:prSet presAssocID="{B1C4B102-6918-48EF-A8B2-93D30DD96549}" presName="sibTrans" presStyleCnt="0"/>
      <dgm:spPr/>
    </dgm:pt>
    <dgm:pt modelId="{10187791-F075-473B-9902-B399742C30A6}" type="pres">
      <dgm:prSet presAssocID="{1C56F65D-66D3-410A-823F-409F73633796}" presName="compNode" presStyleCnt="0"/>
      <dgm:spPr/>
    </dgm:pt>
    <dgm:pt modelId="{8AE79A9B-1388-476B-95CB-1E1B94D3BE2E}" type="pres">
      <dgm:prSet presAssocID="{1C56F65D-66D3-410A-823F-409F73633796}" presName="bgRect" presStyleLbl="bgShp" presStyleIdx="3" presStyleCnt="4"/>
      <dgm:spPr/>
    </dgm:pt>
    <dgm:pt modelId="{749C14BA-6EE5-4CE0-8505-CA5C3792F977}" type="pres">
      <dgm:prSet presAssocID="{1C56F65D-66D3-410A-823F-409F736337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E31C54-D865-4D39-B913-43864CC7284B}" type="pres">
      <dgm:prSet presAssocID="{1C56F65D-66D3-410A-823F-409F73633796}" presName="spaceRect" presStyleCnt="0"/>
      <dgm:spPr/>
    </dgm:pt>
    <dgm:pt modelId="{8EE518D0-A1D1-41C6-8B40-BC2376CDC746}" type="pres">
      <dgm:prSet presAssocID="{1C56F65D-66D3-410A-823F-409F73633796}" presName="parTx" presStyleLbl="revTx" presStyleIdx="6" presStyleCnt="8">
        <dgm:presLayoutVars>
          <dgm:chMax val="0"/>
          <dgm:chPref val="0"/>
        </dgm:presLayoutVars>
      </dgm:prSet>
      <dgm:spPr/>
    </dgm:pt>
    <dgm:pt modelId="{FFD03EC7-30E9-4759-A4EE-C0C8DA4C4E84}" type="pres">
      <dgm:prSet presAssocID="{1C56F65D-66D3-410A-823F-409F73633796}" presName="desTx" presStyleLbl="revTx" presStyleIdx="7" presStyleCnt="8">
        <dgm:presLayoutVars/>
      </dgm:prSet>
      <dgm:spPr/>
    </dgm:pt>
  </dgm:ptLst>
  <dgm:cxnLst>
    <dgm:cxn modelId="{760B4E16-8DD7-4CEC-8E37-8595C8C6D25F}" srcId="{0BA97271-8DB0-4DDC-BE8C-2882A8FD3F5C}" destId="{ADEF61B6-D68F-42A7-9D09-E130A15D89A1}" srcOrd="0" destOrd="0" parTransId="{AAAC9FB2-CD38-4A18-A4F3-EC5F230C02E9}" sibTransId="{AFA83AF2-A734-4CA0-BD1E-6285F070AB0C}"/>
    <dgm:cxn modelId="{60C4F319-9D14-469B-8CBA-9751901EE41E}" srcId="{F46E7786-2E03-47E9-A8CF-DF9EC1F0A283}" destId="{1C56F65D-66D3-410A-823F-409F73633796}" srcOrd="3" destOrd="0" parTransId="{96B319DC-DE7B-4FB0-923C-17EBFDA7F3D2}" sibTransId="{E4A95FC0-5D16-46C1-B8B9-3BA0967E0F7E}"/>
    <dgm:cxn modelId="{3443312B-7C53-45B4-AEB7-1CEED7813615}" type="presOf" srcId="{FAA59DF4-25C0-42CC-8E84-D9A14C6F966B}" destId="{929AE894-6AF9-4D71-9602-FF73DCA9EBC2}" srcOrd="0" destOrd="0" presId="urn:microsoft.com/office/officeart/2018/2/layout/IconVerticalSolidList"/>
    <dgm:cxn modelId="{B72D6534-EB5C-4E65-B29C-067673AA5109}" type="presOf" srcId="{A59D4A95-0D58-445D-A2C6-EC04711DDF38}" destId="{01F1036C-80D3-4127-A036-A925613F537D}" srcOrd="0" destOrd="0" presId="urn:microsoft.com/office/officeart/2018/2/layout/IconVerticalSolidList"/>
    <dgm:cxn modelId="{12422E3C-E9CC-47A2-A505-896C806A0CE5}" srcId="{F46E7786-2E03-47E9-A8CF-DF9EC1F0A283}" destId="{0BA97271-8DB0-4DDC-BE8C-2882A8FD3F5C}" srcOrd="1" destOrd="0" parTransId="{62C02B29-21DE-4422-8ACA-8F17785CEBAC}" sibTransId="{4994F2D7-BD44-4F42-AFD5-8C3EC19ABB08}"/>
    <dgm:cxn modelId="{84F6C75F-7FB0-479A-9C82-B2D553CFA38E}" type="presOf" srcId="{AF6E686E-C5F1-44E2-AC3D-5379517B8B95}" destId="{FFD03EC7-30E9-4759-A4EE-C0C8DA4C4E84}" srcOrd="0" destOrd="0" presId="urn:microsoft.com/office/officeart/2018/2/layout/IconVerticalSolidList"/>
    <dgm:cxn modelId="{06B23643-9A00-44D0-8390-C941CE902981}" srcId="{DBEFF162-0480-4E19-8569-5ADCC874CB2B}" destId="{FAA59DF4-25C0-42CC-8E84-D9A14C6F966B}" srcOrd="0" destOrd="0" parTransId="{38A7DF0B-382E-4A6B-90EB-84F4FBB138D7}" sibTransId="{AE4BB3D8-20A6-4A9B-A84E-FFB79D238476}"/>
    <dgm:cxn modelId="{8AC91346-5733-4F7B-8EB4-7BCE723C4BDE}" type="presOf" srcId="{CBECAA14-F161-49DB-BD5F-DC7679991975}" destId="{5864211E-C7B9-4EB3-BD94-9D948D9917D6}" srcOrd="0" destOrd="0" presId="urn:microsoft.com/office/officeart/2018/2/layout/IconVerticalSolidList"/>
    <dgm:cxn modelId="{F1936A67-4C53-4AF6-9113-70028568A03A}" type="presOf" srcId="{F46E7786-2E03-47E9-A8CF-DF9EC1F0A283}" destId="{CAB93A6B-BE77-489C-A47F-971A3C07B52F}" srcOrd="0" destOrd="0" presId="urn:microsoft.com/office/officeart/2018/2/layout/IconVerticalSolidList"/>
    <dgm:cxn modelId="{04234852-8050-4DBF-AC86-EAB3121B7818}" type="presOf" srcId="{ADEF61B6-D68F-42A7-9D09-E130A15D89A1}" destId="{E6640F16-0666-47D5-8F91-40882E62A241}" srcOrd="0" destOrd="0" presId="urn:microsoft.com/office/officeart/2018/2/layout/IconVerticalSolidList"/>
    <dgm:cxn modelId="{90AFF595-CEF3-4DAF-B737-1549024BD2B2}" srcId="{F46E7786-2E03-47E9-A8CF-DF9EC1F0A283}" destId="{DBEFF162-0480-4E19-8569-5ADCC874CB2B}" srcOrd="0" destOrd="0" parTransId="{11FC5D21-ADEF-4BFB-AFB3-E77B369B240A}" sibTransId="{57D995D9-623E-455A-8CA0-779B75B1B7A1}"/>
    <dgm:cxn modelId="{7E63C897-907B-4624-9D41-870291487969}" srcId="{F46E7786-2E03-47E9-A8CF-DF9EC1F0A283}" destId="{A59D4A95-0D58-445D-A2C6-EC04711DDF38}" srcOrd="2" destOrd="0" parTransId="{2CEC79EA-F728-46FC-904F-C362834C8ECC}" sibTransId="{B1C4B102-6918-48EF-A8B2-93D30DD96549}"/>
    <dgm:cxn modelId="{D28B78A5-C72D-4314-9028-C06EA20E1599}" srcId="{1C56F65D-66D3-410A-823F-409F73633796}" destId="{AF6E686E-C5F1-44E2-AC3D-5379517B8B95}" srcOrd="0" destOrd="0" parTransId="{52CFAEA0-AFA7-464B-B7F2-9C55CE322E79}" sibTransId="{AE05C624-F0C2-4CB6-91A4-5EF80FFF90CD}"/>
    <dgm:cxn modelId="{9E5369B4-A5E7-4852-A4DE-0E146322FEDF}" srcId="{A59D4A95-0D58-445D-A2C6-EC04711DDF38}" destId="{CBECAA14-F161-49DB-BD5F-DC7679991975}" srcOrd="0" destOrd="0" parTransId="{F8877786-6443-4011-A582-E0A89CBC3479}" sibTransId="{CC49A832-A4D3-4814-9A2B-9537F865AA5F}"/>
    <dgm:cxn modelId="{25A27ABE-519D-41C9-8259-9F39D60BD494}" type="presOf" srcId="{0BA97271-8DB0-4DDC-BE8C-2882A8FD3F5C}" destId="{CDAEC006-298A-4B59-95BE-C8BE2463F342}" srcOrd="0" destOrd="0" presId="urn:microsoft.com/office/officeart/2018/2/layout/IconVerticalSolidList"/>
    <dgm:cxn modelId="{3CF6FDEB-6E9D-4BB0-BDA5-C4845940DEB3}" type="presOf" srcId="{1C56F65D-66D3-410A-823F-409F73633796}" destId="{8EE518D0-A1D1-41C6-8B40-BC2376CDC746}" srcOrd="0" destOrd="0" presId="urn:microsoft.com/office/officeart/2018/2/layout/IconVerticalSolidList"/>
    <dgm:cxn modelId="{91D23CF2-61FA-4CAE-BC29-5AAEEB4CBF65}" type="presOf" srcId="{DBEFF162-0480-4E19-8569-5ADCC874CB2B}" destId="{9118CD78-58FB-4780-B4F1-E2E13F285C09}" srcOrd="0" destOrd="0" presId="urn:microsoft.com/office/officeart/2018/2/layout/IconVerticalSolidList"/>
    <dgm:cxn modelId="{EFBEC083-7D6E-42C6-AAD1-FAFFAC79C702}" type="presParOf" srcId="{CAB93A6B-BE77-489C-A47F-971A3C07B52F}" destId="{7FB3C793-1B68-4ABA-8A96-BE96C6F69BC5}" srcOrd="0" destOrd="0" presId="urn:microsoft.com/office/officeart/2018/2/layout/IconVerticalSolidList"/>
    <dgm:cxn modelId="{24868A45-6E8B-4ECE-BFD7-B8321E826F75}" type="presParOf" srcId="{7FB3C793-1B68-4ABA-8A96-BE96C6F69BC5}" destId="{816794A0-D911-4DCE-9D63-DAF2253D96CA}" srcOrd="0" destOrd="0" presId="urn:microsoft.com/office/officeart/2018/2/layout/IconVerticalSolidList"/>
    <dgm:cxn modelId="{540DDB99-F2A7-4CFA-BC83-509D6E6BA886}" type="presParOf" srcId="{7FB3C793-1B68-4ABA-8A96-BE96C6F69BC5}" destId="{BB6CA564-2270-4CB9-A931-C14217FE667F}" srcOrd="1" destOrd="0" presId="urn:microsoft.com/office/officeart/2018/2/layout/IconVerticalSolidList"/>
    <dgm:cxn modelId="{65FE2F84-6D91-49C0-9208-94523EA2B7CF}" type="presParOf" srcId="{7FB3C793-1B68-4ABA-8A96-BE96C6F69BC5}" destId="{40EA317E-5D6E-4996-BBC8-662524A5160F}" srcOrd="2" destOrd="0" presId="urn:microsoft.com/office/officeart/2018/2/layout/IconVerticalSolidList"/>
    <dgm:cxn modelId="{87E4CEBA-E317-48C2-8929-36B904A70437}" type="presParOf" srcId="{7FB3C793-1B68-4ABA-8A96-BE96C6F69BC5}" destId="{9118CD78-58FB-4780-B4F1-E2E13F285C09}" srcOrd="3" destOrd="0" presId="urn:microsoft.com/office/officeart/2018/2/layout/IconVerticalSolidList"/>
    <dgm:cxn modelId="{5804BBF3-BF5B-4112-BB54-FC584A7A6395}" type="presParOf" srcId="{7FB3C793-1B68-4ABA-8A96-BE96C6F69BC5}" destId="{929AE894-6AF9-4D71-9602-FF73DCA9EBC2}" srcOrd="4" destOrd="0" presId="urn:microsoft.com/office/officeart/2018/2/layout/IconVerticalSolidList"/>
    <dgm:cxn modelId="{3E914E03-AA80-4E31-AD93-F8091172F6A7}" type="presParOf" srcId="{CAB93A6B-BE77-489C-A47F-971A3C07B52F}" destId="{2F08CC5C-5AA3-4BAF-9CF4-80142BB1D4EA}" srcOrd="1" destOrd="0" presId="urn:microsoft.com/office/officeart/2018/2/layout/IconVerticalSolidList"/>
    <dgm:cxn modelId="{BFB5B151-E8D7-4859-A7AC-4D4787E557A0}" type="presParOf" srcId="{CAB93A6B-BE77-489C-A47F-971A3C07B52F}" destId="{89C061E6-EA0D-4949-B5EB-F033ED20B6F0}" srcOrd="2" destOrd="0" presId="urn:microsoft.com/office/officeart/2018/2/layout/IconVerticalSolidList"/>
    <dgm:cxn modelId="{5268AB53-5F83-4E2A-9CD2-1F0E6665D966}" type="presParOf" srcId="{89C061E6-EA0D-4949-B5EB-F033ED20B6F0}" destId="{AF995E96-AEE2-4E22-958C-C9A7EEC8B293}" srcOrd="0" destOrd="0" presId="urn:microsoft.com/office/officeart/2018/2/layout/IconVerticalSolidList"/>
    <dgm:cxn modelId="{1B33B034-23A2-475B-89C2-2458805E530B}" type="presParOf" srcId="{89C061E6-EA0D-4949-B5EB-F033ED20B6F0}" destId="{40DDAA65-105F-4875-A919-5C84394D060F}" srcOrd="1" destOrd="0" presId="urn:microsoft.com/office/officeart/2018/2/layout/IconVerticalSolidList"/>
    <dgm:cxn modelId="{AC74597D-1D1F-4404-952D-330005ACBC5D}" type="presParOf" srcId="{89C061E6-EA0D-4949-B5EB-F033ED20B6F0}" destId="{09403243-7816-4097-8C01-5CA8D1E3238D}" srcOrd="2" destOrd="0" presId="urn:microsoft.com/office/officeart/2018/2/layout/IconVerticalSolidList"/>
    <dgm:cxn modelId="{D70A99B9-8290-4AB9-84D5-67360F1F739B}" type="presParOf" srcId="{89C061E6-EA0D-4949-B5EB-F033ED20B6F0}" destId="{CDAEC006-298A-4B59-95BE-C8BE2463F342}" srcOrd="3" destOrd="0" presId="urn:microsoft.com/office/officeart/2018/2/layout/IconVerticalSolidList"/>
    <dgm:cxn modelId="{693FA3DE-64E4-42CE-B12E-47D97BF727F7}" type="presParOf" srcId="{89C061E6-EA0D-4949-B5EB-F033ED20B6F0}" destId="{E6640F16-0666-47D5-8F91-40882E62A241}" srcOrd="4" destOrd="0" presId="urn:microsoft.com/office/officeart/2018/2/layout/IconVerticalSolidList"/>
    <dgm:cxn modelId="{6256EAF5-C203-401D-8F6D-EBFC2FC34B07}" type="presParOf" srcId="{CAB93A6B-BE77-489C-A47F-971A3C07B52F}" destId="{0C9CBAC6-1676-41E0-8CEA-4C9DC36BC2F2}" srcOrd="3" destOrd="0" presId="urn:microsoft.com/office/officeart/2018/2/layout/IconVerticalSolidList"/>
    <dgm:cxn modelId="{7AEE7436-F95C-41F1-A2E9-5626562B75F4}" type="presParOf" srcId="{CAB93A6B-BE77-489C-A47F-971A3C07B52F}" destId="{286A7CF2-CDB2-4463-BFA1-EB8CF2580FAA}" srcOrd="4" destOrd="0" presId="urn:microsoft.com/office/officeart/2018/2/layout/IconVerticalSolidList"/>
    <dgm:cxn modelId="{BD23BDF2-76FD-4816-88D3-12949442ABBD}" type="presParOf" srcId="{286A7CF2-CDB2-4463-BFA1-EB8CF2580FAA}" destId="{7EFB33AB-A6F9-4E84-9E35-0B6D36949359}" srcOrd="0" destOrd="0" presId="urn:microsoft.com/office/officeart/2018/2/layout/IconVerticalSolidList"/>
    <dgm:cxn modelId="{E80A16FE-DD03-4800-AABA-CCC947AA9C77}" type="presParOf" srcId="{286A7CF2-CDB2-4463-BFA1-EB8CF2580FAA}" destId="{4E68D10F-E050-4761-901F-AD701EE9F669}" srcOrd="1" destOrd="0" presId="urn:microsoft.com/office/officeart/2018/2/layout/IconVerticalSolidList"/>
    <dgm:cxn modelId="{32F12834-5DC7-4D82-95BF-09D18EB3F59A}" type="presParOf" srcId="{286A7CF2-CDB2-4463-BFA1-EB8CF2580FAA}" destId="{7E951173-ADEA-4ADE-A171-3517E5772E83}" srcOrd="2" destOrd="0" presId="urn:microsoft.com/office/officeart/2018/2/layout/IconVerticalSolidList"/>
    <dgm:cxn modelId="{6212CBAE-D32F-4957-B1D5-FC318D635F7E}" type="presParOf" srcId="{286A7CF2-CDB2-4463-BFA1-EB8CF2580FAA}" destId="{01F1036C-80D3-4127-A036-A925613F537D}" srcOrd="3" destOrd="0" presId="urn:microsoft.com/office/officeart/2018/2/layout/IconVerticalSolidList"/>
    <dgm:cxn modelId="{150A6C67-40F8-4FCE-9453-B5CD1952B9F1}" type="presParOf" srcId="{286A7CF2-CDB2-4463-BFA1-EB8CF2580FAA}" destId="{5864211E-C7B9-4EB3-BD94-9D948D9917D6}" srcOrd="4" destOrd="0" presId="urn:microsoft.com/office/officeart/2018/2/layout/IconVerticalSolidList"/>
    <dgm:cxn modelId="{EA24FBF2-3031-4429-837C-771942949891}" type="presParOf" srcId="{CAB93A6B-BE77-489C-A47F-971A3C07B52F}" destId="{10E1DEA2-EE1F-46EE-838E-D2319455C93D}" srcOrd="5" destOrd="0" presId="urn:microsoft.com/office/officeart/2018/2/layout/IconVerticalSolidList"/>
    <dgm:cxn modelId="{AF68317A-07FF-4926-A833-796829A0E331}" type="presParOf" srcId="{CAB93A6B-BE77-489C-A47F-971A3C07B52F}" destId="{10187791-F075-473B-9902-B399742C30A6}" srcOrd="6" destOrd="0" presId="urn:microsoft.com/office/officeart/2018/2/layout/IconVerticalSolidList"/>
    <dgm:cxn modelId="{80C8621D-30E6-4041-AD91-ED6CBC0A4295}" type="presParOf" srcId="{10187791-F075-473B-9902-B399742C30A6}" destId="{8AE79A9B-1388-476B-95CB-1E1B94D3BE2E}" srcOrd="0" destOrd="0" presId="urn:microsoft.com/office/officeart/2018/2/layout/IconVerticalSolidList"/>
    <dgm:cxn modelId="{C9CEBD36-EC4F-493F-8DDC-500BABDA2AB4}" type="presParOf" srcId="{10187791-F075-473B-9902-B399742C30A6}" destId="{749C14BA-6EE5-4CE0-8505-CA5C3792F977}" srcOrd="1" destOrd="0" presId="urn:microsoft.com/office/officeart/2018/2/layout/IconVerticalSolidList"/>
    <dgm:cxn modelId="{E74B1D37-BCCD-482C-B11D-461519A78315}" type="presParOf" srcId="{10187791-F075-473B-9902-B399742C30A6}" destId="{BDE31C54-D865-4D39-B913-43864CC7284B}" srcOrd="2" destOrd="0" presId="urn:microsoft.com/office/officeart/2018/2/layout/IconVerticalSolidList"/>
    <dgm:cxn modelId="{D452BBC2-C77E-4A10-8366-8E6B46B7184D}" type="presParOf" srcId="{10187791-F075-473B-9902-B399742C30A6}" destId="{8EE518D0-A1D1-41C6-8B40-BC2376CDC746}" srcOrd="3" destOrd="0" presId="urn:microsoft.com/office/officeart/2018/2/layout/IconVerticalSolidList"/>
    <dgm:cxn modelId="{7B05FAE4-AAA0-4F3C-8B90-CF5D3B4C72A3}" type="presParOf" srcId="{10187791-F075-473B-9902-B399742C30A6}" destId="{FFD03EC7-30E9-4759-A4EE-C0C8DA4C4E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68C48-BB86-4FA9-A093-4254BB9BD0E5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8816C17-A0FE-4E3C-BCCB-53D9868633BA}">
      <dgm:prSet phldrT="[Text]" custT="1"/>
      <dgm:spPr/>
      <dgm:t>
        <a:bodyPr/>
        <a:lstStyle/>
        <a:p>
          <a:r>
            <a:rPr lang="en-IN" sz="2000"/>
            <a:t>Accuracy and F1 score</a:t>
          </a:r>
          <a:endParaRPr lang="en-IN" sz="2000" dirty="0"/>
        </a:p>
      </dgm:t>
    </dgm:pt>
    <dgm:pt modelId="{A74EFA40-C9C7-43E3-BA24-4D175A827A50}" type="parTrans" cxnId="{5E7B8E57-E347-450C-A089-6B4394446F53}">
      <dgm:prSet/>
      <dgm:spPr/>
      <dgm:t>
        <a:bodyPr/>
        <a:lstStyle/>
        <a:p>
          <a:endParaRPr lang="en-IN"/>
        </a:p>
      </dgm:t>
    </dgm:pt>
    <dgm:pt modelId="{F3819238-E5C6-4D96-9C02-BE4ED6161B0B}" type="sibTrans" cxnId="{5E7B8E57-E347-450C-A089-6B4394446F53}">
      <dgm:prSet/>
      <dgm:spPr/>
      <dgm:t>
        <a:bodyPr/>
        <a:lstStyle/>
        <a:p>
          <a:endParaRPr lang="en-IN"/>
        </a:p>
      </dgm:t>
    </dgm:pt>
    <dgm:pt modelId="{209FD04F-7FF2-4D3B-811E-D8892F685599}">
      <dgm:prSet phldrT="[Text]" custT="1"/>
      <dgm:spPr/>
      <dgm:t>
        <a:bodyPr/>
        <a:lstStyle/>
        <a:p>
          <a:r>
            <a:rPr lang="en-IN" sz="1400"/>
            <a:t>Accuracy gives a wrong picture for unbalanced datasets: an accuracy of 95% could be misleading if dataset has 95% 0’s and 5% 1s</a:t>
          </a:r>
          <a:endParaRPr lang="en-IN" sz="1400" dirty="0"/>
        </a:p>
      </dgm:t>
    </dgm:pt>
    <dgm:pt modelId="{5D1A7CAD-516E-4AAD-BA95-FBB6ED109D63}" type="parTrans" cxnId="{B9B8732C-2CCC-440B-A67D-5CC4FCEA99D6}">
      <dgm:prSet/>
      <dgm:spPr/>
      <dgm:t>
        <a:bodyPr/>
        <a:lstStyle/>
        <a:p>
          <a:endParaRPr lang="en-IN"/>
        </a:p>
      </dgm:t>
    </dgm:pt>
    <dgm:pt modelId="{55492D15-2AAE-489C-8F40-151088F985C8}" type="sibTrans" cxnId="{B9B8732C-2CCC-440B-A67D-5CC4FCEA99D6}">
      <dgm:prSet/>
      <dgm:spPr/>
      <dgm:t>
        <a:bodyPr/>
        <a:lstStyle/>
        <a:p>
          <a:endParaRPr lang="en-IN"/>
        </a:p>
      </dgm:t>
    </dgm:pt>
    <dgm:pt modelId="{02B5482F-CC86-4BD0-9FDF-06BB5C25016B}">
      <dgm:prSet custT="1"/>
      <dgm:spPr/>
      <dgm:t>
        <a:bodyPr/>
        <a:lstStyle/>
        <a:p>
          <a:r>
            <a:rPr lang="en-IN" sz="1400"/>
            <a:t>F1 score penalizes incorrect predictions, but ignores </a:t>
          </a:r>
          <a:r>
            <a:rPr lang="en-US" sz="1400"/>
            <a:t>the probabilistic nature of classification</a:t>
          </a:r>
          <a:endParaRPr lang="en-IN" sz="1400" dirty="0"/>
        </a:p>
      </dgm:t>
    </dgm:pt>
    <dgm:pt modelId="{16783506-C71A-4121-BA59-F08936DF654B}" type="parTrans" cxnId="{85158160-70A9-40C3-9FEC-723B5E094362}">
      <dgm:prSet/>
      <dgm:spPr/>
      <dgm:t>
        <a:bodyPr/>
        <a:lstStyle/>
        <a:p>
          <a:endParaRPr lang="en-IN"/>
        </a:p>
      </dgm:t>
    </dgm:pt>
    <dgm:pt modelId="{802EDF0E-EDA8-4A78-B773-FD10B1FB0EB5}" type="sibTrans" cxnId="{85158160-70A9-40C3-9FEC-723B5E094362}">
      <dgm:prSet/>
      <dgm:spPr/>
      <dgm:t>
        <a:bodyPr/>
        <a:lstStyle/>
        <a:p>
          <a:endParaRPr lang="en-IN"/>
        </a:p>
      </dgm:t>
    </dgm:pt>
    <dgm:pt modelId="{4625A81C-C2FB-40FB-9F0E-ECD6687A1583}">
      <dgm:prSet custT="1"/>
      <dgm:spPr/>
      <dgm:t>
        <a:bodyPr/>
        <a:lstStyle/>
        <a:p>
          <a:r>
            <a:rPr lang="en-US" sz="1400"/>
            <a:t>Optimizes the certainty of a prediction</a:t>
          </a:r>
          <a:endParaRPr lang="en-US" sz="1400" dirty="0"/>
        </a:p>
      </dgm:t>
    </dgm:pt>
    <dgm:pt modelId="{A8DD5A2A-332C-499B-81A6-85605681C82E}" type="parTrans" cxnId="{36F7206C-2BCB-4890-B6D2-7A884C726995}">
      <dgm:prSet/>
      <dgm:spPr/>
      <dgm:t>
        <a:bodyPr/>
        <a:lstStyle/>
        <a:p>
          <a:endParaRPr lang="en-IN"/>
        </a:p>
      </dgm:t>
    </dgm:pt>
    <dgm:pt modelId="{89AEF12D-613F-4F7F-B61D-387AC6F1DE79}" type="sibTrans" cxnId="{36F7206C-2BCB-4890-B6D2-7A884C726995}">
      <dgm:prSet/>
      <dgm:spPr/>
      <dgm:t>
        <a:bodyPr/>
        <a:lstStyle/>
        <a:p>
          <a:endParaRPr lang="en-IN"/>
        </a:p>
      </dgm:t>
    </dgm:pt>
    <dgm:pt modelId="{28849504-4184-475D-9520-1AEBA820D83B}">
      <dgm:prSet custT="1"/>
      <dgm:spPr/>
      <dgm:t>
        <a:bodyPr/>
        <a:lstStyle/>
        <a:p>
          <a:r>
            <a:rPr lang="en-IN" sz="1400"/>
            <a:t>Log-loss is not a metric, but a loss function</a:t>
          </a:r>
          <a:endParaRPr lang="en-IN" sz="1400" dirty="0"/>
        </a:p>
      </dgm:t>
    </dgm:pt>
    <dgm:pt modelId="{4EA81598-F617-450B-8457-1FEF804CDE55}" type="parTrans" cxnId="{BCE496B9-6C24-4F39-A83A-1B9475852EA9}">
      <dgm:prSet/>
      <dgm:spPr/>
      <dgm:t>
        <a:bodyPr/>
        <a:lstStyle/>
        <a:p>
          <a:endParaRPr lang="en-IN"/>
        </a:p>
      </dgm:t>
    </dgm:pt>
    <dgm:pt modelId="{44DE4C50-B078-4C51-A34C-B70B7CB46F74}" type="sibTrans" cxnId="{BCE496B9-6C24-4F39-A83A-1B9475852EA9}">
      <dgm:prSet/>
      <dgm:spPr/>
      <dgm:t>
        <a:bodyPr/>
        <a:lstStyle/>
        <a:p>
          <a:endParaRPr lang="en-IN"/>
        </a:p>
      </dgm:t>
    </dgm:pt>
    <dgm:pt modelId="{725CAA04-9133-46DA-BAD4-69FE7989B6D2}">
      <dgm:prSet phldrT="[Text]" custT="1"/>
      <dgm:spPr/>
      <dgm:t>
        <a:bodyPr/>
        <a:lstStyle/>
        <a:p>
          <a:r>
            <a:rPr lang="en-IN" sz="2000"/>
            <a:t>Log-loss</a:t>
          </a:r>
          <a:endParaRPr lang="en-IN" sz="2000" dirty="0"/>
        </a:p>
      </dgm:t>
    </dgm:pt>
    <dgm:pt modelId="{364FF6C4-86A6-4C74-8FE9-81F382625D69}" type="sibTrans" cxnId="{6F716A3F-1C01-41F4-A099-15C6FE5600B2}">
      <dgm:prSet/>
      <dgm:spPr/>
      <dgm:t>
        <a:bodyPr/>
        <a:lstStyle/>
        <a:p>
          <a:endParaRPr lang="en-IN"/>
        </a:p>
      </dgm:t>
    </dgm:pt>
    <dgm:pt modelId="{1B12BBB4-9275-475C-8198-614609D2FC8E}" type="parTrans" cxnId="{6F716A3F-1C01-41F4-A099-15C6FE5600B2}">
      <dgm:prSet/>
      <dgm:spPr/>
      <dgm:t>
        <a:bodyPr/>
        <a:lstStyle/>
        <a:p>
          <a:endParaRPr lang="en-IN"/>
        </a:p>
      </dgm:t>
    </dgm:pt>
    <dgm:pt modelId="{7A65A464-5907-4587-B67A-37BAA6BC9254}">
      <dgm:prSet phldrT="[Text]" custT="1"/>
      <dgm:spPr/>
      <dgm:t>
        <a:bodyPr/>
        <a:lstStyle/>
        <a:p>
          <a:r>
            <a:rPr lang="en-IN" sz="1400"/>
            <a:t> </a:t>
          </a:r>
          <a:r>
            <a:rPr lang="en-US" sz="1400"/>
            <a:t>Penalizes the predictions made with lesser certainty</a:t>
          </a:r>
          <a:endParaRPr lang="en-IN" sz="1400" dirty="0"/>
        </a:p>
      </dgm:t>
    </dgm:pt>
    <dgm:pt modelId="{958298F7-2ABD-427E-802B-D60C1AFEF6BC}" type="sibTrans" cxnId="{ACC4C96D-FD7F-4F62-B71B-F3A0AD68E8EC}">
      <dgm:prSet/>
      <dgm:spPr/>
      <dgm:t>
        <a:bodyPr/>
        <a:lstStyle/>
        <a:p>
          <a:endParaRPr lang="en-IN"/>
        </a:p>
      </dgm:t>
    </dgm:pt>
    <dgm:pt modelId="{8E8CD9F5-674D-4669-8E37-97344B078C48}" type="parTrans" cxnId="{ACC4C96D-FD7F-4F62-B71B-F3A0AD68E8EC}">
      <dgm:prSet/>
      <dgm:spPr/>
      <dgm:t>
        <a:bodyPr/>
        <a:lstStyle/>
        <a:p>
          <a:endParaRPr lang="en-IN"/>
        </a:p>
      </dgm:t>
    </dgm:pt>
    <dgm:pt modelId="{2200831A-B989-45ED-8F76-19EF33D06B8E}" type="pres">
      <dgm:prSet presAssocID="{B6868C48-BB86-4FA9-A093-4254BB9BD0E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15FBE2D7-AD09-4DE7-BC49-9540D167FAF8}" type="pres">
      <dgm:prSet presAssocID="{B6868C48-BB86-4FA9-A093-4254BB9BD0E5}" presName="dummyMaxCanvas" presStyleCnt="0"/>
      <dgm:spPr/>
    </dgm:pt>
    <dgm:pt modelId="{C672B730-7E3B-4222-ADA1-F499CAFDC01D}" type="pres">
      <dgm:prSet presAssocID="{B6868C48-BB86-4FA9-A093-4254BB9BD0E5}" presName="parentComposite" presStyleCnt="0"/>
      <dgm:spPr/>
    </dgm:pt>
    <dgm:pt modelId="{01984161-E760-4B2C-A44F-144274B264B0}" type="pres">
      <dgm:prSet presAssocID="{B6868C48-BB86-4FA9-A093-4254BB9BD0E5}" presName="parent1" presStyleLbl="alignAccFollowNode1" presStyleIdx="0" presStyleCnt="4" custAng="216381" custScaleX="123903" custScaleY="98167" custLinFactNeighborX="-39448" custLinFactNeighborY="20671">
        <dgm:presLayoutVars>
          <dgm:chMax val="4"/>
        </dgm:presLayoutVars>
      </dgm:prSet>
      <dgm:spPr>
        <a:prstGeom prst="ellipse">
          <a:avLst/>
        </a:prstGeom>
      </dgm:spPr>
    </dgm:pt>
    <dgm:pt modelId="{86C76BE2-88D7-443B-A6D0-2A124402D019}" type="pres">
      <dgm:prSet presAssocID="{B6868C48-BB86-4FA9-A093-4254BB9BD0E5}" presName="parent2" presStyleLbl="alignAccFollowNode1" presStyleIdx="1" presStyleCnt="4" custAng="277979" custScaleX="123903" custScaleY="98167" custLinFactNeighborX="74388" custLinFactNeighborY="23609">
        <dgm:presLayoutVars>
          <dgm:chMax val="4"/>
        </dgm:presLayoutVars>
      </dgm:prSet>
      <dgm:spPr>
        <a:prstGeom prst="ellipse">
          <a:avLst/>
        </a:prstGeom>
      </dgm:spPr>
    </dgm:pt>
    <dgm:pt modelId="{E5E174F9-005C-405F-939D-28D818F1DD27}" type="pres">
      <dgm:prSet presAssocID="{B6868C48-BB86-4FA9-A093-4254BB9BD0E5}" presName="childrenComposite" presStyleCnt="0"/>
      <dgm:spPr/>
    </dgm:pt>
    <dgm:pt modelId="{A4089BCA-D280-4F0F-BD6D-625A99585E93}" type="pres">
      <dgm:prSet presAssocID="{B6868C48-BB86-4FA9-A093-4254BB9BD0E5}" presName="dummyMaxCanvas_ChildArea" presStyleCnt="0"/>
      <dgm:spPr/>
    </dgm:pt>
    <dgm:pt modelId="{D952FC23-71FD-4EEF-B894-FAA7B8BB17FC}" type="pres">
      <dgm:prSet presAssocID="{B6868C48-BB86-4FA9-A093-4254BB9BD0E5}" presName="fulcrum" presStyleLbl="alignAccFollowNode1" presStyleIdx="2" presStyleCnt="4" custScaleX="128634" custScaleY="77918" custLinFactNeighborY="12239"/>
      <dgm:spPr/>
    </dgm:pt>
    <dgm:pt modelId="{7C76DAED-D1C9-4FC7-9E44-EB95D71B4BBC}" type="pres">
      <dgm:prSet presAssocID="{B6868C48-BB86-4FA9-A093-4254BB9BD0E5}" presName="balance_23" presStyleLbl="alignAccFollowNode1" presStyleIdx="3" presStyleCnt="4" custScaleX="219543" custScaleY="193089">
        <dgm:presLayoutVars>
          <dgm:bulletEnabled val="1"/>
        </dgm:presLayoutVars>
      </dgm:prSet>
      <dgm:spPr/>
    </dgm:pt>
    <dgm:pt modelId="{9843BE10-906D-43B8-9814-52914F970118}" type="pres">
      <dgm:prSet presAssocID="{B6868C48-BB86-4FA9-A093-4254BB9BD0E5}" presName="right_23_1" presStyleLbl="node1" presStyleIdx="0" presStyleCnt="5" custScaleX="194065" custScaleY="101720" custLinFactNeighborX="56840" custLinFactNeighborY="-9360">
        <dgm:presLayoutVars>
          <dgm:bulletEnabled val="1"/>
        </dgm:presLayoutVars>
      </dgm:prSet>
      <dgm:spPr/>
    </dgm:pt>
    <dgm:pt modelId="{BB110693-7530-4CA9-AD42-945708DF6AAA}" type="pres">
      <dgm:prSet presAssocID="{B6868C48-BB86-4FA9-A093-4254BB9BD0E5}" presName="right_23_2" presStyleLbl="node1" presStyleIdx="1" presStyleCnt="5" custScaleX="194293" custScaleY="97855" custLinFactNeighborX="57330" custLinFactNeighborY="-3744">
        <dgm:presLayoutVars>
          <dgm:bulletEnabled val="1"/>
        </dgm:presLayoutVars>
      </dgm:prSet>
      <dgm:spPr/>
    </dgm:pt>
    <dgm:pt modelId="{CDF499B7-936E-41E9-9FD3-1DEC7D816F68}" type="pres">
      <dgm:prSet presAssocID="{B6868C48-BB86-4FA9-A093-4254BB9BD0E5}" presName="right_23_3" presStyleLbl="node1" presStyleIdx="2" presStyleCnt="5" custScaleX="195305" custScaleY="101069" custLinFactNeighborX="57816" custLinFactNeighborY="1872">
        <dgm:presLayoutVars>
          <dgm:bulletEnabled val="1"/>
        </dgm:presLayoutVars>
      </dgm:prSet>
      <dgm:spPr/>
    </dgm:pt>
    <dgm:pt modelId="{65E90EC1-F35B-4068-983F-E955AA231ABA}" type="pres">
      <dgm:prSet presAssocID="{B6868C48-BB86-4FA9-A093-4254BB9BD0E5}" presName="left_23_1" presStyleLbl="node1" presStyleIdx="3" presStyleCnt="5" custScaleX="194597" custScaleY="139170" custLinFactY="-49799" custLinFactNeighborX="-47126" custLinFactNeighborY="-100000">
        <dgm:presLayoutVars>
          <dgm:bulletEnabled val="1"/>
        </dgm:presLayoutVars>
      </dgm:prSet>
      <dgm:spPr/>
    </dgm:pt>
    <dgm:pt modelId="{D96DBE78-4547-4CF9-9BA2-F12F23397820}" type="pres">
      <dgm:prSet presAssocID="{B6868C48-BB86-4FA9-A093-4254BB9BD0E5}" presName="left_23_2" presStyleLbl="node1" presStyleIdx="4" presStyleCnt="5" custScaleX="194947" custScaleY="109393" custLinFactNeighborX="-55861" custLinFactNeighborY="58823">
        <dgm:presLayoutVars>
          <dgm:bulletEnabled val="1"/>
        </dgm:presLayoutVars>
      </dgm:prSet>
      <dgm:spPr/>
    </dgm:pt>
  </dgm:ptLst>
  <dgm:cxnLst>
    <dgm:cxn modelId="{B4C3B90F-F83C-47CF-9903-4A6A9A729FCA}" type="presOf" srcId="{209FD04F-7FF2-4D3B-811E-D8892F685599}" destId="{65E90EC1-F35B-4068-983F-E955AA231ABA}" srcOrd="0" destOrd="0" presId="urn:microsoft.com/office/officeart/2005/8/layout/balance1"/>
    <dgm:cxn modelId="{D9E80210-2763-4C73-A575-08D1C34A7FC6}" type="presOf" srcId="{4625A81C-C2FB-40FB-9F0E-ECD6687A1583}" destId="{BB110693-7530-4CA9-AD42-945708DF6AAA}" srcOrd="0" destOrd="0" presId="urn:microsoft.com/office/officeart/2005/8/layout/balance1"/>
    <dgm:cxn modelId="{C0530927-391E-450B-94DE-8D0AAB07DB0B}" type="presOf" srcId="{58816C17-A0FE-4E3C-BCCB-53D9868633BA}" destId="{01984161-E760-4B2C-A44F-144274B264B0}" srcOrd="0" destOrd="0" presId="urn:microsoft.com/office/officeart/2005/8/layout/balance1"/>
    <dgm:cxn modelId="{B9B8732C-2CCC-440B-A67D-5CC4FCEA99D6}" srcId="{58816C17-A0FE-4E3C-BCCB-53D9868633BA}" destId="{209FD04F-7FF2-4D3B-811E-D8892F685599}" srcOrd="0" destOrd="0" parTransId="{5D1A7CAD-516E-4AAD-BA95-FBB6ED109D63}" sibTransId="{55492D15-2AAE-489C-8F40-151088F985C8}"/>
    <dgm:cxn modelId="{6F716A3F-1C01-41F4-A099-15C6FE5600B2}" srcId="{B6868C48-BB86-4FA9-A093-4254BB9BD0E5}" destId="{725CAA04-9133-46DA-BAD4-69FE7989B6D2}" srcOrd="1" destOrd="0" parTransId="{1B12BBB4-9275-475C-8198-614609D2FC8E}" sibTransId="{364FF6C4-86A6-4C74-8FE9-81F382625D69}"/>
    <dgm:cxn modelId="{85158160-70A9-40C3-9FEC-723B5E094362}" srcId="{58816C17-A0FE-4E3C-BCCB-53D9868633BA}" destId="{02B5482F-CC86-4BD0-9FDF-06BB5C25016B}" srcOrd="1" destOrd="0" parTransId="{16783506-C71A-4121-BA59-F08936DF654B}" sibTransId="{802EDF0E-EDA8-4A78-B773-FD10B1FB0EB5}"/>
    <dgm:cxn modelId="{72610D4A-71C6-485B-9F78-56F6300F8386}" type="presOf" srcId="{725CAA04-9133-46DA-BAD4-69FE7989B6D2}" destId="{86C76BE2-88D7-443B-A6D0-2A124402D019}" srcOrd="0" destOrd="0" presId="urn:microsoft.com/office/officeart/2005/8/layout/balance1"/>
    <dgm:cxn modelId="{36F7206C-2BCB-4890-B6D2-7A884C726995}" srcId="{725CAA04-9133-46DA-BAD4-69FE7989B6D2}" destId="{4625A81C-C2FB-40FB-9F0E-ECD6687A1583}" srcOrd="1" destOrd="0" parTransId="{A8DD5A2A-332C-499B-81A6-85605681C82E}" sibTransId="{89AEF12D-613F-4F7F-B61D-387AC6F1DE79}"/>
    <dgm:cxn modelId="{ACC4C96D-FD7F-4F62-B71B-F3A0AD68E8EC}" srcId="{725CAA04-9133-46DA-BAD4-69FE7989B6D2}" destId="{7A65A464-5907-4587-B67A-37BAA6BC9254}" srcOrd="0" destOrd="0" parTransId="{8E8CD9F5-674D-4669-8E37-97344B078C48}" sibTransId="{958298F7-2ABD-427E-802B-D60C1AFEF6BC}"/>
    <dgm:cxn modelId="{5E7B8E57-E347-450C-A089-6B4394446F53}" srcId="{B6868C48-BB86-4FA9-A093-4254BB9BD0E5}" destId="{58816C17-A0FE-4E3C-BCCB-53D9868633BA}" srcOrd="0" destOrd="0" parTransId="{A74EFA40-C9C7-43E3-BA24-4D175A827A50}" sibTransId="{F3819238-E5C6-4D96-9C02-BE4ED6161B0B}"/>
    <dgm:cxn modelId="{05254D84-D24E-4775-829F-0962EE987EC8}" type="presOf" srcId="{B6868C48-BB86-4FA9-A093-4254BB9BD0E5}" destId="{2200831A-B989-45ED-8F76-19EF33D06B8E}" srcOrd="0" destOrd="0" presId="urn:microsoft.com/office/officeart/2005/8/layout/balance1"/>
    <dgm:cxn modelId="{BE016191-6191-439A-A5EA-B15DAFD481B6}" type="presOf" srcId="{7A65A464-5907-4587-B67A-37BAA6BC9254}" destId="{9843BE10-906D-43B8-9814-52914F970118}" srcOrd="0" destOrd="0" presId="urn:microsoft.com/office/officeart/2005/8/layout/balance1"/>
    <dgm:cxn modelId="{8019B8B2-529B-487C-BC03-B9FEF5A4D97C}" type="presOf" srcId="{28849504-4184-475D-9520-1AEBA820D83B}" destId="{CDF499B7-936E-41E9-9FD3-1DEC7D816F68}" srcOrd="0" destOrd="0" presId="urn:microsoft.com/office/officeart/2005/8/layout/balance1"/>
    <dgm:cxn modelId="{BCE496B9-6C24-4F39-A83A-1B9475852EA9}" srcId="{725CAA04-9133-46DA-BAD4-69FE7989B6D2}" destId="{28849504-4184-475D-9520-1AEBA820D83B}" srcOrd="2" destOrd="0" parTransId="{4EA81598-F617-450B-8457-1FEF804CDE55}" sibTransId="{44DE4C50-B078-4C51-A34C-B70B7CB46F74}"/>
    <dgm:cxn modelId="{69E3D4EE-2F07-4B28-9F50-3EA36B0702D3}" type="presOf" srcId="{02B5482F-CC86-4BD0-9FDF-06BB5C25016B}" destId="{D96DBE78-4547-4CF9-9BA2-F12F23397820}" srcOrd="0" destOrd="0" presId="urn:microsoft.com/office/officeart/2005/8/layout/balance1"/>
    <dgm:cxn modelId="{AD39DE79-820C-4812-A1D1-FBBDD381DE43}" type="presParOf" srcId="{2200831A-B989-45ED-8F76-19EF33D06B8E}" destId="{15FBE2D7-AD09-4DE7-BC49-9540D167FAF8}" srcOrd="0" destOrd="0" presId="urn:microsoft.com/office/officeart/2005/8/layout/balance1"/>
    <dgm:cxn modelId="{B32CEFC4-0E98-4116-A63A-82B5DC389B97}" type="presParOf" srcId="{2200831A-B989-45ED-8F76-19EF33D06B8E}" destId="{C672B730-7E3B-4222-ADA1-F499CAFDC01D}" srcOrd="1" destOrd="0" presId="urn:microsoft.com/office/officeart/2005/8/layout/balance1"/>
    <dgm:cxn modelId="{57DA2D58-102B-4A37-BD91-9D24A748A415}" type="presParOf" srcId="{C672B730-7E3B-4222-ADA1-F499CAFDC01D}" destId="{01984161-E760-4B2C-A44F-144274B264B0}" srcOrd="0" destOrd="0" presId="urn:microsoft.com/office/officeart/2005/8/layout/balance1"/>
    <dgm:cxn modelId="{CAC7B21E-32C3-40CC-AC6B-0E9AF4086176}" type="presParOf" srcId="{C672B730-7E3B-4222-ADA1-F499CAFDC01D}" destId="{86C76BE2-88D7-443B-A6D0-2A124402D019}" srcOrd="1" destOrd="0" presId="urn:microsoft.com/office/officeart/2005/8/layout/balance1"/>
    <dgm:cxn modelId="{9C64DD35-AB4B-4D74-905D-FF43C0E963FC}" type="presParOf" srcId="{2200831A-B989-45ED-8F76-19EF33D06B8E}" destId="{E5E174F9-005C-405F-939D-28D818F1DD27}" srcOrd="2" destOrd="0" presId="urn:microsoft.com/office/officeart/2005/8/layout/balance1"/>
    <dgm:cxn modelId="{523E213B-9A88-42E7-9DA8-C26E36ECE175}" type="presParOf" srcId="{E5E174F9-005C-405F-939D-28D818F1DD27}" destId="{A4089BCA-D280-4F0F-BD6D-625A99585E93}" srcOrd="0" destOrd="0" presId="urn:microsoft.com/office/officeart/2005/8/layout/balance1"/>
    <dgm:cxn modelId="{766960C3-31E5-4F9A-8ABF-44F0B4D0CD3D}" type="presParOf" srcId="{E5E174F9-005C-405F-939D-28D818F1DD27}" destId="{D952FC23-71FD-4EEF-B894-FAA7B8BB17FC}" srcOrd="1" destOrd="0" presId="urn:microsoft.com/office/officeart/2005/8/layout/balance1"/>
    <dgm:cxn modelId="{52C7A1A6-1C0B-4A5E-BEC6-B5E475C97AF3}" type="presParOf" srcId="{E5E174F9-005C-405F-939D-28D818F1DD27}" destId="{7C76DAED-D1C9-4FC7-9E44-EB95D71B4BBC}" srcOrd="2" destOrd="0" presId="urn:microsoft.com/office/officeart/2005/8/layout/balance1"/>
    <dgm:cxn modelId="{286B7FA5-E342-4E1A-82D4-2090DEAD6B0A}" type="presParOf" srcId="{E5E174F9-005C-405F-939D-28D818F1DD27}" destId="{9843BE10-906D-43B8-9814-52914F970118}" srcOrd="3" destOrd="0" presId="urn:microsoft.com/office/officeart/2005/8/layout/balance1"/>
    <dgm:cxn modelId="{12D2A36E-6871-44B3-8DE4-B7A341969D55}" type="presParOf" srcId="{E5E174F9-005C-405F-939D-28D818F1DD27}" destId="{BB110693-7530-4CA9-AD42-945708DF6AAA}" srcOrd="4" destOrd="0" presId="urn:microsoft.com/office/officeart/2005/8/layout/balance1"/>
    <dgm:cxn modelId="{0486A46B-32C8-4CBF-BF92-DC88C9206072}" type="presParOf" srcId="{E5E174F9-005C-405F-939D-28D818F1DD27}" destId="{CDF499B7-936E-41E9-9FD3-1DEC7D816F68}" srcOrd="5" destOrd="0" presId="urn:microsoft.com/office/officeart/2005/8/layout/balance1"/>
    <dgm:cxn modelId="{5A4B010D-CF64-41BC-A4D6-2F71C9C2477D}" type="presParOf" srcId="{E5E174F9-005C-405F-939D-28D818F1DD27}" destId="{65E90EC1-F35B-4068-983F-E955AA231ABA}" srcOrd="6" destOrd="0" presId="urn:microsoft.com/office/officeart/2005/8/layout/balance1"/>
    <dgm:cxn modelId="{EB01B1AE-B781-46B7-8A26-5D75CF5E0269}" type="presParOf" srcId="{E5E174F9-005C-405F-939D-28D818F1DD27}" destId="{D96DBE78-4547-4CF9-9BA2-F12F2339782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CAF5-9E3E-48CF-9DBE-E8DD5E23475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60403-A2E4-4BC0-B3B7-9BFE0279F880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D156-C238-44CA-9E90-BE5F1DE76D5A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The Problem</a:t>
          </a:r>
          <a:endParaRPr lang="en-US" sz="1900" kern="1200"/>
        </a:p>
      </dsp:txBody>
      <dsp:txXfrm>
        <a:off x="727895" y="1478"/>
        <a:ext cx="5768154" cy="630212"/>
      </dsp:txXfrm>
    </dsp:sp>
    <dsp:sp modelId="{D98375D7-80D3-4C5A-9252-051558DB468E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92A3C-A9B7-4B0D-9C52-19EFD92953A9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B989-52FA-47F6-B3B8-B10D9F523742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Algorithms</a:t>
          </a:r>
          <a:endParaRPr lang="en-US" sz="1900" kern="1200"/>
        </a:p>
      </dsp:txBody>
      <dsp:txXfrm>
        <a:off x="727895" y="789244"/>
        <a:ext cx="5768154" cy="630212"/>
      </dsp:txXfrm>
    </dsp:sp>
    <dsp:sp modelId="{3BA8DB27-9A23-4B7E-9E4D-B128FCCB190F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FD6DC-5E02-4C19-8A89-689AE15BF339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9A03-56D2-4933-8B0F-936D8C72DD82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1577010"/>
        <a:ext cx="5768154" cy="630212"/>
      </dsp:txXfrm>
    </dsp:sp>
    <dsp:sp modelId="{3CE398FC-B888-4C05-8DA9-4930A2234E18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EF60-87F4-4D74-B739-B65A7BF35CC2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8681-ADFE-4A94-B41D-D3B1FC98D0B0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2364776"/>
        <a:ext cx="5768154" cy="630212"/>
      </dsp:txXfrm>
    </dsp:sp>
    <dsp:sp modelId="{99273251-B3E6-4993-A021-EB7E393C0966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407C0-EBFD-45AB-8F48-734D177FE5A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B829F-1B3D-4C1D-9364-87BD4BAB5855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Results</a:t>
          </a:r>
          <a:endParaRPr lang="en-US" sz="1900" kern="1200"/>
        </a:p>
      </dsp:txBody>
      <dsp:txXfrm>
        <a:off x="727895" y="3152542"/>
        <a:ext cx="5768154" cy="630212"/>
      </dsp:txXfrm>
    </dsp:sp>
    <dsp:sp modelId="{EB51FFA2-2291-4404-8343-7622293E35F6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BA48F-0AF6-4952-8BAB-4B68D15230C3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8972B-2C16-4295-AFED-B8ECE915B7EE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Discussion</a:t>
          </a:r>
          <a:endParaRPr lang="en-US" sz="1900" kern="1200"/>
        </a:p>
      </dsp:txBody>
      <dsp:txXfrm>
        <a:off x="727895" y="3940308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F8A93-B22B-4C64-8350-D0B1ED2EEF0F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2B2C7-09BA-4A23-8C28-575EF8138D47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Real world datasets have categorical features, often with very high cardinality</a:t>
          </a:r>
          <a:endParaRPr lang="en-US" sz="2400" kern="1200"/>
        </a:p>
      </dsp:txBody>
      <dsp:txXfrm>
        <a:off x="0" y="0"/>
        <a:ext cx="6496050" cy="1143000"/>
      </dsp:txXfrm>
    </dsp:sp>
    <dsp:sp modelId="{0630E789-3697-4B13-A003-7F57EBDF5520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BE931-38A9-469D-8680-A135C4DE6610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There are many classification algorithms out there</a:t>
          </a:r>
          <a:endParaRPr lang="en-US" sz="2400" kern="1200"/>
        </a:p>
      </dsp:txBody>
      <dsp:txXfrm>
        <a:off x="0" y="1143000"/>
        <a:ext cx="6496050" cy="1143000"/>
      </dsp:txXfrm>
    </dsp:sp>
    <dsp:sp modelId="{95EBE7ED-8BDC-4A25-B5F7-4D2676E1CDF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3EED-D155-4846-A812-BF775CE216D8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Even Gradient Boosted Decision Tree algorithms have varying implementations</a:t>
          </a:r>
          <a:endParaRPr lang="en-US" sz="2400" kern="1200" dirty="0"/>
        </a:p>
      </dsp:txBody>
      <dsp:txXfrm>
        <a:off x="0" y="2286000"/>
        <a:ext cx="6496050" cy="1143000"/>
      </dsp:txXfrm>
    </dsp:sp>
    <dsp:sp modelId="{C4BAF132-81F6-470A-83B6-5BA5C2D6DFB9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2F826-1200-4D01-9165-BE96D797818E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Is there a winning algorithm?</a:t>
          </a:r>
          <a:endParaRPr lang="en-US" sz="2400" kern="1200" dirty="0"/>
        </a:p>
      </dsp:txBody>
      <dsp:txXfrm>
        <a:off x="0" y="3429000"/>
        <a:ext cx="649605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C9B-F9FA-489E-9EBD-BC41229085B7}">
      <dsp:nvSpPr>
        <dsp:cNvPr id="0" name=""/>
        <dsp:cNvSpPr/>
      </dsp:nvSpPr>
      <dsp:spPr>
        <a:xfrm>
          <a:off x="8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XGBoost</a:t>
          </a:r>
          <a:endParaRPr lang="en-IN" sz="4100" kern="1200" dirty="0"/>
        </a:p>
      </dsp:txBody>
      <dsp:txXfrm rot="16200000">
        <a:off x="-1616126" y="2069724"/>
        <a:ext cx="3960182" cy="726241"/>
      </dsp:txXfrm>
    </dsp:sp>
    <dsp:sp modelId="{962C5F90-D10F-4C24-BFF3-536ECE8B9B83}">
      <dsp:nvSpPr>
        <dsp:cNvPr id="0" name=""/>
        <dsp:cNvSpPr/>
      </dsp:nvSpPr>
      <dsp:spPr>
        <a:xfrm>
          <a:off x="727085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Uses histograms of features to select best possible split for the trees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Gives missing values a default direction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Cache aware block structure helps to scale out-of-core</a:t>
          </a:r>
        </a:p>
      </dsp:txBody>
      <dsp:txXfrm>
        <a:off x="727085" y="452753"/>
        <a:ext cx="2705249" cy="4829490"/>
      </dsp:txXfrm>
    </dsp:sp>
    <dsp:sp modelId="{C2831764-DD1E-4270-9084-38692E9636A6}">
      <dsp:nvSpPr>
        <dsp:cNvPr id="0" name=""/>
        <dsp:cNvSpPr/>
      </dsp:nvSpPr>
      <dsp:spPr>
        <a:xfrm>
          <a:off x="37591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LightGBM</a:t>
          </a:r>
          <a:endParaRPr lang="en-IN" sz="4100" kern="1200" dirty="0"/>
        </a:p>
      </dsp:txBody>
      <dsp:txXfrm rot="16200000">
        <a:off x="2142172" y="2069724"/>
        <a:ext cx="3960182" cy="726241"/>
      </dsp:txXfrm>
    </dsp:sp>
    <dsp:sp modelId="{63B4BD43-12E3-41E9-AAFA-5DD9EB985B64}">
      <dsp:nvSpPr>
        <dsp:cNvPr id="0" name=""/>
        <dsp:cNvSpPr/>
      </dsp:nvSpPr>
      <dsp:spPr>
        <a:xfrm rot="5400000">
          <a:off x="3523179" y="879687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F5735-0682-4FCD-B93B-D8667D2F610E}">
      <dsp:nvSpPr>
        <dsp:cNvPr id="0" name=""/>
        <dsp:cNvSpPr/>
      </dsp:nvSpPr>
      <dsp:spPr>
        <a:xfrm>
          <a:off x="4485384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Focus on optimizing existing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Gradient-based </a:t>
          </a:r>
          <a:r>
            <a:rPr lang="en-IN" sz="1800" kern="1200" dirty="0"/>
            <a:t>One-Side Sampling removes observations with small gradient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Exclusive Feature Bundling bundles mutually exclusive features together</a:t>
          </a:r>
        </a:p>
      </dsp:txBody>
      <dsp:txXfrm>
        <a:off x="4485384" y="452753"/>
        <a:ext cx="2705249" cy="4829490"/>
      </dsp:txXfrm>
    </dsp:sp>
    <dsp:sp modelId="{D20FD6E4-C7E7-448C-A794-137ED9D7D523}">
      <dsp:nvSpPr>
        <dsp:cNvPr id="0" name=""/>
        <dsp:cNvSpPr/>
      </dsp:nvSpPr>
      <dsp:spPr>
        <a:xfrm>
          <a:off x="7517442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CatBoost</a:t>
          </a:r>
          <a:endParaRPr lang="en-IN" sz="4100" kern="1200" dirty="0"/>
        </a:p>
      </dsp:txBody>
      <dsp:txXfrm rot="16200000">
        <a:off x="5900471" y="2069724"/>
        <a:ext cx="3960182" cy="726241"/>
      </dsp:txXfrm>
    </dsp:sp>
    <dsp:sp modelId="{A530B6E1-9B28-4210-91E5-6127AA372554}">
      <dsp:nvSpPr>
        <dsp:cNvPr id="0" name=""/>
        <dsp:cNvSpPr/>
      </dsp:nvSpPr>
      <dsp:spPr>
        <a:xfrm rot="5400000">
          <a:off x="7281478" y="841734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F7D28-A734-4A35-AA32-1E69493E85C3}">
      <dsp:nvSpPr>
        <dsp:cNvPr id="0" name=""/>
        <dsp:cNvSpPr/>
      </dsp:nvSpPr>
      <dsp:spPr>
        <a:xfrm>
          <a:off x="8243683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Creates random permutations of the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Values of target statistic only rely on the observed history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Residuals calculated with a model not trained on current observation</a:t>
          </a:r>
        </a:p>
      </dsp:txBody>
      <dsp:txXfrm>
        <a:off x="8243683" y="452753"/>
        <a:ext cx="2705249" cy="482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94A0-D911-4DCE-9D63-DAF2253D96CA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A564-2270-4CB9-A931-C14217FE667F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D78-58FB-4780-B4F1-E2E13F285C09}">
      <dsp:nvSpPr>
        <dsp:cNvPr id="0" name=""/>
        <dsp:cNvSpPr/>
      </dsp:nvSpPr>
      <dsp:spPr>
        <a:xfrm>
          <a:off x="827089" y="1412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Baseline</a:t>
          </a:r>
        </a:p>
      </dsp:txBody>
      <dsp:txXfrm>
        <a:off x="827089" y="1412"/>
        <a:ext cx="4902916" cy="716094"/>
      </dsp:txXfrm>
    </dsp:sp>
    <dsp:sp modelId="{929AE894-6AF9-4D71-9602-FF73DCA9EBC2}">
      <dsp:nvSpPr>
        <dsp:cNvPr id="0" name=""/>
        <dsp:cNvSpPr/>
      </dsp:nvSpPr>
      <dsp:spPr>
        <a:xfrm>
          <a:off x="5730006" y="1412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 Random Forest model for baseline</a:t>
          </a:r>
        </a:p>
      </dsp:txBody>
      <dsp:txXfrm>
        <a:off x="5730006" y="1412"/>
        <a:ext cx="5165363" cy="716094"/>
      </dsp:txXfrm>
    </dsp:sp>
    <dsp:sp modelId="{AF995E96-AEE2-4E22-958C-C9A7EEC8B293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AA65-105F-4875-A919-5C84394D060F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C006-298A-4B59-95BE-C8BE2463F342}">
      <dsp:nvSpPr>
        <dsp:cNvPr id="0" name=""/>
        <dsp:cNvSpPr/>
      </dsp:nvSpPr>
      <dsp:spPr>
        <a:xfrm>
          <a:off x="827089" y="896531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827089" y="896531"/>
        <a:ext cx="4902916" cy="716094"/>
      </dsp:txXfrm>
    </dsp:sp>
    <dsp:sp modelId="{E6640F16-0666-47D5-8F91-40882E62A241}">
      <dsp:nvSpPr>
        <dsp:cNvPr id="0" name=""/>
        <dsp:cNvSpPr/>
      </dsp:nvSpPr>
      <dsp:spPr>
        <a:xfrm>
          <a:off x="5730006" y="896531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each of the three GBDT algorithms on all the  dataset</a:t>
          </a:r>
        </a:p>
      </dsp:txBody>
      <dsp:txXfrm>
        <a:off x="5730006" y="896531"/>
        <a:ext cx="5165363" cy="716094"/>
      </dsp:txXfrm>
    </dsp:sp>
    <dsp:sp modelId="{7EFB33AB-A6F9-4E84-9E35-0B6D36949359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8D10F-E050-4761-901F-AD701EE9F669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036C-80D3-4127-A036-A925613F537D}">
      <dsp:nvSpPr>
        <dsp:cNvPr id="0" name=""/>
        <dsp:cNvSpPr/>
      </dsp:nvSpPr>
      <dsp:spPr>
        <a:xfrm>
          <a:off x="827089" y="1791650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</a:t>
          </a:r>
        </a:p>
      </dsp:txBody>
      <dsp:txXfrm>
        <a:off x="827089" y="1791650"/>
        <a:ext cx="4902916" cy="716094"/>
      </dsp:txXfrm>
    </dsp:sp>
    <dsp:sp modelId="{5864211E-C7B9-4EB3-BD94-9D948D9917D6}">
      <dsp:nvSpPr>
        <dsp:cNvPr id="0" name=""/>
        <dsp:cNvSpPr/>
      </dsp:nvSpPr>
      <dsp:spPr>
        <a:xfrm>
          <a:off x="5730006" y="1791650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Measure performance of models across datasets</a:t>
          </a:r>
        </a:p>
      </dsp:txBody>
      <dsp:txXfrm>
        <a:off x="5730006" y="1791650"/>
        <a:ext cx="5165363" cy="716094"/>
      </dsp:txXfrm>
    </dsp:sp>
    <dsp:sp modelId="{8AE79A9B-1388-476B-95CB-1E1B94D3BE2E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14BA-6EE5-4CE0-8505-CA5C3792F977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18D0-A1D1-41C6-8B40-BC2376CDC746}">
      <dsp:nvSpPr>
        <dsp:cNvPr id="0" name=""/>
        <dsp:cNvSpPr/>
      </dsp:nvSpPr>
      <dsp:spPr>
        <a:xfrm>
          <a:off x="827089" y="2686769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>
        <a:off x="827089" y="2686769"/>
        <a:ext cx="4902916" cy="716094"/>
      </dsp:txXfrm>
    </dsp:sp>
    <dsp:sp modelId="{FFD03EC7-30E9-4759-A4EE-C0C8DA4C4E84}">
      <dsp:nvSpPr>
        <dsp:cNvPr id="0" name=""/>
        <dsp:cNvSpPr/>
      </dsp:nvSpPr>
      <dsp:spPr>
        <a:xfrm>
          <a:off x="5730006" y="2686769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for patterns based on the features of dataset</a:t>
          </a:r>
        </a:p>
      </dsp:txBody>
      <dsp:txXfrm>
        <a:off x="5730006" y="2686769"/>
        <a:ext cx="5165363" cy="716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4161-E760-4B2C-A44F-144274B264B0}">
      <dsp:nvSpPr>
        <dsp:cNvPr id="0" name=""/>
        <dsp:cNvSpPr/>
      </dsp:nvSpPr>
      <dsp:spPr>
        <a:xfrm rot="216381">
          <a:off x="2404458" y="21962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Accuracy and F1 score</a:t>
          </a:r>
          <a:endParaRPr lang="en-IN" sz="2000" kern="1200" dirty="0"/>
        </a:p>
      </dsp:txBody>
      <dsp:txXfrm>
        <a:off x="2736748" y="365888"/>
        <a:ext cx="1604438" cy="706210"/>
      </dsp:txXfrm>
    </dsp:sp>
    <dsp:sp modelId="{86C76BE2-88D7-443B-A6D0-2A124402D019}">
      <dsp:nvSpPr>
        <dsp:cNvPr id="0" name=""/>
        <dsp:cNvSpPr/>
      </dsp:nvSpPr>
      <dsp:spPr>
        <a:xfrm rot="277979">
          <a:off x="7134311" y="24951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Log-loss</a:t>
          </a:r>
          <a:endParaRPr lang="en-IN" sz="2000" kern="1200" dirty="0"/>
        </a:p>
      </dsp:txBody>
      <dsp:txXfrm>
        <a:off x="7466601" y="395778"/>
        <a:ext cx="1604438" cy="706210"/>
      </dsp:txXfrm>
    </dsp:sp>
    <dsp:sp modelId="{D952FC23-71FD-4EEF-B894-FAA7B8BB17FC}">
      <dsp:nvSpPr>
        <dsp:cNvPr id="0" name=""/>
        <dsp:cNvSpPr/>
      </dsp:nvSpPr>
      <dsp:spPr>
        <a:xfrm>
          <a:off x="5093206" y="4492362"/>
          <a:ext cx="981523" cy="594542"/>
        </a:xfrm>
        <a:prstGeom prst="triangle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76DAED-D1C9-4FC7-9E44-EB95D71B4BBC}">
      <dsp:nvSpPr>
        <dsp:cNvPr id="0" name=""/>
        <dsp:cNvSpPr/>
      </dsp:nvSpPr>
      <dsp:spPr>
        <a:xfrm rot="240000">
          <a:off x="1162604" y="3847846"/>
          <a:ext cx="8842728" cy="618343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3BE10-906D-43B8-9814-52914F970118}">
      <dsp:nvSpPr>
        <dsp:cNvPr id="0" name=""/>
        <dsp:cNvSpPr/>
      </dsp:nvSpPr>
      <dsp:spPr>
        <a:xfrm rot="240000">
          <a:off x="6222483" y="3158704"/>
          <a:ext cx="3609531" cy="7435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 </a:t>
          </a:r>
          <a:r>
            <a:rPr lang="en-US" sz="1400" kern="1200"/>
            <a:t>Penalizes the predictions made with lesser certainty</a:t>
          </a:r>
          <a:endParaRPr lang="en-IN" sz="1400" kern="1200" dirty="0"/>
        </a:p>
      </dsp:txBody>
      <dsp:txXfrm>
        <a:off x="6258778" y="3194999"/>
        <a:ext cx="3536941" cy="670917"/>
      </dsp:txXfrm>
    </dsp:sp>
    <dsp:sp modelId="{BB110693-7530-4CA9-AD42-945708DF6AAA}">
      <dsp:nvSpPr>
        <dsp:cNvPr id="0" name=""/>
        <dsp:cNvSpPr/>
      </dsp:nvSpPr>
      <dsp:spPr>
        <a:xfrm rot="240000">
          <a:off x="6294344" y="2317077"/>
          <a:ext cx="3616514" cy="705178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Optimizes the certainty of a prediction</a:t>
          </a:r>
          <a:endParaRPr lang="en-US" sz="1400" kern="1200" dirty="0"/>
        </a:p>
      </dsp:txBody>
      <dsp:txXfrm>
        <a:off x="6328768" y="2351501"/>
        <a:ext cx="3547666" cy="636330"/>
      </dsp:txXfrm>
    </dsp:sp>
    <dsp:sp modelId="{CDF499B7-936E-41E9-9FD3-1DEC7D816F68}">
      <dsp:nvSpPr>
        <dsp:cNvPr id="0" name=""/>
        <dsp:cNvSpPr/>
      </dsp:nvSpPr>
      <dsp:spPr>
        <a:xfrm rot="240000">
          <a:off x="6361133" y="1461492"/>
          <a:ext cx="3633490" cy="735458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Log-loss is not a metric, but a loss function</a:t>
          </a:r>
          <a:endParaRPr lang="en-IN" sz="1400" kern="1200" dirty="0"/>
        </a:p>
      </dsp:txBody>
      <dsp:txXfrm>
        <a:off x="6397035" y="1497394"/>
        <a:ext cx="3561686" cy="663654"/>
      </dsp:txXfrm>
    </dsp:sp>
    <dsp:sp modelId="{65E90EC1-F35B-4068-983F-E955AA231ABA}">
      <dsp:nvSpPr>
        <dsp:cNvPr id="0" name=""/>
        <dsp:cNvSpPr/>
      </dsp:nvSpPr>
      <dsp:spPr>
        <a:xfrm rot="240000">
          <a:off x="1653765" y="1420049"/>
          <a:ext cx="3593853" cy="1111266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Accuracy gives a wrong picture for unbalanced datasets: an accuracy of 95% could be misleading if dataset has 95% 0’s and 5% 1s</a:t>
          </a:r>
          <a:endParaRPr lang="en-IN" sz="1400" kern="1200" dirty="0"/>
        </a:p>
      </dsp:txBody>
      <dsp:txXfrm>
        <a:off x="1708013" y="1474297"/>
        <a:ext cx="3485357" cy="1002770"/>
      </dsp:txXfrm>
    </dsp:sp>
    <dsp:sp modelId="{D96DBE78-4547-4CF9-9BA2-F12F23397820}">
      <dsp:nvSpPr>
        <dsp:cNvPr id="0" name=""/>
        <dsp:cNvSpPr/>
      </dsp:nvSpPr>
      <dsp:spPr>
        <a:xfrm rot="240000">
          <a:off x="1541928" y="2688704"/>
          <a:ext cx="3620975" cy="817831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F1 score penalizes incorrect predictions, but ignores </a:t>
          </a:r>
          <a:r>
            <a:rPr lang="en-US" sz="1400" kern="1200"/>
            <a:t>the probabilistic nature of classification</a:t>
          </a:r>
          <a:endParaRPr lang="en-IN" sz="1400" kern="1200" dirty="0"/>
        </a:p>
      </dsp:txBody>
      <dsp:txXfrm>
        <a:off x="1581851" y="2728627"/>
        <a:ext cx="3541129" cy="7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84870"/>
            <a:ext cx="6974911" cy="632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Nishant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mohan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/>
              <a:t>A Comparison of GBDT Algorithms on High Cardinality 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79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357E4-DF6E-4329-A959-BA7F24A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442819" cy="16223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much Predictive power?</a:t>
            </a: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C6CD1-9D6B-4933-BA6D-EF799D56F3F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model has some predictive power if the log-loss is less than a random guess log-loss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all the 8 datasets, at least one model performed better than random guessing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317FEC-6557-434B-9FBF-D88365880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252784"/>
              </p:ext>
            </p:extLst>
          </p:nvPr>
        </p:nvGraphicFramePr>
        <p:xfrm>
          <a:off x="5867502" y="1269507"/>
          <a:ext cx="5676379" cy="494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93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7E37BA-7C09-4E2E-8457-534BECA33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77631"/>
              </p:ext>
            </p:extLst>
          </p:nvPr>
        </p:nvGraphicFramePr>
        <p:xfrm>
          <a:off x="652184" y="549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403EA0-8CB9-461D-A644-BAC4C6D12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530438"/>
              </p:ext>
            </p:extLst>
          </p:nvPr>
        </p:nvGraphicFramePr>
        <p:xfrm>
          <a:off x="6096000" y="503196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F36F36-2C09-4209-BFAA-644991FFE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280150"/>
              </p:ext>
            </p:extLst>
          </p:nvPr>
        </p:nvGraphicFramePr>
        <p:xfrm>
          <a:off x="652184" y="3666476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1EDB4F-09D8-474D-BDBA-62818D3EB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367464"/>
              </p:ext>
            </p:extLst>
          </p:nvPr>
        </p:nvGraphicFramePr>
        <p:xfrm>
          <a:off x="6096000" y="3666476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343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7978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68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47800"/>
            <a:ext cx="3754909" cy="4572000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F2F2F2"/>
                </a:solidFill>
              </a:rPr>
              <a:t>The Problem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D12B7E-6998-4EEA-87C9-DC3B8A19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770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/>
              <a:t>GBDT Algorithms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1" y="647699"/>
            <a:ext cx="4715929" cy="3242202"/>
          </a:xfrm>
          <a:prstGeom prst="rect">
            <a:avLst/>
          </a:prstGeom>
          <a:effectLst/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Boosting considered as an optimization problem on a suitable cost function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Iteratively learn from weak predictors and combine the results to form a strong learner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Incrementally assign adjusted weights to observations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Three state-of-the-art implementations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XGBoost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LightGBM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CatBoost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C1D41F1-7C50-41E0-AD01-6FBAB5F0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92" y="4085841"/>
            <a:ext cx="4240307" cy="2162557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5358213" y="6563170"/>
            <a:ext cx="6682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*BySirakorn-Ownwork,CCBY-SA4.0,https://commons.wikimedia.org/w/index.php?curid=85888769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A2F544-722F-4BCD-9677-FFEA7EA65DE9}"/>
              </a:ext>
            </a:extLst>
          </p:cNvPr>
          <p:cNvGrpSpPr/>
          <p:nvPr/>
        </p:nvGrpSpPr>
        <p:grpSpPr>
          <a:xfrm>
            <a:off x="521253" y="985422"/>
            <a:ext cx="11149493" cy="5717220"/>
            <a:chOff x="521253" y="958788"/>
            <a:chExt cx="11149493" cy="571722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749DFBB-0BDB-4E4A-8A6E-D995FF1BF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1529847"/>
                </p:ext>
              </p:extLst>
            </p:nvPr>
          </p:nvGraphicFramePr>
          <p:xfrm>
            <a:off x="521253" y="958788"/>
            <a:ext cx="11149493" cy="5717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95C028-302F-4CA8-96AB-15ACF2089051}"/>
                </a:ext>
              </a:extLst>
            </p:cNvPr>
            <p:cNvGrpSpPr/>
            <p:nvPr/>
          </p:nvGrpSpPr>
          <p:grpSpPr>
            <a:xfrm>
              <a:off x="1056440" y="5379877"/>
              <a:ext cx="10058400" cy="589145"/>
              <a:chOff x="1056440" y="5548546"/>
              <a:chExt cx="10058400" cy="589145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63E5E894-ABC5-4CDE-B176-E21DD7988156}"/>
                  </a:ext>
                </a:extLst>
              </p:cNvPr>
              <p:cNvSpPr/>
              <p:nvPr/>
            </p:nvSpPr>
            <p:spPr>
              <a:xfrm>
                <a:off x="1056440" y="5548546"/>
                <a:ext cx="10058400" cy="589145"/>
              </a:xfrm>
              <a:prstGeom prst="leftRight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4ABCF-E237-452C-B70F-02732903B251}"/>
                  </a:ext>
                </a:extLst>
              </p:cNvPr>
              <p:cNvSpPr txBox="1"/>
              <p:nvPr/>
            </p:nvSpPr>
            <p:spPr>
              <a:xfrm>
                <a:off x="1652726" y="5682917"/>
                <a:ext cx="902859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March 2014							Jan 2017					   		April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3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Datasets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51643"/>
              </p:ext>
            </p:extLst>
          </p:nvPr>
        </p:nvGraphicFramePr>
        <p:xfrm>
          <a:off x="648930" y="2840630"/>
          <a:ext cx="10895373" cy="3343534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174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Observations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Highest</a:t>
                      </a:r>
                      <a:endParaRPr lang="en-IN" sz="1100" b="1" u="none" strike="noStrik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100" b="1" u="none" strike="noStrik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ardinality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Adult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32,561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Amazon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32,769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7,518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Bank Marketing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41,188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Contraceptive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1,473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Healthcare Provider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969,617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19,574 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Kick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72,983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1,063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 Prices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3,458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Poker Hand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25,010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6E4C2-42DC-427D-BDAE-70571F87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6642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40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028A2E-66D7-4878-B004-C0B6EAB2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64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136-D6D2-4EB5-8161-390CC662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to measure performance?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DE14F2-F925-42C1-B8FF-7AE87ACF7679}"/>
              </a:ext>
            </a:extLst>
          </p:cNvPr>
          <p:cNvSpPr txBox="1">
            <a:spLocks/>
          </p:cNvSpPr>
          <p:nvPr/>
        </p:nvSpPr>
        <p:spPr>
          <a:xfrm>
            <a:off x="6284913" y="2052917"/>
            <a:ext cx="4657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832A8F-DEA3-494A-8C38-46B6B14E6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203090"/>
              </p:ext>
            </p:extLst>
          </p:nvPr>
        </p:nvGraphicFramePr>
        <p:xfrm>
          <a:off x="646110" y="1517016"/>
          <a:ext cx="11167937" cy="50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25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440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Segoe UI</vt:lpstr>
      <vt:lpstr>Wingdings 3</vt:lpstr>
      <vt:lpstr>Ion</vt:lpstr>
      <vt:lpstr>A Comparison of GBDT Algorithms on High Cardinality Data</vt:lpstr>
      <vt:lpstr>Contents</vt:lpstr>
      <vt:lpstr>The Problem</vt:lpstr>
      <vt:lpstr>GBDT Algorithms</vt:lpstr>
      <vt:lpstr>PowerPoint Presentation</vt:lpstr>
      <vt:lpstr>Datasets</vt:lpstr>
      <vt:lpstr>Methodology</vt:lpstr>
      <vt:lpstr>Results</vt:lpstr>
      <vt:lpstr>How to measure performance?</vt:lpstr>
      <vt:lpstr>How much Predictive power?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GBDT Algorithms on High Cardinality Data</dc:title>
  <dc:creator>Nishant Mohan</dc:creator>
  <cp:lastModifiedBy>Nishant Mohan</cp:lastModifiedBy>
  <cp:revision>6</cp:revision>
  <dcterms:created xsi:type="dcterms:W3CDTF">2020-08-15T13:27:18Z</dcterms:created>
  <dcterms:modified xsi:type="dcterms:W3CDTF">2020-08-15T16:34:38Z</dcterms:modified>
</cp:coreProperties>
</file>