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81" r:id="rId5"/>
    <p:sldId id="265" r:id="rId6"/>
    <p:sldId id="266" r:id="rId7"/>
    <p:sldId id="282" r:id="rId8"/>
    <p:sldId id="276" r:id="rId9"/>
    <p:sldId id="277" r:id="rId10"/>
    <p:sldId id="279" r:id="rId11"/>
    <p:sldId id="262" r:id="rId12"/>
    <p:sldId id="283" r:id="rId13"/>
    <p:sldId id="263" r:id="rId14"/>
    <p:sldId id="268" r:id="rId15"/>
    <p:sldId id="274" r:id="rId16"/>
    <p:sldId id="284" r:id="rId17"/>
    <p:sldId id="269" r:id="rId18"/>
    <p:sldId id="273" r:id="rId19"/>
    <p:sldId id="271" r:id="rId20"/>
    <p:sldId id="272" r:id="rId21"/>
    <p:sldId id="270" r:id="rId22"/>
    <p:sldId id="275"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D4FF"/>
    <a:srgbClr val="F5CF61"/>
    <a:srgbClr val="86BDA6"/>
    <a:srgbClr val="E9C251"/>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nishant\Documents\thesis\thesis\review_docs\result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nishant\Documents\thesis\thesis\review_docs\result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nishant\Documents\thesis\thesis\review_docs\results.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shant\Documents\thesis\thesis\review_docs\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shant\Documents\thesis\thesis\review_docs\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shant\Documents\thesis\thesis\review_docs\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shant\Documents\thesis\thesis\review_docs\resul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ishant\Documents\thesis\thesis\review_docs\resul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ishant\Documents\thesis\thesis\review_docs\resul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ishant\Documents\thesis\thesis\review_docs\resul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ishant\Documents\thesis\thesis\review_docs\resul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Sheet1!$F$2</c:f>
              <c:strCache>
                <c:ptCount val="1"/>
                <c:pt idx="0">
                  <c:v>Best Model</c:v>
                </c:pt>
              </c:strCache>
            </c:strRef>
          </c:tx>
          <c:spPr>
            <a:solidFill>
              <a:schemeClr val="accent1"/>
            </a:solidFill>
            <a:ln>
              <a:noFill/>
            </a:ln>
            <a:effectLst/>
          </c:spPr>
          <c:invertIfNegative val="0"/>
          <c:cat>
            <c:strRef>
              <c:f>Sheet1!$E$3:$E$10</c:f>
              <c:strCache>
                <c:ptCount val="8"/>
                <c:pt idx="0">
                  <c:v>adult</c:v>
                </c:pt>
                <c:pt idx="1">
                  <c:v>amazon</c:v>
                </c:pt>
                <c:pt idx="2">
                  <c:v>bank marketing</c:v>
                </c:pt>
                <c:pt idx="3">
                  <c:v>contraceptive</c:v>
                </c:pt>
                <c:pt idx="4">
                  <c:v>kick</c:v>
                </c:pt>
                <c:pt idx="5">
                  <c:v>land prices</c:v>
                </c:pt>
                <c:pt idx="6">
                  <c:v>physician</c:v>
                </c:pt>
                <c:pt idx="7">
                  <c:v>poker hand</c:v>
                </c:pt>
              </c:strCache>
            </c:strRef>
          </c:cat>
          <c:val>
            <c:numRef>
              <c:f>Sheet1!$F$3:$F$10</c:f>
              <c:numCache>
                <c:formatCode>General</c:formatCode>
                <c:ptCount val="8"/>
                <c:pt idx="0">
                  <c:v>0.26863010360746697</c:v>
                </c:pt>
                <c:pt idx="1">
                  <c:v>0.134557656768931</c:v>
                </c:pt>
                <c:pt idx="2">
                  <c:v>0.171686088015266</c:v>
                </c:pt>
                <c:pt idx="3">
                  <c:v>0.84423284984603497</c:v>
                </c:pt>
                <c:pt idx="4">
                  <c:v>0.28872546440681701</c:v>
                </c:pt>
                <c:pt idx="5">
                  <c:v>0.24528983152735701</c:v>
                </c:pt>
                <c:pt idx="6">
                  <c:v>1.29787621563677</c:v>
                </c:pt>
                <c:pt idx="7">
                  <c:v>0.38359593105126999</c:v>
                </c:pt>
              </c:numCache>
            </c:numRef>
          </c:val>
          <c:extLst>
            <c:ext xmlns:c16="http://schemas.microsoft.com/office/drawing/2014/chart" uri="{C3380CC4-5D6E-409C-BE32-E72D297353CC}">
              <c16:uniqueId val="{00000000-4746-4670-A963-4A48B23A09B0}"/>
            </c:ext>
          </c:extLst>
        </c:ser>
        <c:ser>
          <c:idx val="1"/>
          <c:order val="1"/>
          <c:tx>
            <c:strRef>
              <c:f>Sheet1!$G$2</c:f>
              <c:strCache>
                <c:ptCount val="1"/>
                <c:pt idx="0">
                  <c:v>Random Guess</c:v>
                </c:pt>
              </c:strCache>
            </c:strRef>
          </c:tx>
          <c:spPr>
            <a:solidFill>
              <a:schemeClr val="accent2"/>
            </a:solidFill>
            <a:ln>
              <a:noFill/>
            </a:ln>
            <a:effectLst/>
          </c:spPr>
          <c:invertIfNegative val="0"/>
          <c:cat>
            <c:strRef>
              <c:f>Sheet1!$E$3:$E$10</c:f>
              <c:strCache>
                <c:ptCount val="8"/>
                <c:pt idx="0">
                  <c:v>adult</c:v>
                </c:pt>
                <c:pt idx="1">
                  <c:v>amazon</c:v>
                </c:pt>
                <c:pt idx="2">
                  <c:v>bank marketing</c:v>
                </c:pt>
                <c:pt idx="3">
                  <c:v>contraceptive</c:v>
                </c:pt>
                <c:pt idx="4">
                  <c:v>kick</c:v>
                </c:pt>
                <c:pt idx="5">
                  <c:v>land prices</c:v>
                </c:pt>
                <c:pt idx="6">
                  <c:v>physician</c:v>
                </c:pt>
                <c:pt idx="7">
                  <c:v>poker hand</c:v>
                </c:pt>
              </c:strCache>
            </c:strRef>
          </c:cat>
          <c:val>
            <c:numRef>
              <c:f>Sheet1!$G$3:$G$10</c:f>
              <c:numCache>
                <c:formatCode>General</c:formatCode>
                <c:ptCount val="8"/>
                <c:pt idx="0">
                  <c:v>0.55000000000000004</c:v>
                </c:pt>
                <c:pt idx="1">
                  <c:v>0.22</c:v>
                </c:pt>
                <c:pt idx="2">
                  <c:v>0.34649999999999997</c:v>
                </c:pt>
                <c:pt idx="3">
                  <c:v>1.0668</c:v>
                </c:pt>
                <c:pt idx="4">
                  <c:v>0.3669</c:v>
                </c:pt>
                <c:pt idx="5">
                  <c:v>1.42</c:v>
                </c:pt>
                <c:pt idx="6">
                  <c:v>1.3862788839570801</c:v>
                </c:pt>
                <c:pt idx="7">
                  <c:v>0.98560000000000003</c:v>
                </c:pt>
              </c:numCache>
            </c:numRef>
          </c:val>
          <c:extLst>
            <c:ext xmlns:c16="http://schemas.microsoft.com/office/drawing/2014/chart" uri="{C3380CC4-5D6E-409C-BE32-E72D297353CC}">
              <c16:uniqueId val="{00000001-4746-4670-A963-4A48B23A09B0}"/>
            </c:ext>
          </c:extLst>
        </c:ser>
        <c:dLbls>
          <c:dLblPos val="outEnd"/>
          <c:showLegendKey val="0"/>
          <c:showVal val="0"/>
          <c:showCatName val="0"/>
          <c:showSerName val="0"/>
          <c:showPercent val="0"/>
          <c:showBubbleSize val="0"/>
        </c:dLbls>
        <c:gapWidth val="208"/>
        <c:overlap val="-27"/>
        <c:axId val="1976328304"/>
        <c:axId val="28993184"/>
      </c:barChart>
      <c:catAx>
        <c:axId val="1976328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8993184"/>
        <c:crosses val="autoZero"/>
        <c:auto val="1"/>
        <c:lblAlgn val="ctr"/>
        <c:lblOffset val="100"/>
        <c:noMultiLvlLbl val="0"/>
      </c:catAx>
      <c:valAx>
        <c:axId val="28993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Log-loss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76328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dirty="0"/>
              <a:t>Feature Importance </a:t>
            </a:r>
          </a:p>
          <a:p>
            <a:pPr>
              <a:defRPr/>
            </a:pPr>
            <a:r>
              <a:rPr lang="en-IN" sz="1400" dirty="0"/>
              <a:t>Native Encoding</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'provider FI'!$N$18</c:f>
              <c:strCache>
                <c:ptCount val="1"/>
                <c:pt idx="0">
                  <c:v>LightGBM</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'provider FI'!$M$19:$M$26</c:f>
              <c:strCache>
                <c:ptCount val="8"/>
                <c:pt idx="0">
                  <c:v>nppes_credentials</c:v>
                </c:pt>
                <c:pt idx="1">
                  <c:v> nppes_provider_gender</c:v>
                </c:pt>
                <c:pt idx="2">
                  <c:v> nppes_provider_city</c:v>
                </c:pt>
                <c:pt idx="3">
                  <c:v> nppes_provider_zip5</c:v>
                </c:pt>
                <c:pt idx="4">
                  <c:v> nppes_provider_state</c:v>
                </c:pt>
                <c:pt idx="5">
                  <c:v> nppes_provider_country</c:v>
                </c:pt>
                <c:pt idx="6">
                  <c:v> specialty_description</c:v>
                </c:pt>
                <c:pt idx="7">
                  <c:v> medicare_prvdr_enroll_status</c:v>
                </c:pt>
              </c:strCache>
            </c:strRef>
          </c:cat>
          <c:val>
            <c:numRef>
              <c:f>'provider FI'!$N$19:$N$26</c:f>
              <c:numCache>
                <c:formatCode>General</c:formatCode>
                <c:ptCount val="8"/>
                <c:pt idx="0">
                  <c:v>-9.1954022988505607E-3</c:v>
                </c:pt>
                <c:pt idx="1">
                  <c:v>8.0459770114942701E-3</c:v>
                </c:pt>
                <c:pt idx="2">
                  <c:v>0</c:v>
                </c:pt>
                <c:pt idx="3">
                  <c:v>0</c:v>
                </c:pt>
                <c:pt idx="4">
                  <c:v>5.7471264367816204E-3</c:v>
                </c:pt>
                <c:pt idx="5">
                  <c:v>0</c:v>
                </c:pt>
                <c:pt idx="6">
                  <c:v>8.7356321839080403E-2</c:v>
                </c:pt>
                <c:pt idx="7">
                  <c:v>1.8390804597701101E-2</c:v>
                </c:pt>
              </c:numCache>
            </c:numRef>
          </c:val>
          <c:extLst>
            <c:ext xmlns:c16="http://schemas.microsoft.com/office/drawing/2014/chart" uri="{C3380CC4-5D6E-409C-BE32-E72D297353CC}">
              <c16:uniqueId val="{00000000-164C-4923-9223-38BE4838CD98}"/>
            </c:ext>
          </c:extLst>
        </c:ser>
        <c:ser>
          <c:idx val="1"/>
          <c:order val="1"/>
          <c:tx>
            <c:strRef>
              <c:f>'provider FI'!$O$18</c:f>
              <c:strCache>
                <c:ptCount val="1"/>
                <c:pt idx="0">
                  <c:v>CatBoost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'provider FI'!$M$19:$M$26</c:f>
              <c:strCache>
                <c:ptCount val="8"/>
                <c:pt idx="0">
                  <c:v>nppes_credentials</c:v>
                </c:pt>
                <c:pt idx="1">
                  <c:v> nppes_provider_gender</c:v>
                </c:pt>
                <c:pt idx="2">
                  <c:v> nppes_provider_city</c:v>
                </c:pt>
                <c:pt idx="3">
                  <c:v> nppes_provider_zip5</c:v>
                </c:pt>
                <c:pt idx="4">
                  <c:v> nppes_provider_state</c:v>
                </c:pt>
                <c:pt idx="5">
                  <c:v> nppes_provider_country</c:v>
                </c:pt>
                <c:pt idx="6">
                  <c:v> specialty_description</c:v>
                </c:pt>
                <c:pt idx="7">
                  <c:v> medicare_prvdr_enroll_status</c:v>
                </c:pt>
              </c:strCache>
            </c:strRef>
          </c:cat>
          <c:val>
            <c:numRef>
              <c:f>'provider FI'!$O$19:$O$26</c:f>
              <c:numCache>
                <c:formatCode>General</c:formatCode>
                <c:ptCount val="8"/>
                <c:pt idx="0">
                  <c:v>-2.2988505747126198E-3</c:v>
                </c:pt>
                <c:pt idx="1">
                  <c:v>9.1954022988505798E-3</c:v>
                </c:pt>
                <c:pt idx="2">
                  <c:v>1.1494252873563199E-2</c:v>
                </c:pt>
                <c:pt idx="3">
                  <c:v>4.5977011494252804E-3</c:v>
                </c:pt>
                <c:pt idx="4">
                  <c:v>6.89655172413795E-3</c:v>
                </c:pt>
                <c:pt idx="5">
                  <c:v>0</c:v>
                </c:pt>
                <c:pt idx="6">
                  <c:v>0.10344827586206801</c:v>
                </c:pt>
                <c:pt idx="7">
                  <c:v>5.7471264367816204E-3</c:v>
                </c:pt>
              </c:numCache>
            </c:numRef>
          </c:val>
          <c:extLst>
            <c:ext xmlns:c16="http://schemas.microsoft.com/office/drawing/2014/chart" uri="{C3380CC4-5D6E-409C-BE32-E72D297353CC}">
              <c16:uniqueId val="{00000001-164C-4923-9223-38BE4838CD98}"/>
            </c:ext>
          </c:extLst>
        </c:ser>
        <c:dLbls>
          <c:showLegendKey val="0"/>
          <c:showVal val="0"/>
          <c:showCatName val="0"/>
          <c:showSerName val="0"/>
          <c:showPercent val="0"/>
          <c:showBubbleSize val="0"/>
        </c:dLbls>
        <c:gapWidth val="100"/>
        <c:overlap val="-24"/>
        <c:axId val="1906491856"/>
        <c:axId val="1960750816"/>
      </c:barChart>
      <c:catAx>
        <c:axId val="1906491856"/>
        <c:scaling>
          <c:orientation val="minMax"/>
        </c:scaling>
        <c:delete val="1"/>
        <c:axPos val="b"/>
        <c:numFmt formatCode="General" sourceLinked="1"/>
        <c:majorTickMark val="none"/>
        <c:minorTickMark val="none"/>
        <c:tickLblPos val="nextTo"/>
        <c:crossAx val="1960750816"/>
        <c:crosses val="autoZero"/>
        <c:auto val="1"/>
        <c:lblAlgn val="ctr"/>
        <c:lblOffset val="100"/>
        <c:noMultiLvlLbl val="0"/>
      </c:catAx>
      <c:valAx>
        <c:axId val="1960750816"/>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1906491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dirty="0"/>
              <a:t>Feature Importance </a:t>
            </a:r>
          </a:p>
          <a:p>
            <a:pPr>
              <a:defRPr sz="1400"/>
            </a:pPr>
            <a:r>
              <a:rPr lang="en-IN" sz="1400" dirty="0"/>
              <a:t>Target Encoding</a:t>
            </a:r>
          </a:p>
        </c:rich>
      </c:tx>
      <c:overlay val="0"/>
      <c:spPr>
        <a:noFill/>
        <a:ln>
          <a:noFill/>
        </a:ln>
        <a:effectLst/>
      </c:spPr>
      <c:txPr>
        <a:bodyPr rot="0" spcFirstLastPara="1" vertOverflow="ellipsis" vert="horz" wrap="square" anchor="ctr" anchorCtr="1"/>
        <a:lstStyle/>
        <a:p>
          <a:pP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'Amazon FI'!$B$1</c:f>
              <c:strCache>
                <c:ptCount val="1"/>
                <c:pt idx="0">
                  <c:v>RF</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'Amazon FI'!$A$2:$A$10</c:f>
              <c:strCache>
                <c:ptCount val="9"/>
                <c:pt idx="0">
                  <c:v>RESOURCE</c:v>
                </c:pt>
                <c:pt idx="1">
                  <c:v> MGR_ID</c:v>
                </c:pt>
                <c:pt idx="2">
                  <c:v> ROLE_ROLLUP_1</c:v>
                </c:pt>
                <c:pt idx="3">
                  <c:v> ROLE_ROLLUP_2</c:v>
                </c:pt>
                <c:pt idx="4">
                  <c:v> ROLE_DEPTNAME</c:v>
                </c:pt>
                <c:pt idx="5">
                  <c:v> ROLE_TITLE</c:v>
                </c:pt>
                <c:pt idx="6">
                  <c:v> ROLE_FAMILY_DESC</c:v>
                </c:pt>
                <c:pt idx="7">
                  <c:v> ROLE_FAMILY</c:v>
                </c:pt>
                <c:pt idx="8">
                  <c:v> ROLE_CODE</c:v>
                </c:pt>
              </c:strCache>
            </c:strRef>
          </c:cat>
          <c:val>
            <c:numRef>
              <c:f>'Amazon FI'!$B$2:$B$10</c:f>
              <c:numCache>
                <c:formatCode>General</c:formatCode>
                <c:ptCount val="9"/>
                <c:pt idx="0">
                  <c:v>3.37707252568411E-3</c:v>
                </c:pt>
                <c:pt idx="1">
                  <c:v>6.22520598108031E-3</c:v>
                </c:pt>
                <c:pt idx="2">
                  <c:v>4.4756382870516601E-4</c:v>
                </c:pt>
                <c:pt idx="3">
                  <c:v>1.11890957176283E-3</c:v>
                </c:pt>
                <c:pt idx="4">
                  <c:v>1.1189095717628599E-3</c:v>
                </c:pt>
                <c:pt idx="5">
                  <c:v>-5.6962669107918297E-4</c:v>
                </c:pt>
                <c:pt idx="6">
                  <c:v>1.4037229173024599E-3</c:v>
                </c:pt>
                <c:pt idx="7">
                  <c:v>7.3237717424476899E-4</c:v>
                </c:pt>
                <c:pt idx="8">
                  <c:v>-4.8825144949644602E-4</c:v>
                </c:pt>
              </c:numCache>
            </c:numRef>
          </c:val>
          <c:extLst>
            <c:ext xmlns:c16="http://schemas.microsoft.com/office/drawing/2014/chart" uri="{C3380CC4-5D6E-409C-BE32-E72D297353CC}">
              <c16:uniqueId val="{00000000-6ED0-495F-9EB9-6C189E05D139}"/>
            </c:ext>
          </c:extLst>
        </c:ser>
        <c:ser>
          <c:idx val="1"/>
          <c:order val="1"/>
          <c:tx>
            <c:strRef>
              <c:f>'Amazon FI'!$C$1</c:f>
              <c:strCache>
                <c:ptCount val="1"/>
                <c:pt idx="0">
                  <c:v>XGBoost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'Amazon FI'!$A$2:$A$10</c:f>
              <c:strCache>
                <c:ptCount val="9"/>
                <c:pt idx="0">
                  <c:v>RESOURCE</c:v>
                </c:pt>
                <c:pt idx="1">
                  <c:v> MGR_ID</c:v>
                </c:pt>
                <c:pt idx="2">
                  <c:v> ROLE_ROLLUP_1</c:v>
                </c:pt>
                <c:pt idx="3">
                  <c:v> ROLE_ROLLUP_2</c:v>
                </c:pt>
                <c:pt idx="4">
                  <c:v> ROLE_DEPTNAME</c:v>
                </c:pt>
                <c:pt idx="5">
                  <c:v> ROLE_TITLE</c:v>
                </c:pt>
                <c:pt idx="6">
                  <c:v> ROLE_FAMILY_DESC</c:v>
                </c:pt>
                <c:pt idx="7">
                  <c:v> ROLE_FAMILY</c:v>
                </c:pt>
                <c:pt idx="8">
                  <c:v> ROLE_CODE</c:v>
                </c:pt>
              </c:strCache>
            </c:strRef>
          </c:cat>
          <c:val>
            <c:numRef>
              <c:f>'Amazon FI'!$C$2:$C$10</c:f>
              <c:numCache>
                <c:formatCode>General</c:formatCode>
                <c:ptCount val="9"/>
                <c:pt idx="0">
                  <c:v>5.3300783236700199E-3</c:v>
                </c:pt>
                <c:pt idx="1">
                  <c:v>7.9137422439222692E-3</c:v>
                </c:pt>
                <c:pt idx="2">
                  <c:v>-2.8481334553962499E-4</c:v>
                </c:pt>
                <c:pt idx="3">
                  <c:v>-2.8481334553962499E-4</c:v>
                </c:pt>
                <c:pt idx="4">
                  <c:v>1.2409724341368999E-3</c:v>
                </c:pt>
                <c:pt idx="5">
                  <c:v>-8.5444003661882997E-4</c:v>
                </c:pt>
                <c:pt idx="6">
                  <c:v>1.7292238836334301E-3</c:v>
                </c:pt>
                <c:pt idx="7">
                  <c:v>3.4991353880581902E-3</c:v>
                </c:pt>
                <c:pt idx="8">
                  <c:v>-1.83094293561181E-4</c:v>
                </c:pt>
              </c:numCache>
            </c:numRef>
          </c:val>
          <c:extLst>
            <c:ext xmlns:c16="http://schemas.microsoft.com/office/drawing/2014/chart" uri="{C3380CC4-5D6E-409C-BE32-E72D297353CC}">
              <c16:uniqueId val="{00000001-6ED0-495F-9EB9-6C189E05D139}"/>
            </c:ext>
          </c:extLst>
        </c:ser>
        <c:ser>
          <c:idx val="2"/>
          <c:order val="2"/>
          <c:tx>
            <c:strRef>
              <c:f>'Amazon FI'!$D$1</c:f>
              <c:strCache>
                <c:ptCount val="1"/>
                <c:pt idx="0">
                  <c:v>LightGBM</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'Amazon FI'!$A$2:$A$10</c:f>
              <c:strCache>
                <c:ptCount val="9"/>
                <c:pt idx="0">
                  <c:v>RESOURCE</c:v>
                </c:pt>
                <c:pt idx="1">
                  <c:v> MGR_ID</c:v>
                </c:pt>
                <c:pt idx="2">
                  <c:v> ROLE_ROLLUP_1</c:v>
                </c:pt>
                <c:pt idx="3">
                  <c:v> ROLE_ROLLUP_2</c:v>
                </c:pt>
                <c:pt idx="4">
                  <c:v> ROLE_DEPTNAME</c:v>
                </c:pt>
                <c:pt idx="5">
                  <c:v> ROLE_TITLE</c:v>
                </c:pt>
                <c:pt idx="6">
                  <c:v> ROLE_FAMILY_DESC</c:v>
                </c:pt>
                <c:pt idx="7">
                  <c:v> ROLE_FAMILY</c:v>
                </c:pt>
                <c:pt idx="8">
                  <c:v> ROLE_CODE</c:v>
                </c:pt>
              </c:strCache>
            </c:strRef>
          </c:cat>
          <c:val>
            <c:numRef>
              <c:f>'Amazon FI'!$D$2:$D$10</c:f>
              <c:numCache>
                <c:formatCode>General</c:formatCode>
                <c:ptCount val="9"/>
                <c:pt idx="0">
                  <c:v>2.6650391618350398E-3</c:v>
                </c:pt>
                <c:pt idx="1">
                  <c:v>8.1171803478791802E-3</c:v>
                </c:pt>
                <c:pt idx="2">
                  <c:v>1.4240667276987901E-4</c:v>
                </c:pt>
                <c:pt idx="3">
                  <c:v>8.1375241582803905E-5</c:v>
                </c:pt>
                <c:pt idx="4">
                  <c:v>4.0687620791412998E-5</c:v>
                </c:pt>
                <c:pt idx="5">
                  <c:v>-7.3237717424467998E-4</c:v>
                </c:pt>
                <c:pt idx="6">
                  <c:v>1.0375343301800501E-3</c:v>
                </c:pt>
                <c:pt idx="7">
                  <c:v>1.0578781405757799E-3</c:v>
                </c:pt>
                <c:pt idx="8">
                  <c:v>0</c:v>
                </c:pt>
              </c:numCache>
            </c:numRef>
          </c:val>
          <c:extLst>
            <c:ext xmlns:c16="http://schemas.microsoft.com/office/drawing/2014/chart" uri="{C3380CC4-5D6E-409C-BE32-E72D297353CC}">
              <c16:uniqueId val="{00000002-6ED0-495F-9EB9-6C189E05D139}"/>
            </c:ext>
          </c:extLst>
        </c:ser>
        <c:ser>
          <c:idx val="3"/>
          <c:order val="3"/>
          <c:tx>
            <c:strRef>
              <c:f>'Amazon FI'!$E$1</c:f>
              <c:strCache>
                <c:ptCount val="1"/>
                <c:pt idx="0">
                  <c:v>CatBoost</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'Amazon FI'!$A$2:$A$10</c:f>
              <c:strCache>
                <c:ptCount val="9"/>
                <c:pt idx="0">
                  <c:v>RESOURCE</c:v>
                </c:pt>
                <c:pt idx="1">
                  <c:v> MGR_ID</c:v>
                </c:pt>
                <c:pt idx="2">
                  <c:v> ROLE_ROLLUP_1</c:v>
                </c:pt>
                <c:pt idx="3">
                  <c:v> ROLE_ROLLUP_2</c:v>
                </c:pt>
                <c:pt idx="4">
                  <c:v> ROLE_DEPTNAME</c:v>
                </c:pt>
                <c:pt idx="5">
                  <c:v> ROLE_TITLE</c:v>
                </c:pt>
                <c:pt idx="6">
                  <c:v> ROLE_FAMILY_DESC</c:v>
                </c:pt>
                <c:pt idx="7">
                  <c:v> ROLE_FAMILY</c:v>
                </c:pt>
                <c:pt idx="8">
                  <c:v> ROLE_CODE</c:v>
                </c:pt>
              </c:strCache>
            </c:strRef>
          </c:cat>
          <c:val>
            <c:numRef>
              <c:f>'Amazon FI'!$E$2:$E$10</c:f>
              <c:numCache>
                <c:formatCode>General</c:formatCode>
                <c:ptCount val="9"/>
                <c:pt idx="0">
                  <c:v>3.0312277489574499E-3</c:v>
                </c:pt>
                <c:pt idx="1">
                  <c:v>8.5240565557929294E-3</c:v>
                </c:pt>
                <c:pt idx="2">
                  <c:v>4.4756382870516601E-4</c:v>
                </c:pt>
                <c:pt idx="3">
                  <c:v>1.09856576136715E-3</c:v>
                </c:pt>
                <c:pt idx="4">
                  <c:v>1.1595971925541799E-3</c:v>
                </c:pt>
                <c:pt idx="5">
                  <c:v>-1.8309429356111399E-4</c:v>
                </c:pt>
                <c:pt idx="6">
                  <c:v>1.09856576136715E-3</c:v>
                </c:pt>
                <c:pt idx="7">
                  <c:v>1.01719051978441E-3</c:v>
                </c:pt>
                <c:pt idx="8">
                  <c:v>-6.5100193266194302E-4</c:v>
                </c:pt>
              </c:numCache>
            </c:numRef>
          </c:val>
          <c:extLst>
            <c:ext xmlns:c16="http://schemas.microsoft.com/office/drawing/2014/chart" uri="{C3380CC4-5D6E-409C-BE32-E72D297353CC}">
              <c16:uniqueId val="{00000003-6ED0-495F-9EB9-6C189E05D139}"/>
            </c:ext>
          </c:extLst>
        </c:ser>
        <c:dLbls>
          <c:showLegendKey val="0"/>
          <c:showVal val="0"/>
          <c:showCatName val="0"/>
          <c:showSerName val="0"/>
          <c:showPercent val="0"/>
          <c:showBubbleSize val="0"/>
        </c:dLbls>
        <c:gapWidth val="100"/>
        <c:overlap val="-24"/>
        <c:axId val="1963518976"/>
        <c:axId val="2076697664"/>
      </c:barChart>
      <c:catAx>
        <c:axId val="1963518976"/>
        <c:scaling>
          <c:orientation val="minMax"/>
        </c:scaling>
        <c:delete val="1"/>
        <c:axPos val="b"/>
        <c:numFmt formatCode="General" sourceLinked="1"/>
        <c:majorTickMark val="out"/>
        <c:minorTickMark val="none"/>
        <c:tickLblPos val="nextTo"/>
        <c:crossAx val="2076697664"/>
        <c:crosses val="autoZero"/>
        <c:auto val="1"/>
        <c:lblAlgn val="ctr"/>
        <c:lblOffset val="100"/>
        <c:noMultiLvlLbl val="0"/>
      </c:catAx>
      <c:valAx>
        <c:axId val="2076697664"/>
        <c:scaling>
          <c:orientation val="minMax"/>
          <c:max val="1.1000000000000003E-2"/>
          <c:min val="-2.0000000000000005E-3"/>
        </c:scaling>
        <c:delete val="1"/>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crossAx val="1963518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dirty="0"/>
              <a:t>Feature Importance </a:t>
            </a:r>
          </a:p>
          <a:p>
            <a:pPr>
              <a:defRPr/>
            </a:pPr>
            <a:r>
              <a:rPr lang="en-IN" sz="1400" dirty="0"/>
              <a:t>Native Encoding</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'Amazon FI'!$G$1</c:f>
              <c:strCache>
                <c:ptCount val="1"/>
                <c:pt idx="0">
                  <c:v>LightGBM</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'Amazon FI'!$F$2:$F$10</c:f>
              <c:strCache>
                <c:ptCount val="9"/>
                <c:pt idx="0">
                  <c:v>RESOURCE</c:v>
                </c:pt>
                <c:pt idx="1">
                  <c:v> MGR_ID</c:v>
                </c:pt>
                <c:pt idx="2">
                  <c:v> ROLE_ROLLUP_1</c:v>
                </c:pt>
                <c:pt idx="3">
                  <c:v> ROLE_ROLLUP_2</c:v>
                </c:pt>
                <c:pt idx="4">
                  <c:v> ROLE_DEPTNAME</c:v>
                </c:pt>
                <c:pt idx="5">
                  <c:v> ROLE_TITLE</c:v>
                </c:pt>
                <c:pt idx="6">
                  <c:v> ROLE_FAMILY_DESC</c:v>
                </c:pt>
                <c:pt idx="7">
                  <c:v> ROLE_FAMILY</c:v>
                </c:pt>
                <c:pt idx="8">
                  <c:v> ROLE_CODE</c:v>
                </c:pt>
              </c:strCache>
            </c:strRef>
          </c:cat>
          <c:val>
            <c:numRef>
              <c:f>'Amazon FI'!$G$2:$G$10</c:f>
              <c:numCache>
                <c:formatCode>General</c:formatCode>
                <c:ptCount val="9"/>
                <c:pt idx="0">
                  <c:v>6.3777845590478896E-3</c:v>
                </c:pt>
                <c:pt idx="1">
                  <c:v>5.6148916692096299E-3</c:v>
                </c:pt>
                <c:pt idx="2">
                  <c:v>6.1031431187030802E-5</c:v>
                </c:pt>
                <c:pt idx="3">
                  <c:v>9.4293561184009399E-3</c:v>
                </c:pt>
                <c:pt idx="4">
                  <c:v>9.8260604211168803E-3</c:v>
                </c:pt>
                <c:pt idx="5">
                  <c:v>8.8800732377174001E-3</c:v>
                </c:pt>
                <c:pt idx="6">
                  <c:v>7.9951174855050107E-3</c:v>
                </c:pt>
                <c:pt idx="7">
                  <c:v>2.83796155019833E-3</c:v>
                </c:pt>
                <c:pt idx="8">
                  <c:v>0</c:v>
                </c:pt>
              </c:numCache>
            </c:numRef>
          </c:val>
          <c:extLst>
            <c:ext xmlns:c16="http://schemas.microsoft.com/office/drawing/2014/chart" uri="{C3380CC4-5D6E-409C-BE32-E72D297353CC}">
              <c16:uniqueId val="{00000000-BACA-4A18-A04D-A78342637D66}"/>
            </c:ext>
          </c:extLst>
        </c:ser>
        <c:ser>
          <c:idx val="1"/>
          <c:order val="1"/>
          <c:tx>
            <c:strRef>
              <c:f>'Amazon FI'!$H$1</c:f>
              <c:strCache>
                <c:ptCount val="1"/>
                <c:pt idx="0">
                  <c:v>CatBoost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'Amazon FI'!$F$2:$F$10</c:f>
              <c:strCache>
                <c:ptCount val="9"/>
                <c:pt idx="0">
                  <c:v>RESOURCE</c:v>
                </c:pt>
                <c:pt idx="1">
                  <c:v> MGR_ID</c:v>
                </c:pt>
                <c:pt idx="2">
                  <c:v> ROLE_ROLLUP_1</c:v>
                </c:pt>
                <c:pt idx="3">
                  <c:v> ROLE_ROLLUP_2</c:v>
                </c:pt>
                <c:pt idx="4">
                  <c:v> ROLE_DEPTNAME</c:v>
                </c:pt>
                <c:pt idx="5">
                  <c:v> ROLE_TITLE</c:v>
                </c:pt>
                <c:pt idx="6">
                  <c:v> ROLE_FAMILY_DESC</c:v>
                </c:pt>
                <c:pt idx="7">
                  <c:v> ROLE_FAMILY</c:v>
                </c:pt>
                <c:pt idx="8">
                  <c:v> ROLE_CODE</c:v>
                </c:pt>
              </c:strCache>
            </c:strRef>
          </c:cat>
          <c:val>
            <c:numRef>
              <c:f>'Amazon FI'!$H$2:$H$10</c:f>
              <c:numCache>
                <c:formatCode>General</c:formatCode>
                <c:ptCount val="9"/>
                <c:pt idx="0">
                  <c:v>2.8074458346047698E-3</c:v>
                </c:pt>
                <c:pt idx="1">
                  <c:v>1.2938663411656901E-2</c:v>
                </c:pt>
                <c:pt idx="2">
                  <c:v>3.051571559353E-3</c:v>
                </c:pt>
                <c:pt idx="3">
                  <c:v>5.3707659444613698E-3</c:v>
                </c:pt>
                <c:pt idx="4">
                  <c:v>1.2511443393347499E-2</c:v>
                </c:pt>
                <c:pt idx="5">
                  <c:v>9.2767775404332693E-3</c:v>
                </c:pt>
                <c:pt idx="6">
                  <c:v>1.22978333841928E-2</c:v>
                </c:pt>
                <c:pt idx="7">
                  <c:v>3.0515715593526499E-4</c:v>
                </c:pt>
                <c:pt idx="8">
                  <c:v>6.9880988709184596E-3</c:v>
                </c:pt>
              </c:numCache>
            </c:numRef>
          </c:val>
          <c:extLst>
            <c:ext xmlns:c16="http://schemas.microsoft.com/office/drawing/2014/chart" uri="{C3380CC4-5D6E-409C-BE32-E72D297353CC}">
              <c16:uniqueId val="{00000001-BACA-4A18-A04D-A78342637D66}"/>
            </c:ext>
          </c:extLst>
        </c:ser>
        <c:dLbls>
          <c:showLegendKey val="0"/>
          <c:showVal val="0"/>
          <c:showCatName val="0"/>
          <c:showSerName val="0"/>
          <c:showPercent val="0"/>
          <c:showBubbleSize val="0"/>
        </c:dLbls>
        <c:gapWidth val="100"/>
        <c:overlap val="-24"/>
        <c:axId val="503187248"/>
        <c:axId val="371005504"/>
      </c:barChart>
      <c:catAx>
        <c:axId val="503187248"/>
        <c:scaling>
          <c:orientation val="minMax"/>
        </c:scaling>
        <c:delete val="1"/>
        <c:axPos val="b"/>
        <c:numFmt formatCode="General" sourceLinked="1"/>
        <c:majorTickMark val="none"/>
        <c:minorTickMark val="none"/>
        <c:tickLblPos val="nextTo"/>
        <c:crossAx val="371005504"/>
        <c:crosses val="autoZero"/>
        <c:auto val="1"/>
        <c:lblAlgn val="ctr"/>
        <c:lblOffset val="100"/>
        <c:noMultiLvlLbl val="0"/>
      </c:catAx>
      <c:valAx>
        <c:axId val="371005504"/>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503187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baseline="0" dirty="0"/>
              <a:t>Performance across Encoding Techniques</a:t>
            </a:r>
            <a:endParaRPr lang="en-IN" sz="1800"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bank_marketing!$H$2</c:f>
              <c:strCache>
                <c:ptCount val="1"/>
                <c:pt idx="0">
                  <c:v>One-hot</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bank_marketing!$I$1:$L$1</c:f>
              <c:strCache>
                <c:ptCount val="4"/>
                <c:pt idx="0">
                  <c:v>RF</c:v>
                </c:pt>
                <c:pt idx="1">
                  <c:v>XGBoost</c:v>
                </c:pt>
                <c:pt idx="2">
                  <c:v>LightGBM</c:v>
                </c:pt>
                <c:pt idx="3">
                  <c:v>CatBoost</c:v>
                </c:pt>
              </c:strCache>
            </c:strRef>
          </c:cat>
          <c:val>
            <c:numRef>
              <c:f>bank_marketing!$I$2:$L$2</c:f>
              <c:numCache>
                <c:formatCode>General</c:formatCode>
                <c:ptCount val="4"/>
                <c:pt idx="0">
                  <c:v>0.19939769053700501</c:v>
                </c:pt>
                <c:pt idx="1">
                  <c:v>0.18272958949412099</c:v>
                </c:pt>
                <c:pt idx="2">
                  <c:v>0.17195301127343299</c:v>
                </c:pt>
                <c:pt idx="3">
                  <c:v>0.172438126534977</c:v>
                </c:pt>
              </c:numCache>
            </c:numRef>
          </c:val>
          <c:extLst>
            <c:ext xmlns:c16="http://schemas.microsoft.com/office/drawing/2014/chart" uri="{C3380CC4-5D6E-409C-BE32-E72D297353CC}">
              <c16:uniqueId val="{00000000-341A-4896-9BA7-A0342ECFC3F4}"/>
            </c:ext>
          </c:extLst>
        </c:ser>
        <c:ser>
          <c:idx val="1"/>
          <c:order val="1"/>
          <c:tx>
            <c:strRef>
              <c:f>bank_marketing!$H$3</c:f>
              <c:strCache>
                <c:ptCount val="1"/>
                <c:pt idx="0">
                  <c:v>Target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Pt>
            <c:idx val="2"/>
            <c:invertIfNegative val="0"/>
            <c:bubble3D val="0"/>
            <c:spPr>
              <a:solidFill>
                <a:srgbClr val="5BD4FF"/>
              </a:solidFill>
              <a:ln w="34925">
                <a:noFill/>
                <a:prstDash val="sysDash"/>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0-3A05-4F7F-AFFE-6E6BABC58245}"/>
              </c:ext>
            </c:extLst>
          </c:dPt>
          <c:cat>
            <c:strRef>
              <c:f>bank_marketing!$I$1:$L$1</c:f>
              <c:strCache>
                <c:ptCount val="4"/>
                <c:pt idx="0">
                  <c:v>RF</c:v>
                </c:pt>
                <c:pt idx="1">
                  <c:v>XGBoost</c:v>
                </c:pt>
                <c:pt idx="2">
                  <c:v>LightGBM</c:v>
                </c:pt>
                <c:pt idx="3">
                  <c:v>CatBoost</c:v>
                </c:pt>
              </c:strCache>
            </c:strRef>
          </c:cat>
          <c:val>
            <c:numRef>
              <c:f>bank_marketing!$I$3:$L$3</c:f>
              <c:numCache>
                <c:formatCode>General</c:formatCode>
                <c:ptCount val="4"/>
                <c:pt idx="0">
                  <c:v>0.18276731207729199</c:v>
                </c:pt>
                <c:pt idx="1">
                  <c:v>0.18414182371533699</c:v>
                </c:pt>
                <c:pt idx="2">
                  <c:v>0.171686088015266</c:v>
                </c:pt>
                <c:pt idx="3">
                  <c:v>0.17239119172564801</c:v>
                </c:pt>
              </c:numCache>
            </c:numRef>
          </c:val>
          <c:extLst>
            <c:ext xmlns:c16="http://schemas.microsoft.com/office/drawing/2014/chart" uri="{C3380CC4-5D6E-409C-BE32-E72D297353CC}">
              <c16:uniqueId val="{00000001-341A-4896-9BA7-A0342ECFC3F4}"/>
            </c:ext>
          </c:extLst>
        </c:ser>
        <c:ser>
          <c:idx val="2"/>
          <c:order val="2"/>
          <c:tx>
            <c:strRef>
              <c:f>bank_marketing!$H$4</c:f>
              <c:strCache>
                <c:ptCount val="1"/>
                <c:pt idx="0">
                  <c:v>Mixed</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bank_marketing!$I$1:$L$1</c:f>
              <c:strCache>
                <c:ptCount val="4"/>
                <c:pt idx="0">
                  <c:v>RF</c:v>
                </c:pt>
                <c:pt idx="1">
                  <c:v>XGBoost</c:v>
                </c:pt>
                <c:pt idx="2">
                  <c:v>LightGBM</c:v>
                </c:pt>
                <c:pt idx="3">
                  <c:v>CatBoost</c:v>
                </c:pt>
              </c:strCache>
            </c:strRef>
          </c:cat>
          <c:val>
            <c:numRef>
              <c:f>bank_marketing!$I$4:$L$4</c:f>
              <c:numCache>
                <c:formatCode>General</c:formatCode>
                <c:ptCount val="4"/>
                <c:pt idx="0">
                  <c:v>0.19279703482142099</c:v>
                </c:pt>
                <c:pt idx="1">
                  <c:v>0.18461808723210199</c:v>
                </c:pt>
                <c:pt idx="2">
                  <c:v>0.17239126784104999</c:v>
                </c:pt>
                <c:pt idx="3">
                  <c:v>0.17213788465826299</c:v>
                </c:pt>
              </c:numCache>
            </c:numRef>
          </c:val>
          <c:extLst>
            <c:ext xmlns:c16="http://schemas.microsoft.com/office/drawing/2014/chart" uri="{C3380CC4-5D6E-409C-BE32-E72D297353CC}">
              <c16:uniqueId val="{00000002-341A-4896-9BA7-A0342ECFC3F4}"/>
            </c:ext>
          </c:extLst>
        </c:ser>
        <c:ser>
          <c:idx val="3"/>
          <c:order val="3"/>
          <c:tx>
            <c:strRef>
              <c:f>bank_marketing!$H$5</c:f>
              <c:strCache>
                <c:ptCount val="1"/>
                <c:pt idx="0">
                  <c:v>Native</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bank_marketing!$I$1:$L$1</c:f>
              <c:strCache>
                <c:ptCount val="4"/>
                <c:pt idx="0">
                  <c:v>RF</c:v>
                </c:pt>
                <c:pt idx="1">
                  <c:v>XGBoost</c:v>
                </c:pt>
                <c:pt idx="2">
                  <c:v>LightGBM</c:v>
                </c:pt>
                <c:pt idx="3">
                  <c:v>CatBoost</c:v>
                </c:pt>
              </c:strCache>
            </c:strRef>
          </c:cat>
          <c:val>
            <c:numRef>
              <c:f>bank_marketing!$I$5:$L$5</c:f>
              <c:numCache>
                <c:formatCode>General</c:formatCode>
                <c:ptCount val="4"/>
                <c:pt idx="0">
                  <c:v>0</c:v>
                </c:pt>
                <c:pt idx="1">
                  <c:v>0</c:v>
                </c:pt>
                <c:pt idx="2">
                  <c:v>0.17276499219864899</c:v>
                </c:pt>
                <c:pt idx="3">
                  <c:v>0.17524787877394801</c:v>
                </c:pt>
              </c:numCache>
            </c:numRef>
          </c:val>
          <c:extLst>
            <c:ext xmlns:c16="http://schemas.microsoft.com/office/drawing/2014/chart" uri="{C3380CC4-5D6E-409C-BE32-E72D297353CC}">
              <c16:uniqueId val="{00000003-341A-4896-9BA7-A0342ECFC3F4}"/>
            </c:ext>
          </c:extLst>
        </c:ser>
        <c:dLbls>
          <c:showLegendKey val="0"/>
          <c:showVal val="0"/>
          <c:showCatName val="0"/>
          <c:showSerName val="0"/>
          <c:showPercent val="0"/>
          <c:showBubbleSize val="0"/>
        </c:dLbls>
        <c:gapWidth val="100"/>
        <c:overlap val="-24"/>
        <c:axId val="209457856"/>
        <c:axId val="2084328816"/>
      </c:barChart>
      <c:catAx>
        <c:axId val="2094578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84328816"/>
        <c:crosses val="autoZero"/>
        <c:auto val="1"/>
        <c:lblAlgn val="ctr"/>
        <c:lblOffset val="100"/>
        <c:noMultiLvlLbl val="0"/>
      </c:catAx>
      <c:valAx>
        <c:axId val="2084328816"/>
        <c:scaling>
          <c:orientation val="minMax"/>
          <c:max val="0.2"/>
          <c:min val="0.16500000000000004"/>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dirty="0"/>
                  <a:t>Log</a:t>
                </a:r>
                <a:r>
                  <a:rPr lang="en-IN" baseline="0" dirty="0"/>
                  <a:t> </a:t>
                </a:r>
                <a:r>
                  <a:rPr lang="en-IN" baseline="0" dirty="0" err="1"/>
                  <a:t>lOss</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9457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Target Encoding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bank_marketing!$Q$19</c:f>
              <c:strCache>
                <c:ptCount val="1"/>
                <c:pt idx="0">
                  <c:v>RF</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bank_marketing!$P$20:$P$39</c:f>
              <c:strCache>
                <c:ptCount val="20"/>
                <c:pt idx="0">
                  <c:v>age</c:v>
                </c:pt>
                <c:pt idx="1">
                  <c:v> job</c:v>
                </c:pt>
                <c:pt idx="2">
                  <c:v> marital</c:v>
                </c:pt>
                <c:pt idx="3">
                  <c:v> education</c:v>
                </c:pt>
                <c:pt idx="4">
                  <c:v> default</c:v>
                </c:pt>
                <c:pt idx="5">
                  <c:v> housing</c:v>
                </c:pt>
                <c:pt idx="6">
                  <c:v> loan</c:v>
                </c:pt>
                <c:pt idx="7">
                  <c:v> contact</c:v>
                </c:pt>
                <c:pt idx="8">
                  <c:v> month</c:v>
                </c:pt>
                <c:pt idx="9">
                  <c:v> day_of_week</c:v>
                </c:pt>
                <c:pt idx="10">
                  <c:v> duration</c:v>
                </c:pt>
                <c:pt idx="11">
                  <c:v> campaign</c:v>
                </c:pt>
                <c:pt idx="12">
                  <c:v> pdays</c:v>
                </c:pt>
                <c:pt idx="13">
                  <c:v> previous</c:v>
                </c:pt>
                <c:pt idx="14">
                  <c:v> poutcome</c:v>
                </c:pt>
                <c:pt idx="15">
                  <c:v> emp.var.rate</c:v>
                </c:pt>
                <c:pt idx="16">
                  <c:v> cons.price.idx</c:v>
                </c:pt>
                <c:pt idx="17">
                  <c:v> cons.conf.idx</c:v>
                </c:pt>
                <c:pt idx="18">
                  <c:v> euribor3m</c:v>
                </c:pt>
                <c:pt idx="19">
                  <c:v> nr.employed</c:v>
                </c:pt>
              </c:strCache>
            </c:strRef>
          </c:cat>
          <c:val>
            <c:numRef>
              <c:f>bank_marketing!$Q$20:$Q$39</c:f>
              <c:numCache>
                <c:formatCode>General</c:formatCode>
                <c:ptCount val="20"/>
                <c:pt idx="0">
                  <c:v>4.3699927166784798E-4</c:v>
                </c:pt>
                <c:pt idx="1">
                  <c:v>2.2659221493885799E-4</c:v>
                </c:pt>
                <c:pt idx="2">
                  <c:v>3.2370316419827402E-5</c:v>
                </c:pt>
                <c:pt idx="3">
                  <c:v>4.2081411345795602E-4</c:v>
                </c:pt>
                <c:pt idx="4">
                  <c:v>6.6359148660677305E-4</c:v>
                </c:pt>
                <c:pt idx="5">
                  <c:v>5.5029537913731097E-4</c:v>
                </c:pt>
                <c:pt idx="6">
                  <c:v>9.7110949259482295E-5</c:v>
                </c:pt>
                <c:pt idx="7">
                  <c:v>1.0034798090151099E-3</c:v>
                </c:pt>
                <c:pt idx="8">
                  <c:v>2.9133284777858402E-3</c:v>
                </c:pt>
                <c:pt idx="9">
                  <c:v>1.94221898519031E-4</c:v>
                </c:pt>
                <c:pt idx="10">
                  <c:v>3.1658169458606403E-2</c:v>
                </c:pt>
                <c:pt idx="11">
                  <c:v>3.7225863882817101E-4</c:v>
                </c:pt>
                <c:pt idx="12">
                  <c:v>3.4636238569231799E-3</c:v>
                </c:pt>
                <c:pt idx="13">
                  <c:v>-3.56073480618279E-4</c:v>
                </c:pt>
                <c:pt idx="14">
                  <c:v>7.9307275228614996E-4</c:v>
                </c:pt>
                <c:pt idx="15">
                  <c:v>1.94221898519031E-4</c:v>
                </c:pt>
                <c:pt idx="16">
                  <c:v>-7.2833211944649495E-4</c:v>
                </c:pt>
                <c:pt idx="17">
                  <c:v>-1.31099781500365E-3</c:v>
                </c:pt>
                <c:pt idx="18">
                  <c:v>6.6197297078578899E-3</c:v>
                </c:pt>
                <c:pt idx="19">
                  <c:v>4.7746216719268299E-3</c:v>
                </c:pt>
              </c:numCache>
            </c:numRef>
          </c:val>
          <c:extLst>
            <c:ext xmlns:c16="http://schemas.microsoft.com/office/drawing/2014/chart" uri="{C3380CC4-5D6E-409C-BE32-E72D297353CC}">
              <c16:uniqueId val="{00000000-DE5D-4DC7-8CAE-353009EFBDF1}"/>
            </c:ext>
          </c:extLst>
        </c:ser>
        <c:ser>
          <c:idx val="1"/>
          <c:order val="1"/>
          <c:tx>
            <c:strRef>
              <c:f>bank_marketing!$R$19</c:f>
              <c:strCache>
                <c:ptCount val="1"/>
                <c:pt idx="0">
                  <c:v>XGBoost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bank_marketing!$P$20:$P$39</c:f>
              <c:strCache>
                <c:ptCount val="20"/>
                <c:pt idx="0">
                  <c:v>age</c:v>
                </c:pt>
                <c:pt idx="1">
                  <c:v> job</c:v>
                </c:pt>
                <c:pt idx="2">
                  <c:v> marital</c:v>
                </c:pt>
                <c:pt idx="3">
                  <c:v> education</c:v>
                </c:pt>
                <c:pt idx="4">
                  <c:v> default</c:v>
                </c:pt>
                <c:pt idx="5">
                  <c:v> housing</c:v>
                </c:pt>
                <c:pt idx="6">
                  <c:v> loan</c:v>
                </c:pt>
                <c:pt idx="7">
                  <c:v> contact</c:v>
                </c:pt>
                <c:pt idx="8">
                  <c:v> month</c:v>
                </c:pt>
                <c:pt idx="9">
                  <c:v> day_of_week</c:v>
                </c:pt>
                <c:pt idx="10">
                  <c:v> duration</c:v>
                </c:pt>
                <c:pt idx="11">
                  <c:v> campaign</c:v>
                </c:pt>
                <c:pt idx="12">
                  <c:v> pdays</c:v>
                </c:pt>
                <c:pt idx="13">
                  <c:v> previous</c:v>
                </c:pt>
                <c:pt idx="14">
                  <c:v> poutcome</c:v>
                </c:pt>
                <c:pt idx="15">
                  <c:v> emp.var.rate</c:v>
                </c:pt>
                <c:pt idx="16">
                  <c:v> cons.price.idx</c:v>
                </c:pt>
                <c:pt idx="17">
                  <c:v> cons.conf.idx</c:v>
                </c:pt>
                <c:pt idx="18">
                  <c:v> euribor3m</c:v>
                </c:pt>
                <c:pt idx="19">
                  <c:v> nr.employed</c:v>
                </c:pt>
              </c:strCache>
            </c:strRef>
          </c:cat>
          <c:val>
            <c:numRef>
              <c:f>bank_marketing!$R$20:$R$39</c:f>
              <c:numCache>
                <c:formatCode>General</c:formatCode>
                <c:ptCount val="20"/>
                <c:pt idx="0">
                  <c:v>2.1040705672897599E-3</c:v>
                </c:pt>
                <c:pt idx="1">
                  <c:v>3.88443797038062E-4</c:v>
                </c:pt>
                <c:pt idx="2">
                  <c:v>4.8555474629758901E-4</c:v>
                </c:pt>
                <c:pt idx="3">
                  <c:v>2.26592214938836E-4</c:v>
                </c:pt>
                <c:pt idx="4">
                  <c:v>2.1040705672894499E-4</c:v>
                </c:pt>
                <c:pt idx="5">
                  <c:v>-9.3873917617548399E-4</c:v>
                </c:pt>
                <c:pt idx="6">
                  <c:v>2.9133284777853498E-4</c:v>
                </c:pt>
                <c:pt idx="7">
                  <c:v>2.26592214938896E-3</c:v>
                </c:pt>
                <c:pt idx="8">
                  <c:v>6.5226187585983196E-3</c:v>
                </c:pt>
                <c:pt idx="9">
                  <c:v>1.53759002994249E-3</c:v>
                </c:pt>
                <c:pt idx="10">
                  <c:v>5.2520838391195201E-2</c:v>
                </c:pt>
                <c:pt idx="11">
                  <c:v>2.0717002508698901E-3</c:v>
                </c:pt>
                <c:pt idx="12">
                  <c:v>6.3607671764990704E-3</c:v>
                </c:pt>
                <c:pt idx="13">
                  <c:v>1.6185158209891499E-5</c:v>
                </c:pt>
                <c:pt idx="14">
                  <c:v>7.6070243586625599E-4</c:v>
                </c:pt>
                <c:pt idx="15">
                  <c:v>3.4312535405033001E-3</c:v>
                </c:pt>
                <c:pt idx="16">
                  <c:v>-1.3271829732136101E-3</c:v>
                </c:pt>
                <c:pt idx="17">
                  <c:v>-9.22554017965571E-4</c:v>
                </c:pt>
                <c:pt idx="18">
                  <c:v>2.74500283240268E-2</c:v>
                </c:pt>
                <c:pt idx="19">
                  <c:v>1.04394270453993E-2</c:v>
                </c:pt>
              </c:numCache>
            </c:numRef>
          </c:val>
          <c:extLst>
            <c:ext xmlns:c16="http://schemas.microsoft.com/office/drawing/2014/chart" uri="{C3380CC4-5D6E-409C-BE32-E72D297353CC}">
              <c16:uniqueId val="{00000001-DE5D-4DC7-8CAE-353009EFBDF1}"/>
            </c:ext>
          </c:extLst>
        </c:ser>
        <c:ser>
          <c:idx val="2"/>
          <c:order val="2"/>
          <c:tx>
            <c:strRef>
              <c:f>bank_marketing!$S$19</c:f>
              <c:strCache>
                <c:ptCount val="1"/>
                <c:pt idx="0">
                  <c:v>LightGBM</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bank_marketing!$P$20:$P$39</c:f>
              <c:strCache>
                <c:ptCount val="20"/>
                <c:pt idx="0">
                  <c:v>age</c:v>
                </c:pt>
                <c:pt idx="1">
                  <c:v> job</c:v>
                </c:pt>
                <c:pt idx="2">
                  <c:v> marital</c:v>
                </c:pt>
                <c:pt idx="3">
                  <c:v> education</c:v>
                </c:pt>
                <c:pt idx="4">
                  <c:v> default</c:v>
                </c:pt>
                <c:pt idx="5">
                  <c:v> housing</c:v>
                </c:pt>
                <c:pt idx="6">
                  <c:v> loan</c:v>
                </c:pt>
                <c:pt idx="7">
                  <c:v> contact</c:v>
                </c:pt>
                <c:pt idx="8">
                  <c:v> month</c:v>
                </c:pt>
                <c:pt idx="9">
                  <c:v> day_of_week</c:v>
                </c:pt>
                <c:pt idx="10">
                  <c:v> duration</c:v>
                </c:pt>
                <c:pt idx="11">
                  <c:v> campaign</c:v>
                </c:pt>
                <c:pt idx="12">
                  <c:v> pdays</c:v>
                </c:pt>
                <c:pt idx="13">
                  <c:v> previous</c:v>
                </c:pt>
                <c:pt idx="14">
                  <c:v> poutcome</c:v>
                </c:pt>
                <c:pt idx="15">
                  <c:v> emp.var.rate</c:v>
                </c:pt>
                <c:pt idx="16">
                  <c:v> cons.price.idx</c:v>
                </c:pt>
                <c:pt idx="17">
                  <c:v> cons.conf.idx</c:v>
                </c:pt>
                <c:pt idx="18">
                  <c:v> euribor3m</c:v>
                </c:pt>
                <c:pt idx="19">
                  <c:v> nr.employed</c:v>
                </c:pt>
              </c:strCache>
            </c:strRef>
          </c:cat>
          <c:val>
            <c:numRef>
              <c:f>bank_marketing!$S$20:$S$39</c:f>
              <c:numCache>
                <c:formatCode>General</c:formatCode>
                <c:ptCount val="20"/>
                <c:pt idx="0">
                  <c:v>6.9596180302657898E-4</c:v>
                </c:pt>
                <c:pt idx="1">
                  <c:v>-1.6185158209958099E-5</c:v>
                </c:pt>
                <c:pt idx="2">
                  <c:v>3.0751800598847101E-4</c:v>
                </c:pt>
                <c:pt idx="3">
                  <c:v>3.72258638828149E-4</c:v>
                </c:pt>
                <c:pt idx="4">
                  <c:v>5.0173990450750304E-4</c:v>
                </c:pt>
                <c:pt idx="5">
                  <c:v>1.94221898519031E-4</c:v>
                </c:pt>
                <c:pt idx="6">
                  <c:v>4.85554746297411E-5</c:v>
                </c:pt>
                <c:pt idx="7">
                  <c:v>2.26592214938896E-3</c:v>
                </c:pt>
                <c:pt idx="8">
                  <c:v>5.4705834749533902E-3</c:v>
                </c:pt>
                <c:pt idx="9">
                  <c:v>1.06822044185475E-3</c:v>
                </c:pt>
                <c:pt idx="10">
                  <c:v>5.81370882900379E-2</c:v>
                </c:pt>
                <c:pt idx="11">
                  <c:v>1.1491462329043601E-3</c:v>
                </c:pt>
                <c:pt idx="12">
                  <c:v>5.1306951525450697E-3</c:v>
                </c:pt>
                <c:pt idx="13">
                  <c:v>6.3122117018690196E-4</c:v>
                </c:pt>
                <c:pt idx="14">
                  <c:v>1.45666423889267E-4</c:v>
                </c:pt>
                <c:pt idx="15">
                  <c:v>6.6844703406975002E-3</c:v>
                </c:pt>
                <c:pt idx="16">
                  <c:v>9.0636885975556802E-4</c:v>
                </c:pt>
                <c:pt idx="17">
                  <c:v>2.7514768956859997E-4</c:v>
                </c:pt>
                <c:pt idx="18">
                  <c:v>2.9554098891316601E-2</c:v>
                </c:pt>
                <c:pt idx="19">
                  <c:v>1.1944646758922E-2</c:v>
                </c:pt>
              </c:numCache>
            </c:numRef>
          </c:val>
          <c:extLst>
            <c:ext xmlns:c16="http://schemas.microsoft.com/office/drawing/2014/chart" uri="{C3380CC4-5D6E-409C-BE32-E72D297353CC}">
              <c16:uniqueId val="{00000002-DE5D-4DC7-8CAE-353009EFBDF1}"/>
            </c:ext>
          </c:extLst>
        </c:ser>
        <c:ser>
          <c:idx val="3"/>
          <c:order val="3"/>
          <c:tx>
            <c:strRef>
              <c:f>bank_marketing!$T$19</c:f>
              <c:strCache>
                <c:ptCount val="1"/>
                <c:pt idx="0">
                  <c:v>CatBoost</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bank_marketing!$P$20:$P$39</c:f>
              <c:strCache>
                <c:ptCount val="20"/>
                <c:pt idx="0">
                  <c:v>age</c:v>
                </c:pt>
                <c:pt idx="1">
                  <c:v> job</c:v>
                </c:pt>
                <c:pt idx="2">
                  <c:v> marital</c:v>
                </c:pt>
                <c:pt idx="3">
                  <c:v> education</c:v>
                </c:pt>
                <c:pt idx="4">
                  <c:v> default</c:v>
                </c:pt>
                <c:pt idx="5">
                  <c:v> housing</c:v>
                </c:pt>
                <c:pt idx="6">
                  <c:v> loan</c:v>
                </c:pt>
                <c:pt idx="7">
                  <c:v> contact</c:v>
                </c:pt>
                <c:pt idx="8">
                  <c:v> month</c:v>
                </c:pt>
                <c:pt idx="9">
                  <c:v> day_of_week</c:v>
                </c:pt>
                <c:pt idx="10">
                  <c:v> duration</c:v>
                </c:pt>
                <c:pt idx="11">
                  <c:v> campaign</c:v>
                </c:pt>
                <c:pt idx="12">
                  <c:v> pdays</c:v>
                </c:pt>
                <c:pt idx="13">
                  <c:v> previous</c:v>
                </c:pt>
                <c:pt idx="14">
                  <c:v> poutcome</c:v>
                </c:pt>
                <c:pt idx="15">
                  <c:v> emp.var.rate</c:v>
                </c:pt>
                <c:pt idx="16">
                  <c:v> cons.price.idx</c:v>
                </c:pt>
                <c:pt idx="17">
                  <c:v> cons.conf.idx</c:v>
                </c:pt>
                <c:pt idx="18">
                  <c:v> euribor3m</c:v>
                </c:pt>
                <c:pt idx="19">
                  <c:v> nr.employed</c:v>
                </c:pt>
              </c:strCache>
            </c:strRef>
          </c:cat>
          <c:val>
            <c:numRef>
              <c:f>bank_marketing!$T$20:$T$39</c:f>
              <c:numCache>
                <c:formatCode>General</c:formatCode>
                <c:ptCount val="20"/>
                <c:pt idx="0">
                  <c:v>9.3873917617550698E-4</c:v>
                </c:pt>
                <c:pt idx="1">
                  <c:v>2.5896253135879697E-4</c:v>
                </c:pt>
                <c:pt idx="2">
                  <c:v>1.6185158209927001E-4</c:v>
                </c:pt>
                <c:pt idx="3">
                  <c:v>6.15036011977077E-4</c:v>
                </c:pt>
                <c:pt idx="4">
                  <c:v>1.0034798090151999E-3</c:v>
                </c:pt>
                <c:pt idx="5">
                  <c:v>-8.0925791049590796E-5</c:v>
                </c:pt>
                <c:pt idx="6">
                  <c:v>4.8555474629807799E-5</c:v>
                </c:pt>
                <c:pt idx="7">
                  <c:v>2.96188395241567E-3</c:v>
                </c:pt>
                <c:pt idx="8">
                  <c:v>3.6740309136522298E-3</c:v>
                </c:pt>
                <c:pt idx="9">
                  <c:v>4.69369588087764E-4</c:v>
                </c:pt>
                <c:pt idx="10">
                  <c:v>5.3540503358420297E-2</c:v>
                </c:pt>
                <c:pt idx="11">
                  <c:v>1.10059075827471E-3</c:v>
                </c:pt>
                <c:pt idx="12">
                  <c:v>1.8936635105608801E-3</c:v>
                </c:pt>
                <c:pt idx="13">
                  <c:v>8.0925791049679606E-5</c:v>
                </c:pt>
                <c:pt idx="14">
                  <c:v>1.7965525613013501E-3</c:v>
                </c:pt>
                <c:pt idx="15">
                  <c:v>3.78732702112167E-3</c:v>
                </c:pt>
                <c:pt idx="16">
                  <c:v>-8.7399854333569595E-4</c:v>
                </c:pt>
                <c:pt idx="17">
                  <c:v>8.0925791049657394E-5</c:v>
                </c:pt>
                <c:pt idx="18">
                  <c:v>1.5456826090475001E-2</c:v>
                </c:pt>
                <c:pt idx="19">
                  <c:v>4.0786598689002496E-3</c:v>
                </c:pt>
              </c:numCache>
            </c:numRef>
          </c:val>
          <c:extLst>
            <c:ext xmlns:c16="http://schemas.microsoft.com/office/drawing/2014/chart" uri="{C3380CC4-5D6E-409C-BE32-E72D297353CC}">
              <c16:uniqueId val="{00000003-DE5D-4DC7-8CAE-353009EFBDF1}"/>
            </c:ext>
          </c:extLst>
        </c:ser>
        <c:dLbls>
          <c:showLegendKey val="0"/>
          <c:showVal val="0"/>
          <c:showCatName val="0"/>
          <c:showSerName val="0"/>
          <c:showPercent val="0"/>
          <c:showBubbleSize val="0"/>
        </c:dLbls>
        <c:gapWidth val="100"/>
        <c:overlap val="-24"/>
        <c:axId val="216344304"/>
        <c:axId val="2076696416"/>
      </c:barChart>
      <c:catAx>
        <c:axId val="2163443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76696416"/>
        <c:crosses val="autoZero"/>
        <c:auto val="1"/>
        <c:lblAlgn val="ctr"/>
        <c:lblOffset val="100"/>
        <c:noMultiLvlLbl val="0"/>
      </c:catAx>
      <c:valAx>
        <c:axId val="2076696416"/>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216344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0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Mixed Encoding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bank_marketing!$W$19</c:f>
              <c:strCache>
                <c:ptCount val="1"/>
                <c:pt idx="0">
                  <c:v>RF</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bank_marketing!$V$20:$V$70</c:f>
              <c:strCache>
                <c:ptCount val="51"/>
                <c:pt idx="0">
                  <c:v>age</c:v>
                </c:pt>
                <c:pt idx="1">
                  <c:v> job</c:v>
                </c:pt>
                <c:pt idx="2">
                  <c:v> marital_1</c:v>
                </c:pt>
                <c:pt idx="3">
                  <c:v> marital_2</c:v>
                </c:pt>
                <c:pt idx="4">
                  <c:v> marital_3</c:v>
                </c:pt>
                <c:pt idx="5">
                  <c:v> marital_4</c:v>
                </c:pt>
                <c:pt idx="6">
                  <c:v> marital_-2</c:v>
                </c:pt>
                <c:pt idx="7">
                  <c:v> education_1</c:v>
                </c:pt>
                <c:pt idx="8">
                  <c:v> education_2</c:v>
                </c:pt>
                <c:pt idx="9">
                  <c:v> education_3</c:v>
                </c:pt>
                <c:pt idx="10">
                  <c:v> education_4</c:v>
                </c:pt>
                <c:pt idx="11">
                  <c:v> education_5</c:v>
                </c:pt>
                <c:pt idx="12">
                  <c:v> education_6</c:v>
                </c:pt>
                <c:pt idx="13">
                  <c:v> education_7</c:v>
                </c:pt>
                <c:pt idx="14">
                  <c:v> education_8</c:v>
                </c:pt>
                <c:pt idx="15">
                  <c:v> education_-2</c:v>
                </c:pt>
                <c:pt idx="16">
                  <c:v> default_1</c:v>
                </c:pt>
                <c:pt idx="17">
                  <c:v> default_2</c:v>
                </c:pt>
                <c:pt idx="18">
                  <c:v> default_3</c:v>
                </c:pt>
                <c:pt idx="19">
                  <c:v> default_-2</c:v>
                </c:pt>
                <c:pt idx="20">
                  <c:v> housing_1</c:v>
                </c:pt>
                <c:pt idx="21">
                  <c:v> housing_2</c:v>
                </c:pt>
                <c:pt idx="22">
                  <c:v> housing_3</c:v>
                </c:pt>
                <c:pt idx="23">
                  <c:v> housing_-2</c:v>
                </c:pt>
                <c:pt idx="24">
                  <c:v> loan_1</c:v>
                </c:pt>
                <c:pt idx="25">
                  <c:v> loan_2</c:v>
                </c:pt>
                <c:pt idx="26">
                  <c:v> loan_3</c:v>
                </c:pt>
                <c:pt idx="27">
                  <c:v> loan_-2</c:v>
                </c:pt>
                <c:pt idx="28">
                  <c:v> contact_1</c:v>
                </c:pt>
                <c:pt idx="29">
                  <c:v> contact_2</c:v>
                </c:pt>
                <c:pt idx="30">
                  <c:v> contact_-2</c:v>
                </c:pt>
                <c:pt idx="31">
                  <c:v> month</c:v>
                </c:pt>
                <c:pt idx="32">
                  <c:v> day_of_week_1</c:v>
                </c:pt>
                <c:pt idx="33">
                  <c:v> day_of_week_2</c:v>
                </c:pt>
                <c:pt idx="34">
                  <c:v> day_of_week_3</c:v>
                </c:pt>
                <c:pt idx="35">
                  <c:v> day_of_week_4</c:v>
                </c:pt>
                <c:pt idx="36">
                  <c:v> day_of_week_5</c:v>
                </c:pt>
                <c:pt idx="37">
                  <c:v> day_of_week_-2</c:v>
                </c:pt>
                <c:pt idx="38">
                  <c:v> duration</c:v>
                </c:pt>
                <c:pt idx="39">
                  <c:v> campaign</c:v>
                </c:pt>
                <c:pt idx="40">
                  <c:v> pdays</c:v>
                </c:pt>
                <c:pt idx="41">
                  <c:v> previous</c:v>
                </c:pt>
                <c:pt idx="42">
                  <c:v> poutcome_1</c:v>
                </c:pt>
                <c:pt idx="43">
                  <c:v> poutcome_2</c:v>
                </c:pt>
                <c:pt idx="44">
                  <c:v> poutcome_3</c:v>
                </c:pt>
                <c:pt idx="45">
                  <c:v> poutcome_-2</c:v>
                </c:pt>
                <c:pt idx="46">
                  <c:v> emp.var.rate</c:v>
                </c:pt>
                <c:pt idx="47">
                  <c:v> cons.price.idx</c:v>
                </c:pt>
                <c:pt idx="48">
                  <c:v> cons.conf.idx</c:v>
                </c:pt>
                <c:pt idx="49">
                  <c:v> euribor3m</c:v>
                </c:pt>
                <c:pt idx="50">
                  <c:v> nr.employed</c:v>
                </c:pt>
              </c:strCache>
            </c:strRef>
          </c:cat>
          <c:val>
            <c:numRef>
              <c:f>bank_marketing!$W$20:$W$70</c:f>
              <c:numCache>
                <c:formatCode>General</c:formatCode>
                <c:ptCount val="51"/>
                <c:pt idx="0">
                  <c:v>-1.4566642388929001E-4</c:v>
                </c:pt>
                <c:pt idx="1">
                  <c:v>-9.7110949259526693E-5</c:v>
                </c:pt>
                <c:pt idx="2">
                  <c:v>4.3699927166786998E-4</c:v>
                </c:pt>
                <c:pt idx="3">
                  <c:v>1.69944161204171E-4</c:v>
                </c:pt>
                <c:pt idx="4">
                  <c:v>-1.4566642388929001E-4</c:v>
                </c:pt>
                <c:pt idx="5">
                  <c:v>0</c:v>
                </c:pt>
                <c:pt idx="6">
                  <c:v>0</c:v>
                </c:pt>
                <c:pt idx="7">
                  <c:v>4.8555474629763299E-5</c:v>
                </c:pt>
                <c:pt idx="8">
                  <c:v>2.9133284777858003E-4</c:v>
                </c:pt>
                <c:pt idx="9">
                  <c:v>1.4566642388929001E-4</c:v>
                </c:pt>
                <c:pt idx="10">
                  <c:v>1.69944161204171E-4</c:v>
                </c:pt>
                <c:pt idx="11">
                  <c:v>3.8844379703810699E-4</c:v>
                </c:pt>
                <c:pt idx="12">
                  <c:v>2.42777373148816E-4</c:v>
                </c:pt>
                <c:pt idx="13">
                  <c:v>1.4566642388929001E-4</c:v>
                </c:pt>
                <c:pt idx="14">
                  <c:v>0</c:v>
                </c:pt>
                <c:pt idx="15">
                  <c:v>0</c:v>
                </c:pt>
                <c:pt idx="16">
                  <c:v>1.69944161204171E-4</c:v>
                </c:pt>
                <c:pt idx="17">
                  <c:v>4.8555474629763299E-5</c:v>
                </c:pt>
                <c:pt idx="18">
                  <c:v>0</c:v>
                </c:pt>
                <c:pt idx="19">
                  <c:v>0</c:v>
                </c:pt>
                <c:pt idx="20">
                  <c:v>-4.8555474629763299E-5</c:v>
                </c:pt>
                <c:pt idx="21">
                  <c:v>2.42777373148816E-4</c:v>
                </c:pt>
                <c:pt idx="22">
                  <c:v>9.7110949259526693E-5</c:v>
                </c:pt>
                <c:pt idx="23">
                  <c:v>0</c:v>
                </c:pt>
                <c:pt idx="24">
                  <c:v>1.69944161204171E-4</c:v>
                </c:pt>
                <c:pt idx="25">
                  <c:v>7.2833211944645006E-5</c:v>
                </c:pt>
                <c:pt idx="26">
                  <c:v>0</c:v>
                </c:pt>
                <c:pt idx="27">
                  <c:v>0</c:v>
                </c:pt>
                <c:pt idx="28">
                  <c:v>2.6705511046369801E-4</c:v>
                </c:pt>
                <c:pt idx="29">
                  <c:v>-1.69944161204171E-4</c:v>
                </c:pt>
                <c:pt idx="30">
                  <c:v>0</c:v>
                </c:pt>
                <c:pt idx="31">
                  <c:v>1.0924981791696901E-3</c:v>
                </c:pt>
                <c:pt idx="32">
                  <c:v>-7.2833211944645006E-5</c:v>
                </c:pt>
                <c:pt idx="33">
                  <c:v>5.8266569555716005E-4</c:v>
                </c:pt>
                <c:pt idx="34">
                  <c:v>1.69944161204171E-4</c:v>
                </c:pt>
                <c:pt idx="35">
                  <c:v>4.8555474629763299E-5</c:v>
                </c:pt>
                <c:pt idx="36">
                  <c:v>-2.4277737314881599E-5</c:v>
                </c:pt>
                <c:pt idx="37">
                  <c:v>0</c:v>
                </c:pt>
                <c:pt idx="38">
                  <c:v>1.49793639232823E-2</c:v>
                </c:pt>
                <c:pt idx="39">
                  <c:v>-9.7110949259526693E-5</c:v>
                </c:pt>
                <c:pt idx="40">
                  <c:v>8.0116533139111795E-4</c:v>
                </c:pt>
                <c:pt idx="41">
                  <c:v>-2.4277737314881599E-5</c:v>
                </c:pt>
                <c:pt idx="42">
                  <c:v>-6.3122117018692397E-4</c:v>
                </c:pt>
                <c:pt idx="43">
                  <c:v>1.21388686574408E-4</c:v>
                </c:pt>
                <c:pt idx="44">
                  <c:v>-6.5549890750180495E-4</c:v>
                </c:pt>
                <c:pt idx="45">
                  <c:v>0</c:v>
                </c:pt>
                <c:pt idx="46">
                  <c:v>-7.7688759407621398E-4</c:v>
                </c:pt>
                <c:pt idx="47">
                  <c:v>9.7110949259526693E-5</c:v>
                </c:pt>
                <c:pt idx="48">
                  <c:v>2.1849963583393499E-4</c:v>
                </c:pt>
                <c:pt idx="49">
                  <c:v>2.3792182568585099E-3</c:v>
                </c:pt>
                <c:pt idx="50">
                  <c:v>1.99077445982038E-3</c:v>
                </c:pt>
              </c:numCache>
            </c:numRef>
          </c:val>
          <c:extLst>
            <c:ext xmlns:c16="http://schemas.microsoft.com/office/drawing/2014/chart" uri="{C3380CC4-5D6E-409C-BE32-E72D297353CC}">
              <c16:uniqueId val="{00000000-9893-4288-A2DD-A75CB27B8D5B}"/>
            </c:ext>
          </c:extLst>
        </c:ser>
        <c:ser>
          <c:idx val="1"/>
          <c:order val="1"/>
          <c:tx>
            <c:strRef>
              <c:f>bank_marketing!$X$19</c:f>
              <c:strCache>
                <c:ptCount val="1"/>
                <c:pt idx="0">
                  <c:v>XGBoost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bank_marketing!$V$20:$V$70</c:f>
              <c:strCache>
                <c:ptCount val="51"/>
                <c:pt idx="0">
                  <c:v>age</c:v>
                </c:pt>
                <c:pt idx="1">
                  <c:v> job</c:v>
                </c:pt>
                <c:pt idx="2">
                  <c:v> marital_1</c:v>
                </c:pt>
                <c:pt idx="3">
                  <c:v> marital_2</c:v>
                </c:pt>
                <c:pt idx="4">
                  <c:v> marital_3</c:v>
                </c:pt>
                <c:pt idx="5">
                  <c:v> marital_4</c:v>
                </c:pt>
                <c:pt idx="6">
                  <c:v> marital_-2</c:v>
                </c:pt>
                <c:pt idx="7">
                  <c:v> education_1</c:v>
                </c:pt>
                <c:pt idx="8">
                  <c:v> education_2</c:v>
                </c:pt>
                <c:pt idx="9">
                  <c:v> education_3</c:v>
                </c:pt>
                <c:pt idx="10">
                  <c:v> education_4</c:v>
                </c:pt>
                <c:pt idx="11">
                  <c:v> education_5</c:v>
                </c:pt>
                <c:pt idx="12">
                  <c:v> education_6</c:v>
                </c:pt>
                <c:pt idx="13">
                  <c:v> education_7</c:v>
                </c:pt>
                <c:pt idx="14">
                  <c:v> education_8</c:v>
                </c:pt>
                <c:pt idx="15">
                  <c:v> education_-2</c:v>
                </c:pt>
                <c:pt idx="16">
                  <c:v> default_1</c:v>
                </c:pt>
                <c:pt idx="17">
                  <c:v> default_2</c:v>
                </c:pt>
                <c:pt idx="18">
                  <c:v> default_3</c:v>
                </c:pt>
                <c:pt idx="19">
                  <c:v> default_-2</c:v>
                </c:pt>
                <c:pt idx="20">
                  <c:v> housing_1</c:v>
                </c:pt>
                <c:pt idx="21">
                  <c:v> housing_2</c:v>
                </c:pt>
                <c:pt idx="22">
                  <c:v> housing_3</c:v>
                </c:pt>
                <c:pt idx="23">
                  <c:v> housing_-2</c:v>
                </c:pt>
                <c:pt idx="24">
                  <c:v> loan_1</c:v>
                </c:pt>
                <c:pt idx="25">
                  <c:v> loan_2</c:v>
                </c:pt>
                <c:pt idx="26">
                  <c:v> loan_3</c:v>
                </c:pt>
                <c:pt idx="27">
                  <c:v> loan_-2</c:v>
                </c:pt>
                <c:pt idx="28">
                  <c:v> contact_1</c:v>
                </c:pt>
                <c:pt idx="29">
                  <c:v> contact_2</c:v>
                </c:pt>
                <c:pt idx="30">
                  <c:v> contact_-2</c:v>
                </c:pt>
                <c:pt idx="31">
                  <c:v> month</c:v>
                </c:pt>
                <c:pt idx="32">
                  <c:v> day_of_week_1</c:v>
                </c:pt>
                <c:pt idx="33">
                  <c:v> day_of_week_2</c:v>
                </c:pt>
                <c:pt idx="34">
                  <c:v> day_of_week_3</c:v>
                </c:pt>
                <c:pt idx="35">
                  <c:v> day_of_week_4</c:v>
                </c:pt>
                <c:pt idx="36">
                  <c:v> day_of_week_5</c:v>
                </c:pt>
                <c:pt idx="37">
                  <c:v> day_of_week_-2</c:v>
                </c:pt>
                <c:pt idx="38">
                  <c:v> duration</c:v>
                </c:pt>
                <c:pt idx="39">
                  <c:v> campaign</c:v>
                </c:pt>
                <c:pt idx="40">
                  <c:v> pdays</c:v>
                </c:pt>
                <c:pt idx="41">
                  <c:v> previous</c:v>
                </c:pt>
                <c:pt idx="42">
                  <c:v> poutcome_1</c:v>
                </c:pt>
                <c:pt idx="43">
                  <c:v> poutcome_2</c:v>
                </c:pt>
                <c:pt idx="44">
                  <c:v> poutcome_3</c:v>
                </c:pt>
                <c:pt idx="45">
                  <c:v> poutcome_-2</c:v>
                </c:pt>
                <c:pt idx="46">
                  <c:v> emp.var.rate</c:v>
                </c:pt>
                <c:pt idx="47">
                  <c:v> cons.price.idx</c:v>
                </c:pt>
                <c:pt idx="48">
                  <c:v> cons.conf.idx</c:v>
                </c:pt>
                <c:pt idx="49">
                  <c:v> euribor3m</c:v>
                </c:pt>
                <c:pt idx="50">
                  <c:v> nr.employed</c:v>
                </c:pt>
              </c:strCache>
            </c:strRef>
          </c:cat>
          <c:val>
            <c:numRef>
              <c:f>bank_marketing!$X$20:$X$70</c:f>
              <c:numCache>
                <c:formatCode>General</c:formatCode>
                <c:ptCount val="51"/>
                <c:pt idx="0">
                  <c:v>1.7965525613012599E-3</c:v>
                </c:pt>
                <c:pt idx="1">
                  <c:v>1.1896091284291999E-3</c:v>
                </c:pt>
                <c:pt idx="2">
                  <c:v>-1.4566642388929001E-4</c:v>
                </c:pt>
                <c:pt idx="3">
                  <c:v>9.7110949259526693E-5</c:v>
                </c:pt>
                <c:pt idx="4">
                  <c:v>-5.0983248361253695E-4</c:v>
                </c:pt>
                <c:pt idx="5">
                  <c:v>1.69944161204171E-4</c:v>
                </c:pt>
                <c:pt idx="6">
                  <c:v>0</c:v>
                </c:pt>
                <c:pt idx="7">
                  <c:v>8.0116533139109605E-4</c:v>
                </c:pt>
                <c:pt idx="8">
                  <c:v>1.79655256130124E-3</c:v>
                </c:pt>
                <c:pt idx="9">
                  <c:v>8.7399854333574105E-4</c:v>
                </c:pt>
                <c:pt idx="10">
                  <c:v>-4.3699927166791498E-4</c:v>
                </c:pt>
                <c:pt idx="11">
                  <c:v>-3.6416605972322498E-4</c:v>
                </c:pt>
                <c:pt idx="12">
                  <c:v>-3.6416605972322498E-4</c:v>
                </c:pt>
                <c:pt idx="13">
                  <c:v>0</c:v>
                </c:pt>
                <c:pt idx="14">
                  <c:v>0</c:v>
                </c:pt>
                <c:pt idx="15">
                  <c:v>0</c:v>
                </c:pt>
                <c:pt idx="16">
                  <c:v>2.9133284777855802E-4</c:v>
                </c:pt>
                <c:pt idx="17">
                  <c:v>-4.3699927166789199E-4</c:v>
                </c:pt>
                <c:pt idx="18">
                  <c:v>0</c:v>
                </c:pt>
                <c:pt idx="19">
                  <c:v>0</c:v>
                </c:pt>
                <c:pt idx="20">
                  <c:v>4.61277008982752E-4</c:v>
                </c:pt>
                <c:pt idx="21">
                  <c:v>-7.76887594076258E-4</c:v>
                </c:pt>
                <c:pt idx="22">
                  <c:v>-1.69944161204171E-4</c:v>
                </c:pt>
                <c:pt idx="23">
                  <c:v>0</c:v>
                </c:pt>
                <c:pt idx="24">
                  <c:v>-6.7977664481668702E-4</c:v>
                </c:pt>
                <c:pt idx="25">
                  <c:v>-1.0924981791697601E-3</c:v>
                </c:pt>
                <c:pt idx="26">
                  <c:v>4.8555474629763299E-5</c:v>
                </c:pt>
                <c:pt idx="27">
                  <c:v>0</c:v>
                </c:pt>
                <c:pt idx="28">
                  <c:v>5.0983248361251505E-4</c:v>
                </c:pt>
                <c:pt idx="29">
                  <c:v>-2.6705511046372002E-4</c:v>
                </c:pt>
                <c:pt idx="30">
                  <c:v>0</c:v>
                </c:pt>
                <c:pt idx="31">
                  <c:v>6.5549890750181599E-3</c:v>
                </c:pt>
                <c:pt idx="32">
                  <c:v>-9.953872299101941E-4</c:v>
                </c:pt>
                <c:pt idx="33">
                  <c:v>9.7110949259526704E-4</c:v>
                </c:pt>
                <c:pt idx="34">
                  <c:v>2.1849963583393499E-4</c:v>
                </c:pt>
                <c:pt idx="35">
                  <c:v>-3.1561058509346198E-4</c:v>
                </c:pt>
                <c:pt idx="36">
                  <c:v>3.3988832240834302E-4</c:v>
                </c:pt>
                <c:pt idx="37">
                  <c:v>0</c:v>
                </c:pt>
                <c:pt idx="38">
                  <c:v>5.2998300558387897E-2</c:v>
                </c:pt>
                <c:pt idx="39">
                  <c:v>8.0116533139109605E-4</c:v>
                </c:pt>
                <c:pt idx="40">
                  <c:v>5.51104637047825E-3</c:v>
                </c:pt>
                <c:pt idx="41">
                  <c:v>4.3699927166786998E-4</c:v>
                </c:pt>
                <c:pt idx="42">
                  <c:v>1.4566642388929001E-4</c:v>
                </c:pt>
                <c:pt idx="43">
                  <c:v>-4.8555474629765602E-4</c:v>
                </c:pt>
                <c:pt idx="44">
                  <c:v>-2.4277737314881599E-5</c:v>
                </c:pt>
                <c:pt idx="45">
                  <c:v>0</c:v>
                </c:pt>
                <c:pt idx="46">
                  <c:v>2.9376062151007299E-3</c:v>
                </c:pt>
                <c:pt idx="47">
                  <c:v>8.0116533139109605E-4</c:v>
                </c:pt>
                <c:pt idx="48">
                  <c:v>9.7110949259482295E-5</c:v>
                </c:pt>
                <c:pt idx="49">
                  <c:v>1.6314639475600801E-2</c:v>
                </c:pt>
                <c:pt idx="50">
                  <c:v>8.0602087885408499E-3</c:v>
                </c:pt>
              </c:numCache>
            </c:numRef>
          </c:val>
          <c:extLst>
            <c:ext xmlns:c16="http://schemas.microsoft.com/office/drawing/2014/chart" uri="{C3380CC4-5D6E-409C-BE32-E72D297353CC}">
              <c16:uniqueId val="{00000001-9893-4288-A2DD-A75CB27B8D5B}"/>
            </c:ext>
          </c:extLst>
        </c:ser>
        <c:ser>
          <c:idx val="2"/>
          <c:order val="2"/>
          <c:tx>
            <c:strRef>
              <c:f>bank_marketing!$Y$19</c:f>
              <c:strCache>
                <c:ptCount val="1"/>
                <c:pt idx="0">
                  <c:v>LightGBM</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bank_marketing!$V$20:$V$70</c:f>
              <c:strCache>
                <c:ptCount val="51"/>
                <c:pt idx="0">
                  <c:v>age</c:v>
                </c:pt>
                <c:pt idx="1">
                  <c:v> job</c:v>
                </c:pt>
                <c:pt idx="2">
                  <c:v> marital_1</c:v>
                </c:pt>
                <c:pt idx="3">
                  <c:v> marital_2</c:v>
                </c:pt>
                <c:pt idx="4">
                  <c:v> marital_3</c:v>
                </c:pt>
                <c:pt idx="5">
                  <c:v> marital_4</c:v>
                </c:pt>
                <c:pt idx="6">
                  <c:v> marital_-2</c:v>
                </c:pt>
                <c:pt idx="7">
                  <c:v> education_1</c:v>
                </c:pt>
                <c:pt idx="8">
                  <c:v> education_2</c:v>
                </c:pt>
                <c:pt idx="9">
                  <c:v> education_3</c:v>
                </c:pt>
                <c:pt idx="10">
                  <c:v> education_4</c:v>
                </c:pt>
                <c:pt idx="11">
                  <c:v> education_5</c:v>
                </c:pt>
                <c:pt idx="12">
                  <c:v> education_6</c:v>
                </c:pt>
                <c:pt idx="13">
                  <c:v> education_7</c:v>
                </c:pt>
                <c:pt idx="14">
                  <c:v> education_8</c:v>
                </c:pt>
                <c:pt idx="15">
                  <c:v> education_-2</c:v>
                </c:pt>
                <c:pt idx="16">
                  <c:v> default_1</c:v>
                </c:pt>
                <c:pt idx="17">
                  <c:v> default_2</c:v>
                </c:pt>
                <c:pt idx="18">
                  <c:v> default_3</c:v>
                </c:pt>
                <c:pt idx="19">
                  <c:v> default_-2</c:v>
                </c:pt>
                <c:pt idx="20">
                  <c:v> housing_1</c:v>
                </c:pt>
                <c:pt idx="21">
                  <c:v> housing_2</c:v>
                </c:pt>
                <c:pt idx="22">
                  <c:v> housing_3</c:v>
                </c:pt>
                <c:pt idx="23">
                  <c:v> housing_-2</c:v>
                </c:pt>
                <c:pt idx="24">
                  <c:v> loan_1</c:v>
                </c:pt>
                <c:pt idx="25">
                  <c:v> loan_2</c:v>
                </c:pt>
                <c:pt idx="26">
                  <c:v> loan_3</c:v>
                </c:pt>
                <c:pt idx="27">
                  <c:v> loan_-2</c:v>
                </c:pt>
                <c:pt idx="28">
                  <c:v> contact_1</c:v>
                </c:pt>
                <c:pt idx="29">
                  <c:v> contact_2</c:v>
                </c:pt>
                <c:pt idx="30">
                  <c:v> contact_-2</c:v>
                </c:pt>
                <c:pt idx="31">
                  <c:v> month</c:v>
                </c:pt>
                <c:pt idx="32">
                  <c:v> day_of_week_1</c:v>
                </c:pt>
                <c:pt idx="33">
                  <c:v> day_of_week_2</c:v>
                </c:pt>
                <c:pt idx="34">
                  <c:v> day_of_week_3</c:v>
                </c:pt>
                <c:pt idx="35">
                  <c:v> day_of_week_4</c:v>
                </c:pt>
                <c:pt idx="36">
                  <c:v> day_of_week_5</c:v>
                </c:pt>
                <c:pt idx="37">
                  <c:v> day_of_week_-2</c:v>
                </c:pt>
                <c:pt idx="38">
                  <c:v> duration</c:v>
                </c:pt>
                <c:pt idx="39">
                  <c:v> campaign</c:v>
                </c:pt>
                <c:pt idx="40">
                  <c:v> pdays</c:v>
                </c:pt>
                <c:pt idx="41">
                  <c:v> previous</c:v>
                </c:pt>
                <c:pt idx="42">
                  <c:v> poutcome_1</c:v>
                </c:pt>
                <c:pt idx="43">
                  <c:v> poutcome_2</c:v>
                </c:pt>
                <c:pt idx="44">
                  <c:v> poutcome_3</c:v>
                </c:pt>
                <c:pt idx="45">
                  <c:v> poutcome_-2</c:v>
                </c:pt>
                <c:pt idx="46">
                  <c:v> emp.var.rate</c:v>
                </c:pt>
                <c:pt idx="47">
                  <c:v> cons.price.idx</c:v>
                </c:pt>
                <c:pt idx="48">
                  <c:v> cons.conf.idx</c:v>
                </c:pt>
                <c:pt idx="49">
                  <c:v> euribor3m</c:v>
                </c:pt>
                <c:pt idx="50">
                  <c:v> nr.employed</c:v>
                </c:pt>
              </c:strCache>
            </c:strRef>
          </c:cat>
          <c:val>
            <c:numRef>
              <c:f>bank_marketing!$Y$20:$Y$70</c:f>
              <c:numCache>
                <c:formatCode>General</c:formatCode>
                <c:ptCount val="51"/>
                <c:pt idx="0">
                  <c:v>5.3411022092744102E-4</c:v>
                </c:pt>
                <c:pt idx="1">
                  <c:v>1.4081087642632E-3</c:v>
                </c:pt>
                <c:pt idx="2">
                  <c:v>1.21388686574408E-4</c:v>
                </c:pt>
                <c:pt idx="3">
                  <c:v>3.3988832240834302E-4</c:v>
                </c:pt>
                <c:pt idx="4">
                  <c:v>0</c:v>
                </c:pt>
                <c:pt idx="5">
                  <c:v>0</c:v>
                </c:pt>
                <c:pt idx="6">
                  <c:v>0</c:v>
                </c:pt>
                <c:pt idx="7">
                  <c:v>1.69944161204171E-4</c:v>
                </c:pt>
                <c:pt idx="8">
                  <c:v>-2.9133284777858003E-4</c:v>
                </c:pt>
                <c:pt idx="9">
                  <c:v>1.4566642388929001E-4</c:v>
                </c:pt>
                <c:pt idx="10">
                  <c:v>-4.8555474629763299E-5</c:v>
                </c:pt>
                <c:pt idx="11">
                  <c:v>7.2833211944645006E-5</c:v>
                </c:pt>
                <c:pt idx="12">
                  <c:v>1.4566642388929001E-4</c:v>
                </c:pt>
                <c:pt idx="13">
                  <c:v>0</c:v>
                </c:pt>
                <c:pt idx="14">
                  <c:v>0</c:v>
                </c:pt>
                <c:pt idx="15">
                  <c:v>0</c:v>
                </c:pt>
                <c:pt idx="16">
                  <c:v>4.8555474629765602E-4</c:v>
                </c:pt>
                <c:pt idx="17">
                  <c:v>4.1272153435298803E-4</c:v>
                </c:pt>
                <c:pt idx="18">
                  <c:v>0</c:v>
                </c:pt>
                <c:pt idx="19">
                  <c:v>0</c:v>
                </c:pt>
                <c:pt idx="20">
                  <c:v>-3.1561058509346198E-4</c:v>
                </c:pt>
                <c:pt idx="21">
                  <c:v>-3.1561058509346198E-4</c:v>
                </c:pt>
                <c:pt idx="22">
                  <c:v>2.4277737314881599E-5</c:v>
                </c:pt>
                <c:pt idx="23">
                  <c:v>0</c:v>
                </c:pt>
                <c:pt idx="24">
                  <c:v>7.2833211944645006E-5</c:v>
                </c:pt>
                <c:pt idx="25">
                  <c:v>-1.69944161204171E-4</c:v>
                </c:pt>
                <c:pt idx="26">
                  <c:v>0</c:v>
                </c:pt>
                <c:pt idx="27">
                  <c:v>0</c:v>
                </c:pt>
                <c:pt idx="28">
                  <c:v>1.8936635105608599E-3</c:v>
                </c:pt>
                <c:pt idx="29">
                  <c:v>-2.6705511046369801E-4</c:v>
                </c:pt>
                <c:pt idx="30">
                  <c:v>0</c:v>
                </c:pt>
                <c:pt idx="31">
                  <c:v>5.0012138868657597E-3</c:v>
                </c:pt>
                <c:pt idx="32">
                  <c:v>-3.1561058509346198E-4</c:v>
                </c:pt>
                <c:pt idx="33">
                  <c:v>2.9133284777858003E-4</c:v>
                </c:pt>
                <c:pt idx="34">
                  <c:v>-1.21388686574408E-4</c:v>
                </c:pt>
                <c:pt idx="35">
                  <c:v>7.2833211944645006E-5</c:v>
                </c:pt>
                <c:pt idx="36">
                  <c:v>-7.2833211944645006E-5</c:v>
                </c:pt>
                <c:pt idx="37">
                  <c:v>0</c:v>
                </c:pt>
                <c:pt idx="38">
                  <c:v>6.2029618839524202E-2</c:v>
                </c:pt>
                <c:pt idx="39">
                  <c:v>3.6416605972324699E-4</c:v>
                </c:pt>
                <c:pt idx="40">
                  <c:v>3.2289390628793698E-3</c:v>
                </c:pt>
                <c:pt idx="41">
                  <c:v>-4.8555474629763299E-5</c:v>
                </c:pt>
                <c:pt idx="42">
                  <c:v>0</c:v>
                </c:pt>
                <c:pt idx="43">
                  <c:v>4.8555474629763298E-4</c:v>
                </c:pt>
                <c:pt idx="44">
                  <c:v>-1.21388686574408E-4</c:v>
                </c:pt>
                <c:pt idx="45">
                  <c:v>0</c:v>
                </c:pt>
                <c:pt idx="46">
                  <c:v>3.9815489196407296E-3</c:v>
                </c:pt>
                <c:pt idx="47">
                  <c:v>4.3699927166789199E-4</c:v>
                </c:pt>
                <c:pt idx="48">
                  <c:v>-2.4277737314881599E-5</c:v>
                </c:pt>
                <c:pt idx="49">
                  <c:v>2.56858460791454E-2</c:v>
                </c:pt>
                <c:pt idx="50">
                  <c:v>9.8082058752124498E-3</c:v>
                </c:pt>
              </c:numCache>
            </c:numRef>
          </c:val>
          <c:extLst>
            <c:ext xmlns:c16="http://schemas.microsoft.com/office/drawing/2014/chart" uri="{C3380CC4-5D6E-409C-BE32-E72D297353CC}">
              <c16:uniqueId val="{00000002-9893-4288-A2DD-A75CB27B8D5B}"/>
            </c:ext>
          </c:extLst>
        </c:ser>
        <c:ser>
          <c:idx val="3"/>
          <c:order val="3"/>
          <c:tx>
            <c:strRef>
              <c:f>bank_marketing!$Z$19</c:f>
              <c:strCache>
                <c:ptCount val="1"/>
                <c:pt idx="0">
                  <c:v>CatBoost</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bank_marketing!$V$20:$V$70</c:f>
              <c:strCache>
                <c:ptCount val="51"/>
                <c:pt idx="0">
                  <c:v>age</c:v>
                </c:pt>
                <c:pt idx="1">
                  <c:v> job</c:v>
                </c:pt>
                <c:pt idx="2">
                  <c:v> marital_1</c:v>
                </c:pt>
                <c:pt idx="3">
                  <c:v> marital_2</c:v>
                </c:pt>
                <c:pt idx="4">
                  <c:v> marital_3</c:v>
                </c:pt>
                <c:pt idx="5">
                  <c:v> marital_4</c:v>
                </c:pt>
                <c:pt idx="6">
                  <c:v> marital_-2</c:v>
                </c:pt>
                <c:pt idx="7">
                  <c:v> education_1</c:v>
                </c:pt>
                <c:pt idx="8">
                  <c:v> education_2</c:v>
                </c:pt>
                <c:pt idx="9">
                  <c:v> education_3</c:v>
                </c:pt>
                <c:pt idx="10">
                  <c:v> education_4</c:v>
                </c:pt>
                <c:pt idx="11">
                  <c:v> education_5</c:v>
                </c:pt>
                <c:pt idx="12">
                  <c:v> education_6</c:v>
                </c:pt>
                <c:pt idx="13">
                  <c:v> education_7</c:v>
                </c:pt>
                <c:pt idx="14">
                  <c:v> education_8</c:v>
                </c:pt>
                <c:pt idx="15">
                  <c:v> education_-2</c:v>
                </c:pt>
                <c:pt idx="16">
                  <c:v> default_1</c:v>
                </c:pt>
                <c:pt idx="17">
                  <c:v> default_2</c:v>
                </c:pt>
                <c:pt idx="18">
                  <c:v> default_3</c:v>
                </c:pt>
                <c:pt idx="19">
                  <c:v> default_-2</c:v>
                </c:pt>
                <c:pt idx="20">
                  <c:v> housing_1</c:v>
                </c:pt>
                <c:pt idx="21">
                  <c:v> housing_2</c:v>
                </c:pt>
                <c:pt idx="22">
                  <c:v> housing_3</c:v>
                </c:pt>
                <c:pt idx="23">
                  <c:v> housing_-2</c:v>
                </c:pt>
                <c:pt idx="24">
                  <c:v> loan_1</c:v>
                </c:pt>
                <c:pt idx="25">
                  <c:v> loan_2</c:v>
                </c:pt>
                <c:pt idx="26">
                  <c:v> loan_3</c:v>
                </c:pt>
                <c:pt idx="27">
                  <c:v> loan_-2</c:v>
                </c:pt>
                <c:pt idx="28">
                  <c:v> contact_1</c:v>
                </c:pt>
                <c:pt idx="29">
                  <c:v> contact_2</c:v>
                </c:pt>
                <c:pt idx="30">
                  <c:v> contact_-2</c:v>
                </c:pt>
                <c:pt idx="31">
                  <c:v> month</c:v>
                </c:pt>
                <c:pt idx="32">
                  <c:v> day_of_week_1</c:v>
                </c:pt>
                <c:pt idx="33">
                  <c:v> day_of_week_2</c:v>
                </c:pt>
                <c:pt idx="34">
                  <c:v> day_of_week_3</c:v>
                </c:pt>
                <c:pt idx="35">
                  <c:v> day_of_week_4</c:v>
                </c:pt>
                <c:pt idx="36">
                  <c:v> day_of_week_5</c:v>
                </c:pt>
                <c:pt idx="37">
                  <c:v> day_of_week_-2</c:v>
                </c:pt>
                <c:pt idx="38">
                  <c:v> duration</c:v>
                </c:pt>
                <c:pt idx="39">
                  <c:v> campaign</c:v>
                </c:pt>
                <c:pt idx="40">
                  <c:v> pdays</c:v>
                </c:pt>
                <c:pt idx="41">
                  <c:v> previous</c:v>
                </c:pt>
                <c:pt idx="42">
                  <c:v> poutcome_1</c:v>
                </c:pt>
                <c:pt idx="43">
                  <c:v> poutcome_2</c:v>
                </c:pt>
                <c:pt idx="44">
                  <c:v> poutcome_3</c:v>
                </c:pt>
                <c:pt idx="45">
                  <c:v> poutcome_-2</c:v>
                </c:pt>
                <c:pt idx="46">
                  <c:v> emp.var.rate</c:v>
                </c:pt>
                <c:pt idx="47">
                  <c:v> cons.price.idx</c:v>
                </c:pt>
                <c:pt idx="48">
                  <c:v> cons.conf.idx</c:v>
                </c:pt>
                <c:pt idx="49">
                  <c:v> euribor3m</c:v>
                </c:pt>
                <c:pt idx="50">
                  <c:v> nr.employed</c:v>
                </c:pt>
              </c:strCache>
            </c:strRef>
          </c:cat>
          <c:val>
            <c:numRef>
              <c:f>bank_marketing!$Z$20:$Z$70</c:f>
              <c:numCache>
                <c:formatCode>General</c:formatCode>
                <c:ptCount val="51"/>
                <c:pt idx="0">
                  <c:v>-5.8266569555720505E-4</c:v>
                </c:pt>
                <c:pt idx="1">
                  <c:v>-4.8555474629763299E-5</c:v>
                </c:pt>
                <c:pt idx="2">
                  <c:v>0</c:v>
                </c:pt>
                <c:pt idx="3">
                  <c:v>4.8555474629763299E-5</c:v>
                </c:pt>
                <c:pt idx="4">
                  <c:v>-2.42777373148816E-4</c:v>
                </c:pt>
                <c:pt idx="5">
                  <c:v>4.8555474629763299E-5</c:v>
                </c:pt>
                <c:pt idx="6">
                  <c:v>0</c:v>
                </c:pt>
                <c:pt idx="7">
                  <c:v>9.7110949259526693E-5</c:v>
                </c:pt>
                <c:pt idx="8">
                  <c:v>-3.8844379703810699E-4</c:v>
                </c:pt>
                <c:pt idx="9">
                  <c:v>-4.8555474629763299E-5</c:v>
                </c:pt>
                <c:pt idx="10">
                  <c:v>-7.2833211944645006E-5</c:v>
                </c:pt>
                <c:pt idx="11">
                  <c:v>7.2833211944645006E-5</c:v>
                </c:pt>
                <c:pt idx="12">
                  <c:v>-1.69944161204171E-4</c:v>
                </c:pt>
                <c:pt idx="13">
                  <c:v>4.8555474629763299E-5</c:v>
                </c:pt>
                <c:pt idx="14">
                  <c:v>0</c:v>
                </c:pt>
                <c:pt idx="15">
                  <c:v>0</c:v>
                </c:pt>
                <c:pt idx="16">
                  <c:v>7.2833211944644996E-4</c:v>
                </c:pt>
                <c:pt idx="17">
                  <c:v>4.1272153435298803E-4</c:v>
                </c:pt>
                <c:pt idx="18">
                  <c:v>0</c:v>
                </c:pt>
                <c:pt idx="19">
                  <c:v>0</c:v>
                </c:pt>
                <c:pt idx="20">
                  <c:v>-4.8555474629763299E-5</c:v>
                </c:pt>
                <c:pt idx="21">
                  <c:v>1.21388686574408E-4</c:v>
                </c:pt>
                <c:pt idx="22">
                  <c:v>-4.8555474629763299E-5</c:v>
                </c:pt>
                <c:pt idx="23">
                  <c:v>0</c:v>
                </c:pt>
                <c:pt idx="24">
                  <c:v>-4.8555474629763299E-5</c:v>
                </c:pt>
                <c:pt idx="25">
                  <c:v>4.8555474629763299E-5</c:v>
                </c:pt>
                <c:pt idx="26">
                  <c:v>-4.8555474629763299E-5</c:v>
                </c:pt>
                <c:pt idx="27">
                  <c:v>0</c:v>
                </c:pt>
                <c:pt idx="28">
                  <c:v>-9.7110949259549001E-5</c:v>
                </c:pt>
                <c:pt idx="29">
                  <c:v>-3.6416605972322498E-4</c:v>
                </c:pt>
                <c:pt idx="30">
                  <c:v>0</c:v>
                </c:pt>
                <c:pt idx="31">
                  <c:v>5.1468803107550002E-3</c:v>
                </c:pt>
                <c:pt idx="32">
                  <c:v>-2.6705511046369801E-4</c:v>
                </c:pt>
                <c:pt idx="33">
                  <c:v>2.1849963583393499E-4</c:v>
                </c:pt>
                <c:pt idx="34">
                  <c:v>0</c:v>
                </c:pt>
                <c:pt idx="35">
                  <c:v>1.69944161204171E-4</c:v>
                </c:pt>
                <c:pt idx="36">
                  <c:v>1.9422189851905301E-4</c:v>
                </c:pt>
                <c:pt idx="37">
                  <c:v>0</c:v>
                </c:pt>
                <c:pt idx="38">
                  <c:v>5.6372906045156497E-2</c:v>
                </c:pt>
                <c:pt idx="39">
                  <c:v>4.3699927166786998E-4</c:v>
                </c:pt>
                <c:pt idx="40">
                  <c:v>7.2833211944645006E-5</c:v>
                </c:pt>
                <c:pt idx="41">
                  <c:v>2.1849963583393499E-4</c:v>
                </c:pt>
                <c:pt idx="42">
                  <c:v>2.4277737314881599E-5</c:v>
                </c:pt>
                <c:pt idx="43">
                  <c:v>3.6416605972322498E-4</c:v>
                </c:pt>
                <c:pt idx="44">
                  <c:v>2.6705511046369801E-4</c:v>
                </c:pt>
                <c:pt idx="45">
                  <c:v>0</c:v>
                </c:pt>
                <c:pt idx="46">
                  <c:v>2.1849963583393499E-4</c:v>
                </c:pt>
                <c:pt idx="47">
                  <c:v>-8.2544306870604403E-4</c:v>
                </c:pt>
                <c:pt idx="48">
                  <c:v>-2.42777373148816E-4</c:v>
                </c:pt>
                <c:pt idx="49">
                  <c:v>7.2590434571497301E-3</c:v>
                </c:pt>
                <c:pt idx="50">
                  <c:v>7.1133770332604401E-3</c:v>
                </c:pt>
              </c:numCache>
            </c:numRef>
          </c:val>
          <c:extLst>
            <c:ext xmlns:c16="http://schemas.microsoft.com/office/drawing/2014/chart" uri="{C3380CC4-5D6E-409C-BE32-E72D297353CC}">
              <c16:uniqueId val="{00000003-9893-4288-A2DD-A75CB27B8D5B}"/>
            </c:ext>
          </c:extLst>
        </c:ser>
        <c:dLbls>
          <c:showLegendKey val="0"/>
          <c:showVal val="0"/>
          <c:showCatName val="0"/>
          <c:showSerName val="0"/>
          <c:showPercent val="0"/>
          <c:showBubbleSize val="0"/>
        </c:dLbls>
        <c:gapWidth val="100"/>
        <c:overlap val="-24"/>
        <c:axId val="412565104"/>
        <c:axId val="371002592"/>
      </c:barChart>
      <c:catAx>
        <c:axId val="4125651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800" b="0" i="0" u="none" strike="noStrike" kern="1200" baseline="0">
                <a:solidFill>
                  <a:schemeClr val="lt1">
                    <a:lumMod val="85000"/>
                  </a:schemeClr>
                </a:solidFill>
                <a:latin typeface="+mn-lt"/>
                <a:ea typeface="+mn-ea"/>
                <a:cs typeface="+mn-cs"/>
              </a:defRPr>
            </a:pPr>
            <a:endParaRPr lang="en-US"/>
          </a:p>
        </c:txPr>
        <c:crossAx val="371002592"/>
        <c:crosses val="autoZero"/>
        <c:auto val="1"/>
        <c:lblAlgn val="ctr"/>
        <c:lblOffset val="100"/>
        <c:noMultiLvlLbl val="0"/>
      </c:catAx>
      <c:valAx>
        <c:axId val="371002592"/>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412565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0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OneHot Encoding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bank_marketing!$AC$19</c:f>
              <c:strCache>
                <c:ptCount val="1"/>
                <c:pt idx="0">
                  <c:v>RF</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bank_marketing!$AB$20:$AB$92</c:f>
              <c:strCache>
                <c:ptCount val="73"/>
                <c:pt idx="0">
                  <c:v>age</c:v>
                </c:pt>
                <c:pt idx="1">
                  <c:v> job_1</c:v>
                </c:pt>
                <c:pt idx="2">
                  <c:v> job_2</c:v>
                </c:pt>
                <c:pt idx="3">
                  <c:v> job_3</c:v>
                </c:pt>
                <c:pt idx="4">
                  <c:v> job_4</c:v>
                </c:pt>
                <c:pt idx="5">
                  <c:v> job_5</c:v>
                </c:pt>
                <c:pt idx="6">
                  <c:v> job_6</c:v>
                </c:pt>
                <c:pt idx="7">
                  <c:v> job_7</c:v>
                </c:pt>
                <c:pt idx="8">
                  <c:v> job_8</c:v>
                </c:pt>
                <c:pt idx="9">
                  <c:v> job_9</c:v>
                </c:pt>
                <c:pt idx="10">
                  <c:v> job_10</c:v>
                </c:pt>
                <c:pt idx="11">
                  <c:v> job_11</c:v>
                </c:pt>
                <c:pt idx="12">
                  <c:v> job_12</c:v>
                </c:pt>
                <c:pt idx="13">
                  <c:v> job_-2</c:v>
                </c:pt>
                <c:pt idx="14">
                  <c:v> marital_1</c:v>
                </c:pt>
                <c:pt idx="15">
                  <c:v> marital_2</c:v>
                </c:pt>
                <c:pt idx="16">
                  <c:v> marital_3</c:v>
                </c:pt>
                <c:pt idx="17">
                  <c:v> marital_4</c:v>
                </c:pt>
                <c:pt idx="18">
                  <c:v> marital_-2</c:v>
                </c:pt>
                <c:pt idx="19">
                  <c:v> education_1</c:v>
                </c:pt>
                <c:pt idx="20">
                  <c:v> education_2</c:v>
                </c:pt>
                <c:pt idx="21">
                  <c:v> education_3</c:v>
                </c:pt>
                <c:pt idx="22">
                  <c:v> education_4</c:v>
                </c:pt>
                <c:pt idx="23">
                  <c:v> education_5</c:v>
                </c:pt>
                <c:pt idx="24">
                  <c:v> education_6</c:v>
                </c:pt>
                <c:pt idx="25">
                  <c:v> education_7</c:v>
                </c:pt>
                <c:pt idx="26">
                  <c:v> education_8</c:v>
                </c:pt>
                <c:pt idx="27">
                  <c:v> education_-2</c:v>
                </c:pt>
                <c:pt idx="28">
                  <c:v> default_1</c:v>
                </c:pt>
                <c:pt idx="29">
                  <c:v> default_2</c:v>
                </c:pt>
                <c:pt idx="30">
                  <c:v> default_3</c:v>
                </c:pt>
                <c:pt idx="31">
                  <c:v> default_-2</c:v>
                </c:pt>
                <c:pt idx="32">
                  <c:v> housing_1</c:v>
                </c:pt>
                <c:pt idx="33">
                  <c:v> housing_2</c:v>
                </c:pt>
                <c:pt idx="34">
                  <c:v> housing_3</c:v>
                </c:pt>
                <c:pt idx="35">
                  <c:v> housing_-2</c:v>
                </c:pt>
                <c:pt idx="36">
                  <c:v> loan_1</c:v>
                </c:pt>
                <c:pt idx="37">
                  <c:v> loan_2</c:v>
                </c:pt>
                <c:pt idx="38">
                  <c:v> loan_3</c:v>
                </c:pt>
                <c:pt idx="39">
                  <c:v> loan_-2</c:v>
                </c:pt>
                <c:pt idx="40">
                  <c:v> contact_1</c:v>
                </c:pt>
                <c:pt idx="41">
                  <c:v> contact_2</c:v>
                </c:pt>
                <c:pt idx="42">
                  <c:v> contact_-2</c:v>
                </c:pt>
                <c:pt idx="43">
                  <c:v> month_1</c:v>
                </c:pt>
                <c:pt idx="44">
                  <c:v> month_2</c:v>
                </c:pt>
                <c:pt idx="45">
                  <c:v> month_3</c:v>
                </c:pt>
                <c:pt idx="46">
                  <c:v> month_4</c:v>
                </c:pt>
                <c:pt idx="47">
                  <c:v> month_5</c:v>
                </c:pt>
                <c:pt idx="48">
                  <c:v> month_6</c:v>
                </c:pt>
                <c:pt idx="49">
                  <c:v> month_7</c:v>
                </c:pt>
                <c:pt idx="50">
                  <c:v> month_8</c:v>
                </c:pt>
                <c:pt idx="51">
                  <c:v> month_9</c:v>
                </c:pt>
                <c:pt idx="52">
                  <c:v> month_10</c:v>
                </c:pt>
                <c:pt idx="53">
                  <c:v> month_-2</c:v>
                </c:pt>
                <c:pt idx="54">
                  <c:v> day_of_week_1</c:v>
                </c:pt>
                <c:pt idx="55">
                  <c:v> day_of_week_2</c:v>
                </c:pt>
                <c:pt idx="56">
                  <c:v> day_of_week_3</c:v>
                </c:pt>
                <c:pt idx="57">
                  <c:v> day_of_week_4</c:v>
                </c:pt>
                <c:pt idx="58">
                  <c:v> day_of_week_5</c:v>
                </c:pt>
                <c:pt idx="59">
                  <c:v> day_of_week_-2</c:v>
                </c:pt>
                <c:pt idx="60">
                  <c:v> duration</c:v>
                </c:pt>
                <c:pt idx="61">
                  <c:v> campaign</c:v>
                </c:pt>
                <c:pt idx="62">
                  <c:v> pdays</c:v>
                </c:pt>
                <c:pt idx="63">
                  <c:v> previous</c:v>
                </c:pt>
                <c:pt idx="64">
                  <c:v> poutcome_1</c:v>
                </c:pt>
                <c:pt idx="65">
                  <c:v> poutcome_2</c:v>
                </c:pt>
                <c:pt idx="66">
                  <c:v> poutcome_3</c:v>
                </c:pt>
                <c:pt idx="67">
                  <c:v> poutcome_-2</c:v>
                </c:pt>
                <c:pt idx="68">
                  <c:v> emp.var.rate</c:v>
                </c:pt>
                <c:pt idx="69">
                  <c:v> cons.price.idx</c:v>
                </c:pt>
                <c:pt idx="70">
                  <c:v> cons.conf.idx</c:v>
                </c:pt>
                <c:pt idx="71">
                  <c:v> euribor3m</c:v>
                </c:pt>
                <c:pt idx="72">
                  <c:v> nr.employed</c:v>
                </c:pt>
              </c:strCache>
            </c:strRef>
          </c:cat>
          <c:val>
            <c:numRef>
              <c:f>bank_marketing!$AC$20:$AC$92</c:f>
              <c:numCache>
                <c:formatCode>General</c:formatCode>
                <c:ptCount val="73"/>
                <c:pt idx="0">
                  <c:v>-9.7110949259504494E-5</c:v>
                </c:pt>
                <c:pt idx="1">
                  <c:v>1.69944161204171E-4</c:v>
                </c:pt>
                <c:pt idx="2">
                  <c:v>-1.21388686574408E-4</c:v>
                </c:pt>
                <c:pt idx="3">
                  <c:v>-1.4566642388929001E-4</c:v>
                </c:pt>
                <c:pt idx="4">
                  <c:v>-4.8555474629763299E-5</c:v>
                </c:pt>
                <c:pt idx="5">
                  <c:v>-2.4277737314881599E-5</c:v>
                </c:pt>
                <c:pt idx="6">
                  <c:v>1.69944161204171E-4</c:v>
                </c:pt>
                <c:pt idx="7">
                  <c:v>-1.4566642388929001E-4</c:v>
                </c:pt>
                <c:pt idx="8">
                  <c:v>-2.4277737314881599E-5</c:v>
                </c:pt>
                <c:pt idx="9">
                  <c:v>2.4277737314881599E-5</c:v>
                </c:pt>
                <c:pt idx="10">
                  <c:v>1.21388686574408E-4</c:v>
                </c:pt>
                <c:pt idx="11">
                  <c:v>-2.9133284777858003E-4</c:v>
                </c:pt>
                <c:pt idx="12">
                  <c:v>-1.21388686574408E-4</c:v>
                </c:pt>
                <c:pt idx="13">
                  <c:v>0</c:v>
                </c:pt>
                <c:pt idx="14">
                  <c:v>4.8555474629763299E-5</c:v>
                </c:pt>
                <c:pt idx="15">
                  <c:v>-4.8555474629763299E-5</c:v>
                </c:pt>
                <c:pt idx="16">
                  <c:v>-2.4277737314881599E-5</c:v>
                </c:pt>
                <c:pt idx="17">
                  <c:v>2.4277737314881599E-5</c:v>
                </c:pt>
                <c:pt idx="18">
                  <c:v>0</c:v>
                </c:pt>
                <c:pt idx="19">
                  <c:v>7.2833211944645006E-5</c:v>
                </c:pt>
                <c:pt idx="20">
                  <c:v>-5.34110220927397E-4</c:v>
                </c:pt>
                <c:pt idx="21">
                  <c:v>-3.6416605972322498E-4</c:v>
                </c:pt>
                <c:pt idx="22">
                  <c:v>-7.2833211944645006E-5</c:v>
                </c:pt>
                <c:pt idx="23">
                  <c:v>1.4566642388929001E-4</c:v>
                </c:pt>
                <c:pt idx="24">
                  <c:v>-2.4277737314881599E-5</c:v>
                </c:pt>
                <c:pt idx="25">
                  <c:v>1.21388686574408E-4</c:v>
                </c:pt>
                <c:pt idx="26">
                  <c:v>0</c:v>
                </c:pt>
                <c:pt idx="27">
                  <c:v>0</c:v>
                </c:pt>
                <c:pt idx="28">
                  <c:v>-4.85554746297411E-5</c:v>
                </c:pt>
                <c:pt idx="29">
                  <c:v>9.7110949259549001E-5</c:v>
                </c:pt>
                <c:pt idx="30">
                  <c:v>0</c:v>
                </c:pt>
                <c:pt idx="31">
                  <c:v>0</c:v>
                </c:pt>
                <c:pt idx="32">
                  <c:v>-1.4566642388929001E-4</c:v>
                </c:pt>
                <c:pt idx="33">
                  <c:v>-3.3988832240834302E-4</c:v>
                </c:pt>
                <c:pt idx="34">
                  <c:v>0</c:v>
                </c:pt>
                <c:pt idx="35">
                  <c:v>0</c:v>
                </c:pt>
                <c:pt idx="36">
                  <c:v>-2.42777373148816E-4</c:v>
                </c:pt>
                <c:pt idx="37">
                  <c:v>-1.69944161204171E-4</c:v>
                </c:pt>
                <c:pt idx="38">
                  <c:v>2.4277737314881599E-5</c:v>
                </c:pt>
                <c:pt idx="39">
                  <c:v>0</c:v>
                </c:pt>
                <c:pt idx="40">
                  <c:v>6.3122117018699E-4</c:v>
                </c:pt>
                <c:pt idx="41">
                  <c:v>8.0116533139118398E-4</c:v>
                </c:pt>
                <c:pt idx="42">
                  <c:v>0</c:v>
                </c:pt>
                <c:pt idx="43">
                  <c:v>0</c:v>
                </c:pt>
                <c:pt idx="44">
                  <c:v>7.2833211944689499E-5</c:v>
                </c:pt>
                <c:pt idx="45">
                  <c:v>-2.1849963583393499E-4</c:v>
                </c:pt>
                <c:pt idx="46">
                  <c:v>2.18499635833957E-4</c:v>
                </c:pt>
                <c:pt idx="47">
                  <c:v>-1.4566642388929001E-4</c:v>
                </c:pt>
                <c:pt idx="48">
                  <c:v>6.7977664481679804E-4</c:v>
                </c:pt>
                <c:pt idx="49">
                  <c:v>9.7110949259526693E-5</c:v>
                </c:pt>
                <c:pt idx="50">
                  <c:v>-1.4566642388929001E-4</c:v>
                </c:pt>
                <c:pt idx="51">
                  <c:v>-2.4277737314881599E-5</c:v>
                </c:pt>
                <c:pt idx="52">
                  <c:v>0</c:v>
                </c:pt>
                <c:pt idx="53">
                  <c:v>0</c:v>
                </c:pt>
                <c:pt idx="54">
                  <c:v>-1.94221898519031E-4</c:v>
                </c:pt>
                <c:pt idx="55">
                  <c:v>1.94221898519098E-4</c:v>
                </c:pt>
                <c:pt idx="56">
                  <c:v>3.3988832240838801E-4</c:v>
                </c:pt>
                <c:pt idx="57">
                  <c:v>-9.95387229910149E-4</c:v>
                </c:pt>
                <c:pt idx="58">
                  <c:v>-7.2833211944645006E-5</c:v>
                </c:pt>
                <c:pt idx="59">
                  <c:v>0</c:v>
                </c:pt>
                <c:pt idx="60">
                  <c:v>1.31099781500364E-2</c:v>
                </c:pt>
                <c:pt idx="61">
                  <c:v>1.9422189851905301E-4</c:v>
                </c:pt>
                <c:pt idx="62">
                  <c:v>1.3595532896334801E-3</c:v>
                </c:pt>
                <c:pt idx="63">
                  <c:v>-7.2833211944645006E-5</c:v>
                </c:pt>
                <c:pt idx="64">
                  <c:v>-2.4277737314881599E-5</c:v>
                </c:pt>
                <c:pt idx="65">
                  <c:v>6.3122117018701298E-4</c:v>
                </c:pt>
                <c:pt idx="66">
                  <c:v>-4.8555474629763298E-4</c:v>
                </c:pt>
                <c:pt idx="67">
                  <c:v>0</c:v>
                </c:pt>
                <c:pt idx="68">
                  <c:v>1.09249817916978E-3</c:v>
                </c:pt>
                <c:pt idx="69">
                  <c:v>-7.7688759407621398E-4</c:v>
                </c:pt>
                <c:pt idx="70">
                  <c:v>-2.4277737314881599E-5</c:v>
                </c:pt>
                <c:pt idx="71">
                  <c:v>2.76766205389662E-3</c:v>
                </c:pt>
                <c:pt idx="72">
                  <c:v>2.3306627822287499E-3</c:v>
                </c:pt>
              </c:numCache>
            </c:numRef>
          </c:val>
          <c:extLst>
            <c:ext xmlns:c16="http://schemas.microsoft.com/office/drawing/2014/chart" uri="{C3380CC4-5D6E-409C-BE32-E72D297353CC}">
              <c16:uniqueId val="{00000000-CC0F-4859-ABBC-EE6FA773FBB0}"/>
            </c:ext>
          </c:extLst>
        </c:ser>
        <c:ser>
          <c:idx val="1"/>
          <c:order val="1"/>
          <c:tx>
            <c:strRef>
              <c:f>bank_marketing!$AD$19</c:f>
              <c:strCache>
                <c:ptCount val="1"/>
                <c:pt idx="0">
                  <c:v>XGBoost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bank_marketing!$AB$20:$AB$92</c:f>
              <c:strCache>
                <c:ptCount val="73"/>
                <c:pt idx="0">
                  <c:v>age</c:v>
                </c:pt>
                <c:pt idx="1">
                  <c:v> job_1</c:v>
                </c:pt>
                <c:pt idx="2">
                  <c:v> job_2</c:v>
                </c:pt>
                <c:pt idx="3">
                  <c:v> job_3</c:v>
                </c:pt>
                <c:pt idx="4">
                  <c:v> job_4</c:v>
                </c:pt>
                <c:pt idx="5">
                  <c:v> job_5</c:v>
                </c:pt>
                <c:pt idx="6">
                  <c:v> job_6</c:v>
                </c:pt>
                <c:pt idx="7">
                  <c:v> job_7</c:v>
                </c:pt>
                <c:pt idx="8">
                  <c:v> job_8</c:v>
                </c:pt>
                <c:pt idx="9">
                  <c:v> job_9</c:v>
                </c:pt>
                <c:pt idx="10">
                  <c:v> job_10</c:v>
                </c:pt>
                <c:pt idx="11">
                  <c:v> job_11</c:v>
                </c:pt>
                <c:pt idx="12">
                  <c:v> job_12</c:v>
                </c:pt>
                <c:pt idx="13">
                  <c:v> job_-2</c:v>
                </c:pt>
                <c:pt idx="14">
                  <c:v> marital_1</c:v>
                </c:pt>
                <c:pt idx="15">
                  <c:v> marital_2</c:v>
                </c:pt>
                <c:pt idx="16">
                  <c:v> marital_3</c:v>
                </c:pt>
                <c:pt idx="17">
                  <c:v> marital_4</c:v>
                </c:pt>
                <c:pt idx="18">
                  <c:v> marital_-2</c:v>
                </c:pt>
                <c:pt idx="19">
                  <c:v> education_1</c:v>
                </c:pt>
                <c:pt idx="20">
                  <c:v> education_2</c:v>
                </c:pt>
                <c:pt idx="21">
                  <c:v> education_3</c:v>
                </c:pt>
                <c:pt idx="22">
                  <c:v> education_4</c:v>
                </c:pt>
                <c:pt idx="23">
                  <c:v> education_5</c:v>
                </c:pt>
                <c:pt idx="24">
                  <c:v> education_6</c:v>
                </c:pt>
                <c:pt idx="25">
                  <c:v> education_7</c:v>
                </c:pt>
                <c:pt idx="26">
                  <c:v> education_8</c:v>
                </c:pt>
                <c:pt idx="27">
                  <c:v> education_-2</c:v>
                </c:pt>
                <c:pt idx="28">
                  <c:v> default_1</c:v>
                </c:pt>
                <c:pt idx="29">
                  <c:v> default_2</c:v>
                </c:pt>
                <c:pt idx="30">
                  <c:v> default_3</c:v>
                </c:pt>
                <c:pt idx="31">
                  <c:v> default_-2</c:v>
                </c:pt>
                <c:pt idx="32">
                  <c:v> housing_1</c:v>
                </c:pt>
                <c:pt idx="33">
                  <c:v> housing_2</c:v>
                </c:pt>
                <c:pt idx="34">
                  <c:v> housing_3</c:v>
                </c:pt>
                <c:pt idx="35">
                  <c:v> housing_-2</c:v>
                </c:pt>
                <c:pt idx="36">
                  <c:v> loan_1</c:v>
                </c:pt>
                <c:pt idx="37">
                  <c:v> loan_2</c:v>
                </c:pt>
                <c:pt idx="38">
                  <c:v> loan_3</c:v>
                </c:pt>
                <c:pt idx="39">
                  <c:v> loan_-2</c:v>
                </c:pt>
                <c:pt idx="40">
                  <c:v> contact_1</c:v>
                </c:pt>
                <c:pt idx="41">
                  <c:v> contact_2</c:v>
                </c:pt>
                <c:pt idx="42">
                  <c:v> contact_-2</c:v>
                </c:pt>
                <c:pt idx="43">
                  <c:v> month_1</c:v>
                </c:pt>
                <c:pt idx="44">
                  <c:v> month_2</c:v>
                </c:pt>
                <c:pt idx="45">
                  <c:v> month_3</c:v>
                </c:pt>
                <c:pt idx="46">
                  <c:v> month_4</c:v>
                </c:pt>
                <c:pt idx="47">
                  <c:v> month_5</c:v>
                </c:pt>
                <c:pt idx="48">
                  <c:v> month_6</c:v>
                </c:pt>
                <c:pt idx="49">
                  <c:v> month_7</c:v>
                </c:pt>
                <c:pt idx="50">
                  <c:v> month_8</c:v>
                </c:pt>
                <c:pt idx="51">
                  <c:v> month_9</c:v>
                </c:pt>
                <c:pt idx="52">
                  <c:v> month_10</c:v>
                </c:pt>
                <c:pt idx="53">
                  <c:v> month_-2</c:v>
                </c:pt>
                <c:pt idx="54">
                  <c:v> day_of_week_1</c:v>
                </c:pt>
                <c:pt idx="55">
                  <c:v> day_of_week_2</c:v>
                </c:pt>
                <c:pt idx="56">
                  <c:v> day_of_week_3</c:v>
                </c:pt>
                <c:pt idx="57">
                  <c:v> day_of_week_4</c:v>
                </c:pt>
                <c:pt idx="58">
                  <c:v> day_of_week_5</c:v>
                </c:pt>
                <c:pt idx="59">
                  <c:v> day_of_week_-2</c:v>
                </c:pt>
                <c:pt idx="60">
                  <c:v> duration</c:v>
                </c:pt>
                <c:pt idx="61">
                  <c:v> campaign</c:v>
                </c:pt>
                <c:pt idx="62">
                  <c:v> pdays</c:v>
                </c:pt>
                <c:pt idx="63">
                  <c:v> previous</c:v>
                </c:pt>
                <c:pt idx="64">
                  <c:v> poutcome_1</c:v>
                </c:pt>
                <c:pt idx="65">
                  <c:v> poutcome_2</c:v>
                </c:pt>
                <c:pt idx="66">
                  <c:v> poutcome_3</c:v>
                </c:pt>
                <c:pt idx="67">
                  <c:v> poutcome_-2</c:v>
                </c:pt>
                <c:pt idx="68">
                  <c:v> emp.var.rate</c:v>
                </c:pt>
                <c:pt idx="69">
                  <c:v> cons.price.idx</c:v>
                </c:pt>
                <c:pt idx="70">
                  <c:v> cons.conf.idx</c:v>
                </c:pt>
                <c:pt idx="71">
                  <c:v> euribor3m</c:v>
                </c:pt>
                <c:pt idx="72">
                  <c:v> nr.employed</c:v>
                </c:pt>
              </c:strCache>
            </c:strRef>
          </c:cat>
          <c:val>
            <c:numRef>
              <c:f>bank_marketing!$AD$20:$AD$92</c:f>
              <c:numCache>
                <c:formatCode>General</c:formatCode>
                <c:ptCount val="73"/>
                <c:pt idx="0">
                  <c:v>3.3746054867686598E-3</c:v>
                </c:pt>
                <c:pt idx="1">
                  <c:v>3.3988832240838801E-4</c:v>
                </c:pt>
                <c:pt idx="2">
                  <c:v>8.49720806020948E-4</c:v>
                </c:pt>
                <c:pt idx="3">
                  <c:v>2.4277737314903899E-5</c:v>
                </c:pt>
                <c:pt idx="4">
                  <c:v>1.2138868657443E-4</c:v>
                </c:pt>
                <c:pt idx="5">
                  <c:v>-9.7110949259526693E-5</c:v>
                </c:pt>
                <c:pt idx="6">
                  <c:v>7.2833211944653897E-4</c:v>
                </c:pt>
                <c:pt idx="7">
                  <c:v>9.7110949259549001E-5</c:v>
                </c:pt>
                <c:pt idx="8">
                  <c:v>-1.69944161204171E-4</c:v>
                </c:pt>
                <c:pt idx="9">
                  <c:v>-7.2833211944645006E-5</c:v>
                </c:pt>
                <c:pt idx="10">
                  <c:v>9.7110949259526693E-5</c:v>
                </c:pt>
                <c:pt idx="11">
                  <c:v>4.1272153435307699E-4</c:v>
                </c:pt>
                <c:pt idx="12">
                  <c:v>4.8555474629763299E-5</c:v>
                </c:pt>
                <c:pt idx="13">
                  <c:v>0</c:v>
                </c:pt>
                <c:pt idx="14">
                  <c:v>-3.8844379703810699E-4</c:v>
                </c:pt>
                <c:pt idx="15">
                  <c:v>-1.69944161204171E-4</c:v>
                </c:pt>
                <c:pt idx="16">
                  <c:v>1.9422189851912001E-4</c:v>
                </c:pt>
                <c:pt idx="17">
                  <c:v>1.4566642388929001E-4</c:v>
                </c:pt>
                <c:pt idx="18">
                  <c:v>0</c:v>
                </c:pt>
                <c:pt idx="19">
                  <c:v>9.7110949259593399E-5</c:v>
                </c:pt>
                <c:pt idx="20">
                  <c:v>-2.4277737314837201E-5</c:v>
                </c:pt>
                <c:pt idx="21">
                  <c:v>5.0983248361258205E-4</c:v>
                </c:pt>
                <c:pt idx="22">
                  <c:v>7.2833211944653897E-4</c:v>
                </c:pt>
                <c:pt idx="23">
                  <c:v>4.3699927166791498E-4</c:v>
                </c:pt>
                <c:pt idx="24">
                  <c:v>-1.21388686574408E-4</c:v>
                </c:pt>
                <c:pt idx="25">
                  <c:v>2.6705511046376502E-4</c:v>
                </c:pt>
                <c:pt idx="26">
                  <c:v>4.8555474629763299E-5</c:v>
                </c:pt>
                <c:pt idx="27">
                  <c:v>0</c:v>
                </c:pt>
                <c:pt idx="28">
                  <c:v>-5.3411022092737499E-4</c:v>
                </c:pt>
                <c:pt idx="29">
                  <c:v>-1.69944161204127E-4</c:v>
                </c:pt>
                <c:pt idx="30">
                  <c:v>0</c:v>
                </c:pt>
                <c:pt idx="31">
                  <c:v>0</c:v>
                </c:pt>
                <c:pt idx="32">
                  <c:v>5.0983248361260395E-4</c:v>
                </c:pt>
                <c:pt idx="33">
                  <c:v>7.2833211944689499E-5</c:v>
                </c:pt>
                <c:pt idx="34">
                  <c:v>-2.4277737314881599E-5</c:v>
                </c:pt>
                <c:pt idx="35">
                  <c:v>0</c:v>
                </c:pt>
                <c:pt idx="36">
                  <c:v>2.9133284777862399E-4</c:v>
                </c:pt>
                <c:pt idx="37">
                  <c:v>-3.6416605972322498E-4</c:v>
                </c:pt>
                <c:pt idx="38">
                  <c:v>2.4277737314881599E-5</c:v>
                </c:pt>
                <c:pt idx="39">
                  <c:v>0</c:v>
                </c:pt>
                <c:pt idx="40">
                  <c:v>1.3109978150037001E-3</c:v>
                </c:pt>
                <c:pt idx="41">
                  <c:v>0</c:v>
                </c:pt>
                <c:pt idx="42">
                  <c:v>0</c:v>
                </c:pt>
                <c:pt idx="43">
                  <c:v>4.8555474629763299E-5</c:v>
                </c:pt>
                <c:pt idx="44">
                  <c:v>-1.9422189851905301E-4</c:v>
                </c:pt>
                <c:pt idx="45">
                  <c:v>2.9133284777864698E-4</c:v>
                </c:pt>
                <c:pt idx="46">
                  <c:v>2.2204460492503101E-17</c:v>
                </c:pt>
                <c:pt idx="47">
                  <c:v>-3.3988832240834302E-4</c:v>
                </c:pt>
                <c:pt idx="48">
                  <c:v>1.45666423889312E-4</c:v>
                </c:pt>
                <c:pt idx="49">
                  <c:v>4.1272153435305498E-4</c:v>
                </c:pt>
                <c:pt idx="50">
                  <c:v>2.4277737314883899E-4</c:v>
                </c:pt>
                <c:pt idx="51">
                  <c:v>2.1607186210245801E-3</c:v>
                </c:pt>
                <c:pt idx="52">
                  <c:v>-1.4566642388929001E-4</c:v>
                </c:pt>
                <c:pt idx="53">
                  <c:v>0</c:v>
                </c:pt>
                <c:pt idx="54">
                  <c:v>5.8266569555722695E-4</c:v>
                </c:pt>
                <c:pt idx="55">
                  <c:v>2.4277737314903899E-5</c:v>
                </c:pt>
                <c:pt idx="56">
                  <c:v>1.1410536537995199E-3</c:v>
                </c:pt>
                <c:pt idx="57">
                  <c:v>-4.85554746297411E-5</c:v>
                </c:pt>
                <c:pt idx="58">
                  <c:v>7.76887594076325E-4</c:v>
                </c:pt>
                <c:pt idx="59">
                  <c:v>0</c:v>
                </c:pt>
                <c:pt idx="60">
                  <c:v>5.7926681233309102E-2</c:v>
                </c:pt>
                <c:pt idx="61">
                  <c:v>9.7110949259535595E-4</c:v>
                </c:pt>
                <c:pt idx="62">
                  <c:v>4.9526584122359897E-3</c:v>
                </c:pt>
                <c:pt idx="63">
                  <c:v>4.6127700898281802E-4</c:v>
                </c:pt>
                <c:pt idx="64">
                  <c:v>2.4277737314883899E-4</c:v>
                </c:pt>
                <c:pt idx="65">
                  <c:v>-1.6994416120414901E-4</c:v>
                </c:pt>
                <c:pt idx="66">
                  <c:v>1.9422189851907499E-4</c:v>
                </c:pt>
                <c:pt idx="67">
                  <c:v>0</c:v>
                </c:pt>
                <c:pt idx="68">
                  <c:v>4.5884923525127703E-3</c:v>
                </c:pt>
                <c:pt idx="69">
                  <c:v>-4.6127700898272999E-4</c:v>
                </c:pt>
                <c:pt idx="70">
                  <c:v>7.5260985676142104E-4</c:v>
                </c:pt>
                <c:pt idx="71">
                  <c:v>1.7455693129400301E-2</c:v>
                </c:pt>
                <c:pt idx="72">
                  <c:v>1.18475358096626E-2</c:v>
                </c:pt>
              </c:numCache>
            </c:numRef>
          </c:val>
          <c:extLst>
            <c:ext xmlns:c16="http://schemas.microsoft.com/office/drawing/2014/chart" uri="{C3380CC4-5D6E-409C-BE32-E72D297353CC}">
              <c16:uniqueId val="{00000001-CC0F-4859-ABBC-EE6FA773FBB0}"/>
            </c:ext>
          </c:extLst>
        </c:ser>
        <c:ser>
          <c:idx val="2"/>
          <c:order val="2"/>
          <c:tx>
            <c:strRef>
              <c:f>bank_marketing!$AE$19</c:f>
              <c:strCache>
                <c:ptCount val="1"/>
                <c:pt idx="0">
                  <c:v>LightGBM</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bank_marketing!$AB$20:$AB$92</c:f>
              <c:strCache>
                <c:ptCount val="73"/>
                <c:pt idx="0">
                  <c:v>age</c:v>
                </c:pt>
                <c:pt idx="1">
                  <c:v> job_1</c:v>
                </c:pt>
                <c:pt idx="2">
                  <c:v> job_2</c:v>
                </c:pt>
                <c:pt idx="3">
                  <c:v> job_3</c:v>
                </c:pt>
                <c:pt idx="4">
                  <c:v> job_4</c:v>
                </c:pt>
                <c:pt idx="5">
                  <c:v> job_5</c:v>
                </c:pt>
                <c:pt idx="6">
                  <c:v> job_6</c:v>
                </c:pt>
                <c:pt idx="7">
                  <c:v> job_7</c:v>
                </c:pt>
                <c:pt idx="8">
                  <c:v> job_8</c:v>
                </c:pt>
                <c:pt idx="9">
                  <c:v> job_9</c:v>
                </c:pt>
                <c:pt idx="10">
                  <c:v> job_10</c:v>
                </c:pt>
                <c:pt idx="11">
                  <c:v> job_11</c:v>
                </c:pt>
                <c:pt idx="12">
                  <c:v> job_12</c:v>
                </c:pt>
                <c:pt idx="13">
                  <c:v> job_-2</c:v>
                </c:pt>
                <c:pt idx="14">
                  <c:v> marital_1</c:v>
                </c:pt>
                <c:pt idx="15">
                  <c:v> marital_2</c:v>
                </c:pt>
                <c:pt idx="16">
                  <c:v> marital_3</c:v>
                </c:pt>
                <c:pt idx="17">
                  <c:v> marital_4</c:v>
                </c:pt>
                <c:pt idx="18">
                  <c:v> marital_-2</c:v>
                </c:pt>
                <c:pt idx="19">
                  <c:v> education_1</c:v>
                </c:pt>
                <c:pt idx="20">
                  <c:v> education_2</c:v>
                </c:pt>
                <c:pt idx="21">
                  <c:v> education_3</c:v>
                </c:pt>
                <c:pt idx="22">
                  <c:v> education_4</c:v>
                </c:pt>
                <c:pt idx="23">
                  <c:v> education_5</c:v>
                </c:pt>
                <c:pt idx="24">
                  <c:v> education_6</c:v>
                </c:pt>
                <c:pt idx="25">
                  <c:v> education_7</c:v>
                </c:pt>
                <c:pt idx="26">
                  <c:v> education_8</c:v>
                </c:pt>
                <c:pt idx="27">
                  <c:v> education_-2</c:v>
                </c:pt>
                <c:pt idx="28">
                  <c:v> default_1</c:v>
                </c:pt>
                <c:pt idx="29">
                  <c:v> default_2</c:v>
                </c:pt>
                <c:pt idx="30">
                  <c:v> default_3</c:v>
                </c:pt>
                <c:pt idx="31">
                  <c:v> default_-2</c:v>
                </c:pt>
                <c:pt idx="32">
                  <c:v> housing_1</c:v>
                </c:pt>
                <c:pt idx="33">
                  <c:v> housing_2</c:v>
                </c:pt>
                <c:pt idx="34">
                  <c:v> housing_3</c:v>
                </c:pt>
                <c:pt idx="35">
                  <c:v> housing_-2</c:v>
                </c:pt>
                <c:pt idx="36">
                  <c:v> loan_1</c:v>
                </c:pt>
                <c:pt idx="37">
                  <c:v> loan_2</c:v>
                </c:pt>
                <c:pt idx="38">
                  <c:v> loan_3</c:v>
                </c:pt>
                <c:pt idx="39">
                  <c:v> loan_-2</c:v>
                </c:pt>
                <c:pt idx="40">
                  <c:v> contact_1</c:v>
                </c:pt>
                <c:pt idx="41">
                  <c:v> contact_2</c:v>
                </c:pt>
                <c:pt idx="42">
                  <c:v> contact_-2</c:v>
                </c:pt>
                <c:pt idx="43">
                  <c:v> month_1</c:v>
                </c:pt>
                <c:pt idx="44">
                  <c:v> month_2</c:v>
                </c:pt>
                <c:pt idx="45">
                  <c:v> month_3</c:v>
                </c:pt>
                <c:pt idx="46">
                  <c:v> month_4</c:v>
                </c:pt>
                <c:pt idx="47">
                  <c:v> month_5</c:v>
                </c:pt>
                <c:pt idx="48">
                  <c:v> month_6</c:v>
                </c:pt>
                <c:pt idx="49">
                  <c:v> month_7</c:v>
                </c:pt>
                <c:pt idx="50">
                  <c:v> month_8</c:v>
                </c:pt>
                <c:pt idx="51">
                  <c:v> month_9</c:v>
                </c:pt>
                <c:pt idx="52">
                  <c:v> month_10</c:v>
                </c:pt>
                <c:pt idx="53">
                  <c:v> month_-2</c:v>
                </c:pt>
                <c:pt idx="54">
                  <c:v> day_of_week_1</c:v>
                </c:pt>
                <c:pt idx="55">
                  <c:v> day_of_week_2</c:v>
                </c:pt>
                <c:pt idx="56">
                  <c:v> day_of_week_3</c:v>
                </c:pt>
                <c:pt idx="57">
                  <c:v> day_of_week_4</c:v>
                </c:pt>
                <c:pt idx="58">
                  <c:v> day_of_week_5</c:v>
                </c:pt>
                <c:pt idx="59">
                  <c:v> day_of_week_-2</c:v>
                </c:pt>
                <c:pt idx="60">
                  <c:v> duration</c:v>
                </c:pt>
                <c:pt idx="61">
                  <c:v> campaign</c:v>
                </c:pt>
                <c:pt idx="62">
                  <c:v> pdays</c:v>
                </c:pt>
                <c:pt idx="63">
                  <c:v> previous</c:v>
                </c:pt>
                <c:pt idx="64">
                  <c:v> poutcome_1</c:v>
                </c:pt>
                <c:pt idx="65">
                  <c:v> poutcome_2</c:v>
                </c:pt>
                <c:pt idx="66">
                  <c:v> poutcome_3</c:v>
                </c:pt>
                <c:pt idx="67">
                  <c:v> poutcome_-2</c:v>
                </c:pt>
                <c:pt idx="68">
                  <c:v> emp.var.rate</c:v>
                </c:pt>
                <c:pt idx="69">
                  <c:v> cons.price.idx</c:v>
                </c:pt>
                <c:pt idx="70">
                  <c:v> cons.conf.idx</c:v>
                </c:pt>
                <c:pt idx="71">
                  <c:v> euribor3m</c:v>
                </c:pt>
                <c:pt idx="72">
                  <c:v> nr.employed</c:v>
                </c:pt>
              </c:strCache>
            </c:strRef>
          </c:cat>
          <c:val>
            <c:numRef>
              <c:f>bank_marketing!$AE$20:$AE$92</c:f>
              <c:numCache>
                <c:formatCode>General</c:formatCode>
                <c:ptCount val="73"/>
                <c:pt idx="0">
                  <c:v>-3.8844379703810699E-4</c:v>
                </c:pt>
                <c:pt idx="1">
                  <c:v>-2.1849963583393499E-4</c:v>
                </c:pt>
                <c:pt idx="2">
                  <c:v>-1.21388686574408E-4</c:v>
                </c:pt>
                <c:pt idx="3">
                  <c:v>2.1849963583393499E-4</c:v>
                </c:pt>
                <c:pt idx="4">
                  <c:v>0</c:v>
                </c:pt>
                <c:pt idx="5">
                  <c:v>0</c:v>
                </c:pt>
                <c:pt idx="6">
                  <c:v>-1.4566642388929001E-4</c:v>
                </c:pt>
                <c:pt idx="7">
                  <c:v>2.4277737314881599E-5</c:v>
                </c:pt>
                <c:pt idx="8">
                  <c:v>-1.69944161204171E-4</c:v>
                </c:pt>
                <c:pt idx="9">
                  <c:v>-1.4566642388929001E-4</c:v>
                </c:pt>
                <c:pt idx="10">
                  <c:v>0</c:v>
                </c:pt>
                <c:pt idx="11">
                  <c:v>7.2833211944645006E-5</c:v>
                </c:pt>
                <c:pt idx="12">
                  <c:v>-4.8555474629763299E-5</c:v>
                </c:pt>
                <c:pt idx="13">
                  <c:v>0</c:v>
                </c:pt>
                <c:pt idx="14">
                  <c:v>-4.8555474629763299E-5</c:v>
                </c:pt>
                <c:pt idx="15">
                  <c:v>-9.7110949259526693E-5</c:v>
                </c:pt>
                <c:pt idx="16">
                  <c:v>-1.4566642388929001E-4</c:v>
                </c:pt>
                <c:pt idx="17">
                  <c:v>0</c:v>
                </c:pt>
                <c:pt idx="18">
                  <c:v>0</c:v>
                </c:pt>
                <c:pt idx="19">
                  <c:v>-1.9422189851905301E-4</c:v>
                </c:pt>
                <c:pt idx="20">
                  <c:v>2.6705511046374301E-4</c:v>
                </c:pt>
                <c:pt idx="21">
                  <c:v>-4.8555474629763298E-4</c:v>
                </c:pt>
                <c:pt idx="22">
                  <c:v>2.4277737314883899E-4</c:v>
                </c:pt>
                <c:pt idx="23">
                  <c:v>-1.4566642388929001E-4</c:v>
                </c:pt>
                <c:pt idx="24">
                  <c:v>1.45666423889312E-4</c:v>
                </c:pt>
                <c:pt idx="25">
                  <c:v>0</c:v>
                </c:pt>
                <c:pt idx="26">
                  <c:v>0</c:v>
                </c:pt>
                <c:pt idx="27">
                  <c:v>0</c:v>
                </c:pt>
                <c:pt idx="28">
                  <c:v>-9.7110949259482295E-5</c:v>
                </c:pt>
                <c:pt idx="29">
                  <c:v>2.4277737314881599E-5</c:v>
                </c:pt>
                <c:pt idx="30">
                  <c:v>0</c:v>
                </c:pt>
                <c:pt idx="31">
                  <c:v>0</c:v>
                </c:pt>
                <c:pt idx="32">
                  <c:v>-2.9133284777858003E-4</c:v>
                </c:pt>
                <c:pt idx="33">
                  <c:v>-2.1849963583393499E-4</c:v>
                </c:pt>
                <c:pt idx="34">
                  <c:v>0</c:v>
                </c:pt>
                <c:pt idx="35">
                  <c:v>0</c:v>
                </c:pt>
                <c:pt idx="36">
                  <c:v>2.4277737314881599E-5</c:v>
                </c:pt>
                <c:pt idx="37">
                  <c:v>2.4277737314903899E-5</c:v>
                </c:pt>
                <c:pt idx="38">
                  <c:v>0</c:v>
                </c:pt>
                <c:pt idx="39">
                  <c:v>0</c:v>
                </c:pt>
                <c:pt idx="40">
                  <c:v>1.0924981791697601E-3</c:v>
                </c:pt>
                <c:pt idx="41">
                  <c:v>0</c:v>
                </c:pt>
                <c:pt idx="42">
                  <c:v>0</c:v>
                </c:pt>
                <c:pt idx="43">
                  <c:v>-5.0983248361251505E-4</c:v>
                </c:pt>
                <c:pt idx="44">
                  <c:v>-4.8555474629718901E-5</c:v>
                </c:pt>
                <c:pt idx="45">
                  <c:v>1.21388686574408E-4</c:v>
                </c:pt>
                <c:pt idx="46">
                  <c:v>0</c:v>
                </c:pt>
                <c:pt idx="47">
                  <c:v>-1.9422189851905301E-4</c:v>
                </c:pt>
                <c:pt idx="48">
                  <c:v>-1.9422189851905301E-4</c:v>
                </c:pt>
                <c:pt idx="49">
                  <c:v>-1.69944161204171E-4</c:v>
                </c:pt>
                <c:pt idx="50">
                  <c:v>0</c:v>
                </c:pt>
                <c:pt idx="51">
                  <c:v>5.5838795824238998E-4</c:v>
                </c:pt>
                <c:pt idx="52">
                  <c:v>-1.21388686574408E-4</c:v>
                </c:pt>
                <c:pt idx="53">
                  <c:v>0</c:v>
                </c:pt>
                <c:pt idx="54">
                  <c:v>-9.7110949259504494E-5</c:v>
                </c:pt>
                <c:pt idx="55">
                  <c:v>-4.1272153435298803E-4</c:v>
                </c:pt>
                <c:pt idx="56">
                  <c:v>-3.3988832240834302E-4</c:v>
                </c:pt>
                <c:pt idx="57">
                  <c:v>2.42777373148861E-4</c:v>
                </c:pt>
                <c:pt idx="58">
                  <c:v>2.2204460492503101E-17</c:v>
                </c:pt>
                <c:pt idx="59">
                  <c:v>0</c:v>
                </c:pt>
                <c:pt idx="60">
                  <c:v>6.30250060694343E-2</c:v>
                </c:pt>
                <c:pt idx="61">
                  <c:v>2.9133284777862399E-4</c:v>
                </c:pt>
                <c:pt idx="62">
                  <c:v>2.86477300315615E-3</c:v>
                </c:pt>
                <c:pt idx="63">
                  <c:v>2.42777373148861E-4</c:v>
                </c:pt>
                <c:pt idx="64">
                  <c:v>0</c:v>
                </c:pt>
                <c:pt idx="65">
                  <c:v>3.3988832240841002E-4</c:v>
                </c:pt>
                <c:pt idx="66">
                  <c:v>7.2833211944645006E-5</c:v>
                </c:pt>
                <c:pt idx="67">
                  <c:v>0</c:v>
                </c:pt>
                <c:pt idx="68">
                  <c:v>5.1468803107550896E-3</c:v>
                </c:pt>
                <c:pt idx="69">
                  <c:v>-3.1561058509346198E-4</c:v>
                </c:pt>
                <c:pt idx="70">
                  <c:v>2.5491624180626802E-3</c:v>
                </c:pt>
                <c:pt idx="71">
                  <c:v>3.4717164360281598E-2</c:v>
                </c:pt>
                <c:pt idx="72">
                  <c:v>1.5416363194950201E-2</c:v>
                </c:pt>
              </c:numCache>
            </c:numRef>
          </c:val>
          <c:extLst>
            <c:ext xmlns:c16="http://schemas.microsoft.com/office/drawing/2014/chart" uri="{C3380CC4-5D6E-409C-BE32-E72D297353CC}">
              <c16:uniqueId val="{00000002-CC0F-4859-ABBC-EE6FA773FBB0}"/>
            </c:ext>
          </c:extLst>
        </c:ser>
        <c:ser>
          <c:idx val="3"/>
          <c:order val="3"/>
          <c:tx>
            <c:strRef>
              <c:f>bank_marketing!$AF$19</c:f>
              <c:strCache>
                <c:ptCount val="1"/>
                <c:pt idx="0">
                  <c:v>CatBoost</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bank_marketing!$AB$20:$AB$92</c:f>
              <c:strCache>
                <c:ptCount val="73"/>
                <c:pt idx="0">
                  <c:v>age</c:v>
                </c:pt>
                <c:pt idx="1">
                  <c:v> job_1</c:v>
                </c:pt>
                <c:pt idx="2">
                  <c:v> job_2</c:v>
                </c:pt>
                <c:pt idx="3">
                  <c:v> job_3</c:v>
                </c:pt>
                <c:pt idx="4">
                  <c:v> job_4</c:v>
                </c:pt>
                <c:pt idx="5">
                  <c:v> job_5</c:v>
                </c:pt>
                <c:pt idx="6">
                  <c:v> job_6</c:v>
                </c:pt>
                <c:pt idx="7">
                  <c:v> job_7</c:v>
                </c:pt>
                <c:pt idx="8">
                  <c:v> job_8</c:v>
                </c:pt>
                <c:pt idx="9">
                  <c:v> job_9</c:v>
                </c:pt>
                <c:pt idx="10">
                  <c:v> job_10</c:v>
                </c:pt>
                <c:pt idx="11">
                  <c:v> job_11</c:v>
                </c:pt>
                <c:pt idx="12">
                  <c:v> job_12</c:v>
                </c:pt>
                <c:pt idx="13">
                  <c:v> job_-2</c:v>
                </c:pt>
                <c:pt idx="14">
                  <c:v> marital_1</c:v>
                </c:pt>
                <c:pt idx="15">
                  <c:v> marital_2</c:v>
                </c:pt>
                <c:pt idx="16">
                  <c:v> marital_3</c:v>
                </c:pt>
                <c:pt idx="17">
                  <c:v> marital_4</c:v>
                </c:pt>
                <c:pt idx="18">
                  <c:v> marital_-2</c:v>
                </c:pt>
                <c:pt idx="19">
                  <c:v> education_1</c:v>
                </c:pt>
                <c:pt idx="20">
                  <c:v> education_2</c:v>
                </c:pt>
                <c:pt idx="21">
                  <c:v> education_3</c:v>
                </c:pt>
                <c:pt idx="22">
                  <c:v> education_4</c:v>
                </c:pt>
                <c:pt idx="23">
                  <c:v> education_5</c:v>
                </c:pt>
                <c:pt idx="24">
                  <c:v> education_6</c:v>
                </c:pt>
                <c:pt idx="25">
                  <c:v> education_7</c:v>
                </c:pt>
                <c:pt idx="26">
                  <c:v> education_8</c:v>
                </c:pt>
                <c:pt idx="27">
                  <c:v> education_-2</c:v>
                </c:pt>
                <c:pt idx="28">
                  <c:v> default_1</c:v>
                </c:pt>
                <c:pt idx="29">
                  <c:v> default_2</c:v>
                </c:pt>
                <c:pt idx="30">
                  <c:v> default_3</c:v>
                </c:pt>
                <c:pt idx="31">
                  <c:v> default_-2</c:v>
                </c:pt>
                <c:pt idx="32">
                  <c:v> housing_1</c:v>
                </c:pt>
                <c:pt idx="33">
                  <c:v> housing_2</c:v>
                </c:pt>
                <c:pt idx="34">
                  <c:v> housing_3</c:v>
                </c:pt>
                <c:pt idx="35">
                  <c:v> housing_-2</c:v>
                </c:pt>
                <c:pt idx="36">
                  <c:v> loan_1</c:v>
                </c:pt>
                <c:pt idx="37">
                  <c:v> loan_2</c:v>
                </c:pt>
                <c:pt idx="38">
                  <c:v> loan_3</c:v>
                </c:pt>
                <c:pt idx="39">
                  <c:v> loan_-2</c:v>
                </c:pt>
                <c:pt idx="40">
                  <c:v> contact_1</c:v>
                </c:pt>
                <c:pt idx="41">
                  <c:v> contact_2</c:v>
                </c:pt>
                <c:pt idx="42">
                  <c:v> contact_-2</c:v>
                </c:pt>
                <c:pt idx="43">
                  <c:v> month_1</c:v>
                </c:pt>
                <c:pt idx="44">
                  <c:v> month_2</c:v>
                </c:pt>
                <c:pt idx="45">
                  <c:v> month_3</c:v>
                </c:pt>
                <c:pt idx="46">
                  <c:v> month_4</c:v>
                </c:pt>
                <c:pt idx="47">
                  <c:v> month_5</c:v>
                </c:pt>
                <c:pt idx="48">
                  <c:v> month_6</c:v>
                </c:pt>
                <c:pt idx="49">
                  <c:v> month_7</c:v>
                </c:pt>
                <c:pt idx="50">
                  <c:v> month_8</c:v>
                </c:pt>
                <c:pt idx="51">
                  <c:v> month_9</c:v>
                </c:pt>
                <c:pt idx="52">
                  <c:v> month_10</c:v>
                </c:pt>
                <c:pt idx="53">
                  <c:v> month_-2</c:v>
                </c:pt>
                <c:pt idx="54">
                  <c:v> day_of_week_1</c:v>
                </c:pt>
                <c:pt idx="55">
                  <c:v> day_of_week_2</c:v>
                </c:pt>
                <c:pt idx="56">
                  <c:v> day_of_week_3</c:v>
                </c:pt>
                <c:pt idx="57">
                  <c:v> day_of_week_4</c:v>
                </c:pt>
                <c:pt idx="58">
                  <c:v> day_of_week_5</c:v>
                </c:pt>
                <c:pt idx="59">
                  <c:v> day_of_week_-2</c:v>
                </c:pt>
                <c:pt idx="60">
                  <c:v> duration</c:v>
                </c:pt>
                <c:pt idx="61">
                  <c:v> campaign</c:v>
                </c:pt>
                <c:pt idx="62">
                  <c:v> pdays</c:v>
                </c:pt>
                <c:pt idx="63">
                  <c:v> previous</c:v>
                </c:pt>
                <c:pt idx="64">
                  <c:v> poutcome_1</c:v>
                </c:pt>
                <c:pt idx="65">
                  <c:v> poutcome_2</c:v>
                </c:pt>
                <c:pt idx="66">
                  <c:v> poutcome_3</c:v>
                </c:pt>
                <c:pt idx="67">
                  <c:v> poutcome_-2</c:v>
                </c:pt>
                <c:pt idx="68">
                  <c:v> emp.var.rate</c:v>
                </c:pt>
                <c:pt idx="69">
                  <c:v> cons.price.idx</c:v>
                </c:pt>
                <c:pt idx="70">
                  <c:v> cons.conf.idx</c:v>
                </c:pt>
                <c:pt idx="71">
                  <c:v> euribor3m</c:v>
                </c:pt>
                <c:pt idx="72">
                  <c:v> nr.employed</c:v>
                </c:pt>
              </c:strCache>
            </c:strRef>
          </c:cat>
          <c:val>
            <c:numRef>
              <c:f>bank_marketing!$AF$20:$AF$92</c:f>
              <c:numCache>
                <c:formatCode>General</c:formatCode>
                <c:ptCount val="73"/>
                <c:pt idx="0">
                  <c:v>1.0439427045399101E-3</c:v>
                </c:pt>
                <c:pt idx="1">
                  <c:v>2.9133284777858003E-4</c:v>
                </c:pt>
                <c:pt idx="2">
                  <c:v>4.3699927166786998E-4</c:v>
                </c:pt>
                <c:pt idx="3">
                  <c:v>6.5549890750180495E-4</c:v>
                </c:pt>
                <c:pt idx="4">
                  <c:v>0</c:v>
                </c:pt>
                <c:pt idx="5">
                  <c:v>-2.4277737314881599E-5</c:v>
                </c:pt>
                <c:pt idx="6">
                  <c:v>0</c:v>
                </c:pt>
                <c:pt idx="7">
                  <c:v>9.7110949259526693E-5</c:v>
                </c:pt>
                <c:pt idx="8">
                  <c:v>-1.9422189851905301E-4</c:v>
                </c:pt>
                <c:pt idx="9">
                  <c:v>-3.3988832240834302E-4</c:v>
                </c:pt>
                <c:pt idx="10">
                  <c:v>1.4566642388929001E-4</c:v>
                </c:pt>
                <c:pt idx="11">
                  <c:v>-2.42777373148816E-4</c:v>
                </c:pt>
                <c:pt idx="12">
                  <c:v>-9.7110949259526693E-5</c:v>
                </c:pt>
                <c:pt idx="13">
                  <c:v>0</c:v>
                </c:pt>
                <c:pt idx="14">
                  <c:v>1.9422189851905301E-4</c:v>
                </c:pt>
                <c:pt idx="15">
                  <c:v>9.7110949259526693E-5</c:v>
                </c:pt>
                <c:pt idx="16">
                  <c:v>-2.6705511046369801E-4</c:v>
                </c:pt>
                <c:pt idx="17">
                  <c:v>0</c:v>
                </c:pt>
                <c:pt idx="18">
                  <c:v>0</c:v>
                </c:pt>
                <c:pt idx="19">
                  <c:v>3.1561058509346198E-4</c:v>
                </c:pt>
                <c:pt idx="20">
                  <c:v>-4.8555474629763298E-4</c:v>
                </c:pt>
                <c:pt idx="21">
                  <c:v>3.6416605972322498E-4</c:v>
                </c:pt>
                <c:pt idx="22">
                  <c:v>-2.1849963583393499E-4</c:v>
                </c:pt>
                <c:pt idx="23">
                  <c:v>1.21388686574408E-4</c:v>
                </c:pt>
                <c:pt idx="24">
                  <c:v>2.4277737314881599E-5</c:v>
                </c:pt>
                <c:pt idx="25">
                  <c:v>4.8555474629763299E-5</c:v>
                </c:pt>
                <c:pt idx="26">
                  <c:v>0</c:v>
                </c:pt>
                <c:pt idx="27">
                  <c:v>0</c:v>
                </c:pt>
                <c:pt idx="28">
                  <c:v>1.9422189851905301E-4</c:v>
                </c:pt>
                <c:pt idx="29">
                  <c:v>1.21388686574408E-4</c:v>
                </c:pt>
                <c:pt idx="30">
                  <c:v>0</c:v>
                </c:pt>
                <c:pt idx="31">
                  <c:v>0</c:v>
                </c:pt>
                <c:pt idx="32">
                  <c:v>-1.4566642388929001E-4</c:v>
                </c:pt>
                <c:pt idx="33">
                  <c:v>-3.8844379703810699E-4</c:v>
                </c:pt>
                <c:pt idx="34">
                  <c:v>0</c:v>
                </c:pt>
                <c:pt idx="35">
                  <c:v>0</c:v>
                </c:pt>
                <c:pt idx="36">
                  <c:v>-2.42777373148816E-4</c:v>
                </c:pt>
                <c:pt idx="37">
                  <c:v>-4.8555474629763299E-5</c:v>
                </c:pt>
                <c:pt idx="38">
                  <c:v>4.8555474629763299E-5</c:v>
                </c:pt>
                <c:pt idx="39">
                  <c:v>0</c:v>
                </c:pt>
                <c:pt idx="40">
                  <c:v>4.8555474629763298E-4</c:v>
                </c:pt>
                <c:pt idx="41">
                  <c:v>-2.4277737314883899E-4</c:v>
                </c:pt>
                <c:pt idx="42">
                  <c:v>0</c:v>
                </c:pt>
                <c:pt idx="43">
                  <c:v>4.8555474629763299E-5</c:v>
                </c:pt>
                <c:pt idx="44">
                  <c:v>1.21388686574408E-4</c:v>
                </c:pt>
                <c:pt idx="45">
                  <c:v>2.9133284777858003E-4</c:v>
                </c:pt>
                <c:pt idx="46">
                  <c:v>1.2624423403738399E-3</c:v>
                </c:pt>
                <c:pt idx="47">
                  <c:v>-1.69944161204171E-4</c:v>
                </c:pt>
                <c:pt idx="48">
                  <c:v>7.0405438213156897E-4</c:v>
                </c:pt>
                <c:pt idx="49">
                  <c:v>0</c:v>
                </c:pt>
                <c:pt idx="50">
                  <c:v>1.21388686574408E-4</c:v>
                </c:pt>
                <c:pt idx="51">
                  <c:v>2.7191065792667498E-3</c:v>
                </c:pt>
                <c:pt idx="52">
                  <c:v>-1.21388686574408E-4</c:v>
                </c:pt>
                <c:pt idx="53">
                  <c:v>0</c:v>
                </c:pt>
                <c:pt idx="54">
                  <c:v>-3.3988832240834302E-4</c:v>
                </c:pt>
                <c:pt idx="55">
                  <c:v>2.6705511046369801E-4</c:v>
                </c:pt>
                <c:pt idx="56">
                  <c:v>2.4277737314881599E-5</c:v>
                </c:pt>
                <c:pt idx="57">
                  <c:v>-2.4277737314881599E-5</c:v>
                </c:pt>
                <c:pt idx="58">
                  <c:v>-1.9422189851905301E-4</c:v>
                </c:pt>
                <c:pt idx="59">
                  <c:v>0</c:v>
                </c:pt>
                <c:pt idx="60">
                  <c:v>5.4285020636076597E-2</c:v>
                </c:pt>
                <c:pt idx="61">
                  <c:v>8.2544306870597703E-4</c:v>
                </c:pt>
                <c:pt idx="62">
                  <c:v>4.3699927166786998E-4</c:v>
                </c:pt>
                <c:pt idx="63">
                  <c:v>3.6416605972322498E-4</c:v>
                </c:pt>
                <c:pt idx="64">
                  <c:v>3.1561058509346198E-4</c:v>
                </c:pt>
                <c:pt idx="65">
                  <c:v>-2.4277737314881599E-5</c:v>
                </c:pt>
                <c:pt idx="66">
                  <c:v>-9.4683175528042997E-4</c:v>
                </c:pt>
                <c:pt idx="67">
                  <c:v>0</c:v>
                </c:pt>
                <c:pt idx="68">
                  <c:v>1.0196649672250301E-3</c:v>
                </c:pt>
                <c:pt idx="69">
                  <c:v>6.3122117018692397E-4</c:v>
                </c:pt>
                <c:pt idx="70">
                  <c:v>3.6416605972320302E-4</c:v>
                </c:pt>
                <c:pt idx="71">
                  <c:v>8.7885409079873494E-3</c:v>
                </c:pt>
                <c:pt idx="72">
                  <c:v>6.5307113377032801E-3</c:v>
                </c:pt>
              </c:numCache>
            </c:numRef>
          </c:val>
          <c:extLst>
            <c:ext xmlns:c16="http://schemas.microsoft.com/office/drawing/2014/chart" uri="{C3380CC4-5D6E-409C-BE32-E72D297353CC}">
              <c16:uniqueId val="{00000003-CC0F-4859-ABBC-EE6FA773FBB0}"/>
            </c:ext>
          </c:extLst>
        </c:ser>
        <c:dLbls>
          <c:showLegendKey val="0"/>
          <c:showVal val="0"/>
          <c:showCatName val="0"/>
          <c:showSerName val="0"/>
          <c:showPercent val="0"/>
          <c:showBubbleSize val="0"/>
        </c:dLbls>
        <c:gapWidth val="100"/>
        <c:overlap val="-24"/>
        <c:axId val="308074784"/>
        <c:axId val="324559952"/>
      </c:barChart>
      <c:catAx>
        <c:axId val="3080747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4559952"/>
        <c:crosses val="autoZero"/>
        <c:auto val="1"/>
        <c:lblAlgn val="ctr"/>
        <c:lblOffset val="100"/>
        <c:noMultiLvlLbl val="0"/>
      </c:catAx>
      <c:valAx>
        <c:axId val="324559952"/>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30807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0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Native Encoding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bank_marketing!$AI$19</c:f>
              <c:strCache>
                <c:ptCount val="1"/>
                <c:pt idx="0">
                  <c:v>LightGBM</c:v>
                </c:pt>
              </c:strCache>
            </c:strRef>
          </c:tx>
          <c:spPr>
            <a:solidFill>
              <a:srgbClr val="F5CF61"/>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bank_marketing!$AH$20:$AH$39</c:f>
              <c:strCache>
                <c:ptCount val="20"/>
                <c:pt idx="0">
                  <c:v>age</c:v>
                </c:pt>
                <c:pt idx="1">
                  <c:v> job</c:v>
                </c:pt>
                <c:pt idx="2">
                  <c:v> marital</c:v>
                </c:pt>
                <c:pt idx="3">
                  <c:v> education</c:v>
                </c:pt>
                <c:pt idx="4">
                  <c:v> default</c:v>
                </c:pt>
                <c:pt idx="5">
                  <c:v> housing</c:v>
                </c:pt>
                <c:pt idx="6">
                  <c:v> loan</c:v>
                </c:pt>
                <c:pt idx="7">
                  <c:v> contact</c:v>
                </c:pt>
                <c:pt idx="8">
                  <c:v> month</c:v>
                </c:pt>
                <c:pt idx="9">
                  <c:v> day_of_week</c:v>
                </c:pt>
                <c:pt idx="10">
                  <c:v> duration</c:v>
                </c:pt>
                <c:pt idx="11">
                  <c:v> campaign</c:v>
                </c:pt>
                <c:pt idx="12">
                  <c:v> pdays</c:v>
                </c:pt>
                <c:pt idx="13">
                  <c:v> previous</c:v>
                </c:pt>
                <c:pt idx="14">
                  <c:v> poutcome</c:v>
                </c:pt>
                <c:pt idx="15">
                  <c:v> emp.var.rate</c:v>
                </c:pt>
                <c:pt idx="16">
                  <c:v> cons.price.idx</c:v>
                </c:pt>
                <c:pt idx="17">
                  <c:v> cons.conf.idx</c:v>
                </c:pt>
                <c:pt idx="18">
                  <c:v> euribor3m</c:v>
                </c:pt>
                <c:pt idx="19">
                  <c:v> nr.employed</c:v>
                </c:pt>
              </c:strCache>
            </c:strRef>
          </c:cat>
          <c:val>
            <c:numRef>
              <c:f>bank_marketing!$AI$20:$AI$39</c:f>
              <c:numCache>
                <c:formatCode>General</c:formatCode>
                <c:ptCount val="20"/>
                <c:pt idx="0">
                  <c:v>1.0682204418547901E-3</c:v>
                </c:pt>
                <c:pt idx="1">
                  <c:v>2.6705511046369801E-4</c:v>
                </c:pt>
                <c:pt idx="2">
                  <c:v>-4.6127700898277401E-4</c:v>
                </c:pt>
                <c:pt idx="3">
                  <c:v>2.9133284777858003E-4</c:v>
                </c:pt>
                <c:pt idx="4">
                  <c:v>1.9422189851905301E-4</c:v>
                </c:pt>
                <c:pt idx="5">
                  <c:v>-3.1561058509346198E-4</c:v>
                </c:pt>
                <c:pt idx="6">
                  <c:v>3.3988832240834302E-4</c:v>
                </c:pt>
                <c:pt idx="7">
                  <c:v>3.0832726389899701E-3</c:v>
                </c:pt>
                <c:pt idx="8">
                  <c:v>5.2439912600145298E-3</c:v>
                </c:pt>
                <c:pt idx="9">
                  <c:v>1.4566642388929001E-4</c:v>
                </c:pt>
                <c:pt idx="10">
                  <c:v>6.1519786355911502E-2</c:v>
                </c:pt>
                <c:pt idx="11">
                  <c:v>1.1896091284291999E-3</c:v>
                </c:pt>
                <c:pt idx="12">
                  <c:v>1.7479970866714799E-3</c:v>
                </c:pt>
                <c:pt idx="13">
                  <c:v>6.5549890750180495E-4</c:v>
                </c:pt>
                <c:pt idx="14">
                  <c:v>1.1167759164845499E-3</c:v>
                </c:pt>
                <c:pt idx="15">
                  <c:v>5.8266569555717098E-3</c:v>
                </c:pt>
                <c:pt idx="16">
                  <c:v>1.9422189851905301E-4</c:v>
                </c:pt>
                <c:pt idx="17">
                  <c:v>-4.1272153435301101E-4</c:v>
                </c:pt>
                <c:pt idx="18">
                  <c:v>3.9961155620296097E-2</c:v>
                </c:pt>
                <c:pt idx="19">
                  <c:v>1.1507647487254099E-2</c:v>
                </c:pt>
              </c:numCache>
            </c:numRef>
          </c:val>
          <c:extLst>
            <c:ext xmlns:c16="http://schemas.microsoft.com/office/drawing/2014/chart" uri="{C3380CC4-5D6E-409C-BE32-E72D297353CC}">
              <c16:uniqueId val="{00000000-F079-44D9-9A10-15DABF239396}"/>
            </c:ext>
          </c:extLst>
        </c:ser>
        <c:ser>
          <c:idx val="1"/>
          <c:order val="1"/>
          <c:tx>
            <c:strRef>
              <c:f>bank_marketing!$AJ$19</c:f>
              <c:strCache>
                <c:ptCount val="1"/>
                <c:pt idx="0">
                  <c:v>CatBoost</c:v>
                </c:pt>
              </c:strCache>
            </c:strRef>
          </c:tx>
          <c:spPr>
            <a:solidFill>
              <a:srgbClr val="86BDA6"/>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bank_marketing!$AH$20:$AH$39</c:f>
              <c:strCache>
                <c:ptCount val="20"/>
                <c:pt idx="0">
                  <c:v>age</c:v>
                </c:pt>
                <c:pt idx="1">
                  <c:v> job</c:v>
                </c:pt>
                <c:pt idx="2">
                  <c:v> marital</c:v>
                </c:pt>
                <c:pt idx="3">
                  <c:v> education</c:v>
                </c:pt>
                <c:pt idx="4">
                  <c:v> default</c:v>
                </c:pt>
                <c:pt idx="5">
                  <c:v> housing</c:v>
                </c:pt>
                <c:pt idx="6">
                  <c:v> loan</c:v>
                </c:pt>
                <c:pt idx="7">
                  <c:v> contact</c:v>
                </c:pt>
                <c:pt idx="8">
                  <c:v> month</c:v>
                </c:pt>
                <c:pt idx="9">
                  <c:v> day_of_week</c:v>
                </c:pt>
                <c:pt idx="10">
                  <c:v> duration</c:v>
                </c:pt>
                <c:pt idx="11">
                  <c:v> campaign</c:v>
                </c:pt>
                <c:pt idx="12">
                  <c:v> pdays</c:v>
                </c:pt>
                <c:pt idx="13">
                  <c:v> previous</c:v>
                </c:pt>
                <c:pt idx="14">
                  <c:v> poutcome</c:v>
                </c:pt>
                <c:pt idx="15">
                  <c:v> emp.var.rate</c:v>
                </c:pt>
                <c:pt idx="16">
                  <c:v> cons.price.idx</c:v>
                </c:pt>
                <c:pt idx="17">
                  <c:v> cons.conf.idx</c:v>
                </c:pt>
                <c:pt idx="18">
                  <c:v> euribor3m</c:v>
                </c:pt>
                <c:pt idx="19">
                  <c:v> nr.employed</c:v>
                </c:pt>
              </c:strCache>
            </c:strRef>
          </c:cat>
          <c:val>
            <c:numRef>
              <c:f>bank_marketing!$AJ$20:$AJ$39</c:f>
              <c:numCache>
                <c:formatCode>General</c:formatCode>
                <c:ptCount val="20"/>
                <c:pt idx="0">
                  <c:v>2.42777373148816E-4</c:v>
                </c:pt>
                <c:pt idx="1">
                  <c:v>1.5052197135226599E-3</c:v>
                </c:pt>
                <c:pt idx="2">
                  <c:v>8.2544306870597703E-4</c:v>
                </c:pt>
                <c:pt idx="3">
                  <c:v>-9.953872299101941E-4</c:v>
                </c:pt>
                <c:pt idx="4">
                  <c:v>-4.8555474629763299E-5</c:v>
                </c:pt>
                <c:pt idx="5">
                  <c:v>1.0196649672250301E-3</c:v>
                </c:pt>
                <c:pt idx="6">
                  <c:v>-4.8555474629763299E-5</c:v>
                </c:pt>
                <c:pt idx="7">
                  <c:v>1.4566642388928999E-3</c:v>
                </c:pt>
                <c:pt idx="8">
                  <c:v>1.04879825200291E-2</c:v>
                </c:pt>
                <c:pt idx="9">
                  <c:v>5.34110220927397E-4</c:v>
                </c:pt>
                <c:pt idx="10">
                  <c:v>5.2245690701626497E-2</c:v>
                </c:pt>
                <c:pt idx="11">
                  <c:v>7.0405438213156897E-4</c:v>
                </c:pt>
                <c:pt idx="12">
                  <c:v>1.5052197135226599E-3</c:v>
                </c:pt>
                <c:pt idx="13">
                  <c:v>1.69944161204171E-4</c:v>
                </c:pt>
                <c:pt idx="14">
                  <c:v>1.0439427045399101E-3</c:v>
                </c:pt>
                <c:pt idx="15">
                  <c:v>5.8266569555716005E-4</c:v>
                </c:pt>
                <c:pt idx="16">
                  <c:v>-5.0983248361253695E-4</c:v>
                </c:pt>
                <c:pt idx="17">
                  <c:v>5.5838795824227896E-4</c:v>
                </c:pt>
                <c:pt idx="18">
                  <c:v>7.5260985676134599E-3</c:v>
                </c:pt>
                <c:pt idx="19">
                  <c:v>4.8555474629764497E-3</c:v>
                </c:pt>
              </c:numCache>
            </c:numRef>
          </c:val>
          <c:extLst>
            <c:ext xmlns:c16="http://schemas.microsoft.com/office/drawing/2014/chart" uri="{C3380CC4-5D6E-409C-BE32-E72D297353CC}">
              <c16:uniqueId val="{00000001-F079-44D9-9A10-15DABF239396}"/>
            </c:ext>
          </c:extLst>
        </c:ser>
        <c:dLbls>
          <c:showLegendKey val="0"/>
          <c:showVal val="0"/>
          <c:showCatName val="0"/>
          <c:showSerName val="0"/>
          <c:showPercent val="0"/>
          <c:showBubbleSize val="0"/>
        </c:dLbls>
        <c:gapWidth val="100"/>
        <c:overlap val="-24"/>
        <c:axId val="205263648"/>
        <c:axId val="363850416"/>
      </c:barChart>
      <c:catAx>
        <c:axId val="2052636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3850416"/>
        <c:crosses val="autoZero"/>
        <c:auto val="1"/>
        <c:lblAlgn val="ctr"/>
        <c:lblOffset val="100"/>
        <c:noMultiLvlLbl val="0"/>
      </c:catAx>
      <c:valAx>
        <c:axId val="363850416"/>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205263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Amazon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amazon!$H$2</c:f>
              <c:strCache>
                <c:ptCount val="1"/>
                <c:pt idx="0">
                  <c:v>One-hot</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amazon!$I$1:$L$1</c:f>
              <c:strCache>
                <c:ptCount val="4"/>
                <c:pt idx="0">
                  <c:v>RF</c:v>
                </c:pt>
                <c:pt idx="1">
                  <c:v>XGBoost</c:v>
                </c:pt>
                <c:pt idx="2">
                  <c:v>LightGBM</c:v>
                </c:pt>
                <c:pt idx="3">
                  <c:v>CatBoost</c:v>
                </c:pt>
              </c:strCache>
            </c:strRef>
          </c:cat>
          <c:val>
            <c:numRef>
              <c:f>amazon!$I$2:$L$2</c:f>
              <c:numCache>
                <c:formatCode>General</c:formatCode>
                <c:ptCount val="4"/>
                <c:pt idx="0">
                  <c:v>0.20896681984902801</c:v>
                </c:pt>
                <c:pt idx="1">
                  <c:v>0.152586890733905</c:v>
                </c:pt>
                <c:pt idx="2">
                  <c:v>0.161797921586502</c:v>
                </c:pt>
                <c:pt idx="3">
                  <c:v>0.15165360130727801</c:v>
                </c:pt>
              </c:numCache>
            </c:numRef>
          </c:val>
          <c:extLst>
            <c:ext xmlns:c16="http://schemas.microsoft.com/office/drawing/2014/chart" uri="{C3380CC4-5D6E-409C-BE32-E72D297353CC}">
              <c16:uniqueId val="{00000000-2E53-4CD8-A4D2-E72C52B1F925}"/>
            </c:ext>
          </c:extLst>
        </c:ser>
        <c:ser>
          <c:idx val="1"/>
          <c:order val="1"/>
          <c:tx>
            <c:strRef>
              <c:f>amazon!$H$3</c:f>
              <c:strCache>
                <c:ptCount val="1"/>
                <c:pt idx="0">
                  <c:v>Target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amazon!$I$1:$L$1</c:f>
              <c:strCache>
                <c:ptCount val="4"/>
                <c:pt idx="0">
                  <c:v>RF</c:v>
                </c:pt>
                <c:pt idx="1">
                  <c:v>XGBoost</c:v>
                </c:pt>
                <c:pt idx="2">
                  <c:v>LightGBM</c:v>
                </c:pt>
                <c:pt idx="3">
                  <c:v>CatBoost</c:v>
                </c:pt>
              </c:strCache>
            </c:strRef>
          </c:cat>
          <c:val>
            <c:numRef>
              <c:f>amazon!$I$3:$L$3</c:f>
              <c:numCache>
                <c:formatCode>General</c:formatCode>
                <c:ptCount val="4"/>
                <c:pt idx="0">
                  <c:v>0.18587484271107699</c:v>
                </c:pt>
                <c:pt idx="1">
                  <c:v>0.33011966713028901</c:v>
                </c:pt>
                <c:pt idx="2">
                  <c:v>0.25741068314212201</c:v>
                </c:pt>
                <c:pt idx="3">
                  <c:v>0.198087742091799</c:v>
                </c:pt>
              </c:numCache>
            </c:numRef>
          </c:val>
          <c:extLst>
            <c:ext xmlns:c16="http://schemas.microsoft.com/office/drawing/2014/chart" uri="{C3380CC4-5D6E-409C-BE32-E72D297353CC}">
              <c16:uniqueId val="{00000001-2E53-4CD8-A4D2-E72C52B1F925}"/>
            </c:ext>
          </c:extLst>
        </c:ser>
        <c:ser>
          <c:idx val="2"/>
          <c:order val="2"/>
          <c:tx>
            <c:strRef>
              <c:f>amazon!$H$4</c:f>
              <c:strCache>
                <c:ptCount val="1"/>
                <c:pt idx="0">
                  <c:v>Mixed</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amazon!$I$1:$L$1</c:f>
              <c:strCache>
                <c:ptCount val="4"/>
                <c:pt idx="0">
                  <c:v>RF</c:v>
                </c:pt>
                <c:pt idx="1">
                  <c:v>XGBoost</c:v>
                </c:pt>
                <c:pt idx="2">
                  <c:v>LightGBM</c:v>
                </c:pt>
                <c:pt idx="3">
                  <c:v>CatBoost</c:v>
                </c:pt>
              </c:strCache>
            </c:strRef>
          </c:cat>
          <c:val>
            <c:numRef>
              <c:f>amazon!$I$4:$L$4</c:f>
              <c:numCache>
                <c:formatCode>General</c:formatCode>
                <c:ptCount val="4"/>
                <c:pt idx="0">
                  <c:v>0.183109134207386</c:v>
                </c:pt>
                <c:pt idx="1">
                  <c:v>0.54510265664341295</c:v>
                </c:pt>
                <c:pt idx="2">
                  <c:v>0.24439324371913099</c:v>
                </c:pt>
                <c:pt idx="3">
                  <c:v>0.21978937804280901</c:v>
                </c:pt>
              </c:numCache>
            </c:numRef>
          </c:val>
          <c:extLst>
            <c:ext xmlns:c16="http://schemas.microsoft.com/office/drawing/2014/chart" uri="{C3380CC4-5D6E-409C-BE32-E72D297353CC}">
              <c16:uniqueId val="{00000002-2E53-4CD8-A4D2-E72C52B1F925}"/>
            </c:ext>
          </c:extLst>
        </c:ser>
        <c:ser>
          <c:idx val="3"/>
          <c:order val="3"/>
          <c:tx>
            <c:strRef>
              <c:f>amazon!$H$5</c:f>
              <c:strCache>
                <c:ptCount val="1"/>
                <c:pt idx="0">
                  <c:v>Native</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amazon!$I$1:$L$1</c:f>
              <c:strCache>
                <c:ptCount val="4"/>
                <c:pt idx="0">
                  <c:v>RF</c:v>
                </c:pt>
                <c:pt idx="1">
                  <c:v>XGBoost</c:v>
                </c:pt>
                <c:pt idx="2">
                  <c:v>LightGBM</c:v>
                </c:pt>
                <c:pt idx="3">
                  <c:v>CatBoost</c:v>
                </c:pt>
              </c:strCache>
            </c:strRef>
          </c:cat>
          <c:val>
            <c:numRef>
              <c:f>amazon!$I$5:$L$5</c:f>
              <c:numCache>
                <c:formatCode>General</c:formatCode>
                <c:ptCount val="4"/>
                <c:pt idx="0">
                  <c:v>0</c:v>
                </c:pt>
                <c:pt idx="1">
                  <c:v>0</c:v>
                </c:pt>
                <c:pt idx="2">
                  <c:v>0.152081093552946</c:v>
                </c:pt>
                <c:pt idx="3">
                  <c:v>0.134557656768931</c:v>
                </c:pt>
              </c:numCache>
            </c:numRef>
          </c:val>
          <c:extLst>
            <c:ext xmlns:c16="http://schemas.microsoft.com/office/drawing/2014/chart" uri="{C3380CC4-5D6E-409C-BE32-E72D297353CC}">
              <c16:uniqueId val="{00000003-2E53-4CD8-A4D2-E72C52B1F925}"/>
            </c:ext>
          </c:extLst>
        </c:ser>
        <c:dLbls>
          <c:showLegendKey val="0"/>
          <c:showVal val="0"/>
          <c:showCatName val="0"/>
          <c:showSerName val="0"/>
          <c:showPercent val="0"/>
          <c:showBubbleSize val="0"/>
        </c:dLbls>
        <c:gapWidth val="219"/>
        <c:overlap val="-27"/>
        <c:axId val="214483312"/>
        <c:axId val="2076995248"/>
      </c:barChart>
      <c:lineChart>
        <c:grouping val="standard"/>
        <c:varyColors val="0"/>
        <c:ser>
          <c:idx val="4"/>
          <c:order val="4"/>
          <c:tx>
            <c:strRef>
              <c:f>amazon!$H$6</c:f>
              <c:strCache>
                <c:ptCount val="1"/>
                <c:pt idx="0">
                  <c:v>Random guess</c:v>
                </c:pt>
              </c:strCache>
            </c:strRef>
          </c:tx>
          <c:spPr>
            <a:ln w="34925" cap="rnd">
              <a:solidFill>
                <a:schemeClr val="accent5"/>
              </a:solidFill>
              <a:round/>
            </a:ln>
            <a:effectLst>
              <a:outerShdw blurRad="63500" dist="38100" dir="5400000" rotWithShape="0">
                <a:srgbClr val="000000">
                  <a:alpha val="60000"/>
                </a:srgbClr>
              </a:outerShdw>
            </a:effectLst>
          </c:spPr>
          <c:marker>
            <c:symbol val="none"/>
          </c:marker>
          <c:cat>
            <c:strRef>
              <c:f>amazon!$I$1:$L$1</c:f>
              <c:strCache>
                <c:ptCount val="4"/>
                <c:pt idx="0">
                  <c:v>RF</c:v>
                </c:pt>
                <c:pt idx="1">
                  <c:v>XGBoost</c:v>
                </c:pt>
                <c:pt idx="2">
                  <c:v>LightGBM</c:v>
                </c:pt>
                <c:pt idx="3">
                  <c:v>CatBoost</c:v>
                </c:pt>
              </c:strCache>
            </c:strRef>
          </c:cat>
          <c:val>
            <c:numRef>
              <c:f>amazon!$I$6:$L$6</c:f>
              <c:numCache>
                <c:formatCode>General</c:formatCode>
                <c:ptCount val="4"/>
                <c:pt idx="0">
                  <c:v>0.22</c:v>
                </c:pt>
                <c:pt idx="1">
                  <c:v>0.22</c:v>
                </c:pt>
                <c:pt idx="2">
                  <c:v>0.22</c:v>
                </c:pt>
                <c:pt idx="3">
                  <c:v>0.22</c:v>
                </c:pt>
              </c:numCache>
            </c:numRef>
          </c:val>
          <c:smooth val="0"/>
          <c:extLst>
            <c:ext xmlns:c16="http://schemas.microsoft.com/office/drawing/2014/chart" uri="{C3380CC4-5D6E-409C-BE32-E72D297353CC}">
              <c16:uniqueId val="{00000004-2E53-4CD8-A4D2-E72C52B1F925}"/>
            </c:ext>
          </c:extLst>
        </c:ser>
        <c:dLbls>
          <c:showLegendKey val="0"/>
          <c:showVal val="0"/>
          <c:showCatName val="0"/>
          <c:showSerName val="0"/>
          <c:showPercent val="0"/>
          <c:showBubbleSize val="0"/>
        </c:dLbls>
        <c:marker val="1"/>
        <c:smooth val="0"/>
        <c:axId val="214483312"/>
        <c:axId val="2076995248"/>
      </c:lineChart>
      <c:catAx>
        <c:axId val="2144833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76995248"/>
        <c:crosses val="autoZero"/>
        <c:auto val="1"/>
        <c:lblAlgn val="ctr"/>
        <c:lblOffset val="100"/>
        <c:noMultiLvlLbl val="0"/>
      </c:catAx>
      <c:valAx>
        <c:axId val="2076995248"/>
        <c:scaling>
          <c:orientation val="minMax"/>
          <c:min val="0.1"/>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214483312"/>
        <c:crosses val="autoZero"/>
        <c:crossBetween val="between"/>
      </c:valAx>
      <c:spPr>
        <a:noFill/>
        <a:ln>
          <a:noFill/>
        </a:ln>
        <a:effectLst/>
      </c:spPr>
    </c:plotArea>
    <c:legend>
      <c:legendPos val="b"/>
      <c:layout>
        <c:manualLayout>
          <c:xMode val="edge"/>
          <c:yMode val="edge"/>
          <c:x val="5.8090181411865428E-2"/>
          <c:y val="0.78243298611111112"/>
          <c:w val="0.89339063539370223"/>
          <c:h val="0.191108680555555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Physician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provider!$H$2</c:f>
              <c:strCache>
                <c:ptCount val="1"/>
                <c:pt idx="0">
                  <c:v>One-hot</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provider!$I$1:$L$1</c:f>
              <c:strCache>
                <c:ptCount val="4"/>
                <c:pt idx="0">
                  <c:v>RF</c:v>
                </c:pt>
                <c:pt idx="1">
                  <c:v>XGBoost</c:v>
                </c:pt>
                <c:pt idx="2">
                  <c:v>LightGBM</c:v>
                </c:pt>
                <c:pt idx="3">
                  <c:v>CatBoost</c:v>
                </c:pt>
              </c:strCache>
            </c:strRef>
          </c:cat>
          <c:val>
            <c:numRef>
              <c:f>provider!$I$2:$L$2</c:f>
              <c:numCache>
                <c:formatCode>General</c:formatCode>
                <c:ptCount val="4"/>
                <c:pt idx="0">
                  <c:v>1.32227671348604</c:v>
                </c:pt>
                <c:pt idx="1">
                  <c:v>1.6283606951360401</c:v>
                </c:pt>
                <c:pt idx="2">
                  <c:v>1.32671000130332</c:v>
                </c:pt>
                <c:pt idx="3">
                  <c:v>1.29304611051683</c:v>
                </c:pt>
              </c:numCache>
            </c:numRef>
          </c:val>
          <c:extLst>
            <c:ext xmlns:c16="http://schemas.microsoft.com/office/drawing/2014/chart" uri="{C3380CC4-5D6E-409C-BE32-E72D297353CC}">
              <c16:uniqueId val="{00000000-64EE-4ABC-AB9E-080ECCBC0966}"/>
            </c:ext>
          </c:extLst>
        </c:ser>
        <c:ser>
          <c:idx val="1"/>
          <c:order val="1"/>
          <c:tx>
            <c:strRef>
              <c:f>provider!$H$3</c:f>
              <c:strCache>
                <c:ptCount val="1"/>
                <c:pt idx="0">
                  <c:v>Target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provider!$I$1:$L$1</c:f>
              <c:strCache>
                <c:ptCount val="4"/>
                <c:pt idx="0">
                  <c:v>RF</c:v>
                </c:pt>
                <c:pt idx="1">
                  <c:v>XGBoost</c:v>
                </c:pt>
                <c:pt idx="2">
                  <c:v>LightGBM</c:v>
                </c:pt>
                <c:pt idx="3">
                  <c:v>CatBoost</c:v>
                </c:pt>
              </c:strCache>
            </c:strRef>
          </c:cat>
          <c:val>
            <c:numRef>
              <c:f>provider!$I$3:$L$3</c:f>
              <c:numCache>
                <c:formatCode>General</c:formatCode>
                <c:ptCount val="4"/>
                <c:pt idx="0">
                  <c:v>1.2815631211990099</c:v>
                </c:pt>
                <c:pt idx="1">
                  <c:v>2.4524122805150999</c:v>
                </c:pt>
                <c:pt idx="2">
                  <c:v>1.29967872653339</c:v>
                </c:pt>
                <c:pt idx="3">
                  <c:v>1.27394634189872</c:v>
                </c:pt>
              </c:numCache>
            </c:numRef>
          </c:val>
          <c:extLst>
            <c:ext xmlns:c16="http://schemas.microsoft.com/office/drawing/2014/chart" uri="{C3380CC4-5D6E-409C-BE32-E72D297353CC}">
              <c16:uniqueId val="{00000001-64EE-4ABC-AB9E-080ECCBC0966}"/>
            </c:ext>
          </c:extLst>
        </c:ser>
        <c:ser>
          <c:idx val="2"/>
          <c:order val="2"/>
          <c:tx>
            <c:strRef>
              <c:f>provider!$H$4</c:f>
              <c:strCache>
                <c:ptCount val="1"/>
                <c:pt idx="0">
                  <c:v>Mixed</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provider!$I$1:$L$1</c:f>
              <c:strCache>
                <c:ptCount val="4"/>
                <c:pt idx="0">
                  <c:v>RF</c:v>
                </c:pt>
                <c:pt idx="1">
                  <c:v>XGBoost</c:v>
                </c:pt>
                <c:pt idx="2">
                  <c:v>LightGBM</c:v>
                </c:pt>
                <c:pt idx="3">
                  <c:v>CatBoost</c:v>
                </c:pt>
              </c:strCache>
            </c:strRef>
          </c:cat>
          <c:val>
            <c:numRef>
              <c:f>provider!$I$4:$L$4</c:f>
              <c:numCache>
                <c:formatCode>General</c:formatCode>
                <c:ptCount val="4"/>
                <c:pt idx="0">
                  <c:v>1.3336834522900201</c:v>
                </c:pt>
                <c:pt idx="1">
                  <c:v>2.28579725107556</c:v>
                </c:pt>
                <c:pt idx="2">
                  <c:v>1.3656606285594799</c:v>
                </c:pt>
                <c:pt idx="3">
                  <c:v>1.3187763347161201</c:v>
                </c:pt>
              </c:numCache>
            </c:numRef>
          </c:val>
          <c:extLst>
            <c:ext xmlns:c16="http://schemas.microsoft.com/office/drawing/2014/chart" uri="{C3380CC4-5D6E-409C-BE32-E72D297353CC}">
              <c16:uniqueId val="{00000002-64EE-4ABC-AB9E-080ECCBC0966}"/>
            </c:ext>
          </c:extLst>
        </c:ser>
        <c:ser>
          <c:idx val="3"/>
          <c:order val="3"/>
          <c:tx>
            <c:strRef>
              <c:f>provider!$H$5</c:f>
              <c:strCache>
                <c:ptCount val="1"/>
                <c:pt idx="0">
                  <c:v>Native</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provider!$I$1:$L$1</c:f>
              <c:strCache>
                <c:ptCount val="4"/>
                <c:pt idx="0">
                  <c:v>RF</c:v>
                </c:pt>
                <c:pt idx="1">
                  <c:v>XGBoost</c:v>
                </c:pt>
                <c:pt idx="2">
                  <c:v>LightGBM</c:v>
                </c:pt>
                <c:pt idx="3">
                  <c:v>CatBoost</c:v>
                </c:pt>
              </c:strCache>
            </c:strRef>
          </c:cat>
          <c:val>
            <c:numRef>
              <c:f>provider!$I$5:$L$5</c:f>
              <c:numCache>
                <c:formatCode>General</c:formatCode>
                <c:ptCount val="4"/>
                <c:pt idx="2">
                  <c:v>1.35037409976561</c:v>
                </c:pt>
                <c:pt idx="3">
                  <c:v>1.3304227913972499</c:v>
                </c:pt>
              </c:numCache>
            </c:numRef>
          </c:val>
          <c:extLst>
            <c:ext xmlns:c16="http://schemas.microsoft.com/office/drawing/2014/chart" uri="{C3380CC4-5D6E-409C-BE32-E72D297353CC}">
              <c16:uniqueId val="{00000003-64EE-4ABC-AB9E-080ECCBC0966}"/>
            </c:ext>
          </c:extLst>
        </c:ser>
        <c:dLbls>
          <c:showLegendKey val="0"/>
          <c:showVal val="0"/>
          <c:showCatName val="0"/>
          <c:showSerName val="0"/>
          <c:showPercent val="0"/>
          <c:showBubbleSize val="0"/>
        </c:dLbls>
        <c:gapWidth val="219"/>
        <c:overlap val="-27"/>
        <c:axId val="406427760"/>
        <c:axId val="209535568"/>
      </c:barChart>
      <c:lineChart>
        <c:grouping val="standard"/>
        <c:varyColors val="0"/>
        <c:ser>
          <c:idx val="4"/>
          <c:order val="4"/>
          <c:tx>
            <c:strRef>
              <c:f>provider!$H$6</c:f>
              <c:strCache>
                <c:ptCount val="1"/>
                <c:pt idx="0">
                  <c:v>Random guess</c:v>
                </c:pt>
              </c:strCache>
            </c:strRef>
          </c:tx>
          <c:spPr>
            <a:ln w="34925" cap="rnd">
              <a:solidFill>
                <a:schemeClr val="accent5"/>
              </a:solidFill>
              <a:round/>
            </a:ln>
            <a:effectLst>
              <a:outerShdw blurRad="63500" dist="38100" dir="5400000" rotWithShape="0">
                <a:srgbClr val="000000">
                  <a:alpha val="60000"/>
                </a:srgbClr>
              </a:outerShdw>
            </a:effectLst>
          </c:spPr>
          <c:marker>
            <c:symbol val="none"/>
          </c:marker>
          <c:cat>
            <c:strRef>
              <c:f>provider!$I$1:$L$1</c:f>
              <c:strCache>
                <c:ptCount val="4"/>
                <c:pt idx="0">
                  <c:v>RF</c:v>
                </c:pt>
                <c:pt idx="1">
                  <c:v>XGBoost</c:v>
                </c:pt>
                <c:pt idx="2">
                  <c:v>LightGBM</c:v>
                </c:pt>
                <c:pt idx="3">
                  <c:v>CatBoost</c:v>
                </c:pt>
              </c:strCache>
            </c:strRef>
          </c:cat>
          <c:val>
            <c:numRef>
              <c:f>provider!$I$6:$L$6</c:f>
              <c:numCache>
                <c:formatCode>General</c:formatCode>
                <c:ptCount val="4"/>
                <c:pt idx="0">
                  <c:v>1.3862788839570801</c:v>
                </c:pt>
                <c:pt idx="1">
                  <c:v>1.3862788839570801</c:v>
                </c:pt>
                <c:pt idx="2">
                  <c:v>1.3862788839570801</c:v>
                </c:pt>
                <c:pt idx="3">
                  <c:v>1.3862788839570801</c:v>
                </c:pt>
              </c:numCache>
            </c:numRef>
          </c:val>
          <c:smooth val="0"/>
          <c:extLst>
            <c:ext xmlns:c16="http://schemas.microsoft.com/office/drawing/2014/chart" uri="{C3380CC4-5D6E-409C-BE32-E72D297353CC}">
              <c16:uniqueId val="{00000004-64EE-4ABC-AB9E-080ECCBC0966}"/>
            </c:ext>
          </c:extLst>
        </c:ser>
        <c:dLbls>
          <c:showLegendKey val="0"/>
          <c:showVal val="0"/>
          <c:showCatName val="0"/>
          <c:showSerName val="0"/>
          <c:showPercent val="0"/>
          <c:showBubbleSize val="0"/>
        </c:dLbls>
        <c:marker val="1"/>
        <c:smooth val="0"/>
        <c:axId val="406427760"/>
        <c:axId val="209535568"/>
      </c:lineChart>
      <c:catAx>
        <c:axId val="406427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9535568"/>
        <c:crosses val="autoZero"/>
        <c:auto val="1"/>
        <c:lblAlgn val="ctr"/>
        <c:lblOffset val="100"/>
        <c:noMultiLvlLbl val="0"/>
      </c:catAx>
      <c:valAx>
        <c:axId val="209535568"/>
        <c:scaling>
          <c:orientation val="minMax"/>
          <c:max val="2.7"/>
          <c:min val="1"/>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406427760"/>
        <c:crosses val="autoZero"/>
        <c:crossBetween val="between"/>
      </c:valAx>
      <c:spPr>
        <a:noFill/>
        <a:ln>
          <a:noFill/>
        </a:ln>
        <a:effectLst/>
      </c:spPr>
    </c:plotArea>
    <c:legend>
      <c:legendPos val="b"/>
      <c:layout>
        <c:manualLayout>
          <c:xMode val="edge"/>
          <c:yMode val="edge"/>
          <c:x val="6.4647194416365059E-2"/>
          <c:y val="0.74479791666666662"/>
          <c:w val="0.86432494568898111"/>
          <c:h val="0.228743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dirty="0"/>
              <a:t>Feature Importance </a:t>
            </a:r>
          </a:p>
          <a:p>
            <a:pPr>
              <a:defRPr/>
            </a:pPr>
            <a:r>
              <a:rPr lang="en-IN" sz="1400" dirty="0"/>
              <a:t>Target</a:t>
            </a:r>
            <a:r>
              <a:rPr lang="en-IN" sz="1400" baseline="0" dirty="0"/>
              <a:t> Encoding</a:t>
            </a:r>
            <a:endParaRPr lang="en-IN" sz="1400"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'provider FI'!$B$18</c:f>
              <c:strCache>
                <c:ptCount val="1"/>
                <c:pt idx="0">
                  <c:v>RF</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'provider FI'!$A$19:$A$50</c:f>
              <c:strCache>
                <c:ptCount val="32"/>
                <c:pt idx="0">
                  <c:v>nppes_credentials_0_1</c:v>
                </c:pt>
                <c:pt idx="1">
                  <c:v> nppes_provider_gender_0_1</c:v>
                </c:pt>
                <c:pt idx="2">
                  <c:v> nppes_provider_city_0_1</c:v>
                </c:pt>
                <c:pt idx="3">
                  <c:v> nppes_provider_zip5_0_1</c:v>
                </c:pt>
                <c:pt idx="4">
                  <c:v> nppes_provider_state_0_1</c:v>
                </c:pt>
                <c:pt idx="5">
                  <c:v> nppes_provider_country_0_1</c:v>
                </c:pt>
                <c:pt idx="6">
                  <c:v> specialty_description_0_1</c:v>
                </c:pt>
                <c:pt idx="7">
                  <c:v> medicare_prvdr_enroll_status_0_1</c:v>
                </c:pt>
                <c:pt idx="8">
                  <c:v> nppes_credentials_0_2</c:v>
                </c:pt>
                <c:pt idx="9">
                  <c:v> nppes_provider_gender_0_2</c:v>
                </c:pt>
                <c:pt idx="10">
                  <c:v> nppes_provider_city_0_2</c:v>
                </c:pt>
                <c:pt idx="11">
                  <c:v> nppes_provider_zip5_0_2</c:v>
                </c:pt>
                <c:pt idx="12">
                  <c:v> nppes_provider_state_0_2</c:v>
                </c:pt>
                <c:pt idx="13">
                  <c:v> nppes_provider_country_0_2</c:v>
                </c:pt>
                <c:pt idx="14">
                  <c:v> specialty_description_0_2</c:v>
                </c:pt>
                <c:pt idx="15">
                  <c:v> medicare_prvdr_enroll_status_0_2</c:v>
                </c:pt>
                <c:pt idx="16">
                  <c:v> nppes_credentials_0_3</c:v>
                </c:pt>
                <c:pt idx="17">
                  <c:v> nppes_provider_gender_0_3</c:v>
                </c:pt>
                <c:pt idx="18">
                  <c:v> nppes_provider_city_0_3</c:v>
                </c:pt>
                <c:pt idx="19">
                  <c:v> nppes_provider_zip5_0_3</c:v>
                </c:pt>
                <c:pt idx="20">
                  <c:v> nppes_provider_state_0_3</c:v>
                </c:pt>
                <c:pt idx="21">
                  <c:v> nppes_provider_country_0_3</c:v>
                </c:pt>
                <c:pt idx="22">
                  <c:v> specialty_description_0_3</c:v>
                </c:pt>
                <c:pt idx="23">
                  <c:v> medicare_prvdr_enroll_status_0_3</c:v>
                </c:pt>
                <c:pt idx="24">
                  <c:v> nppes_credentials_0_4</c:v>
                </c:pt>
                <c:pt idx="25">
                  <c:v> nppes_provider_gender_0_4</c:v>
                </c:pt>
                <c:pt idx="26">
                  <c:v> nppes_provider_city_0_4</c:v>
                </c:pt>
                <c:pt idx="27">
                  <c:v> nppes_provider_zip5_0_4</c:v>
                </c:pt>
                <c:pt idx="28">
                  <c:v> nppes_provider_state_0_4</c:v>
                </c:pt>
                <c:pt idx="29">
                  <c:v> nppes_provider_country_0_4</c:v>
                </c:pt>
                <c:pt idx="30">
                  <c:v> specialty_description_0_4</c:v>
                </c:pt>
                <c:pt idx="31">
                  <c:v> medicare_prvdr_enroll_status_0_4</c:v>
                </c:pt>
              </c:strCache>
            </c:strRef>
          </c:cat>
          <c:val>
            <c:numRef>
              <c:f>'provider FI'!$B$19:$B$50</c:f>
              <c:numCache>
                <c:formatCode>General</c:formatCode>
                <c:ptCount val="32"/>
                <c:pt idx="0">
                  <c:v>3.0769230769231099E-3</c:v>
                </c:pt>
                <c:pt idx="1">
                  <c:v>3.0769230769230899E-3</c:v>
                </c:pt>
                <c:pt idx="2">
                  <c:v>-3.07692307692305E-3</c:v>
                </c:pt>
                <c:pt idx="3">
                  <c:v>1.11022302462515E-17</c:v>
                </c:pt>
                <c:pt idx="4">
                  <c:v>1.0769230769230699E-2</c:v>
                </c:pt>
                <c:pt idx="5">
                  <c:v>0</c:v>
                </c:pt>
                <c:pt idx="6">
                  <c:v>2.69230769230769E-2</c:v>
                </c:pt>
                <c:pt idx="7">
                  <c:v>6.1538461538461799E-3</c:v>
                </c:pt>
                <c:pt idx="8">
                  <c:v>6.1538461538461703E-3</c:v>
                </c:pt>
                <c:pt idx="9">
                  <c:v>3.0769230769230899E-3</c:v>
                </c:pt>
                <c:pt idx="10">
                  <c:v>1.5384615384615599E-3</c:v>
                </c:pt>
                <c:pt idx="11">
                  <c:v>-7.6923076923076598E-4</c:v>
                </c:pt>
                <c:pt idx="12">
                  <c:v>0.01</c:v>
                </c:pt>
                <c:pt idx="13">
                  <c:v>0</c:v>
                </c:pt>
                <c:pt idx="14">
                  <c:v>1.7692307692307702E-2</c:v>
                </c:pt>
                <c:pt idx="15">
                  <c:v>6.1538461538461799E-3</c:v>
                </c:pt>
                <c:pt idx="16">
                  <c:v>2.30769230769233E-3</c:v>
                </c:pt>
                <c:pt idx="17">
                  <c:v>3.8461538461538698E-3</c:v>
                </c:pt>
                <c:pt idx="18">
                  <c:v>-2.3076923076922802E-3</c:v>
                </c:pt>
                <c:pt idx="19">
                  <c:v>-7.6923076923076598E-4</c:v>
                </c:pt>
                <c:pt idx="20">
                  <c:v>7.6923076923076997E-3</c:v>
                </c:pt>
                <c:pt idx="21">
                  <c:v>0</c:v>
                </c:pt>
                <c:pt idx="22">
                  <c:v>8.4615384615384908E-3</c:v>
                </c:pt>
                <c:pt idx="23">
                  <c:v>2.2204460492503101E-17</c:v>
                </c:pt>
                <c:pt idx="24">
                  <c:v>7.6923076923078799E-4</c:v>
                </c:pt>
                <c:pt idx="25">
                  <c:v>7.6923076923078799E-4</c:v>
                </c:pt>
                <c:pt idx="26">
                  <c:v>7.6923076923079905E-4</c:v>
                </c:pt>
                <c:pt idx="27">
                  <c:v>-7.6923076923076598E-4</c:v>
                </c:pt>
                <c:pt idx="28">
                  <c:v>1.2307692307692301E-2</c:v>
                </c:pt>
                <c:pt idx="29">
                  <c:v>0</c:v>
                </c:pt>
                <c:pt idx="30">
                  <c:v>1.8461538461538401E-2</c:v>
                </c:pt>
                <c:pt idx="31">
                  <c:v>8.46153846153847E-3</c:v>
                </c:pt>
              </c:numCache>
            </c:numRef>
          </c:val>
          <c:extLst>
            <c:ext xmlns:c16="http://schemas.microsoft.com/office/drawing/2014/chart" uri="{C3380CC4-5D6E-409C-BE32-E72D297353CC}">
              <c16:uniqueId val="{00000000-749D-44B6-B494-376EAB9E0026}"/>
            </c:ext>
          </c:extLst>
        </c:ser>
        <c:ser>
          <c:idx val="1"/>
          <c:order val="1"/>
          <c:tx>
            <c:strRef>
              <c:f>'provider FI'!$C$18</c:f>
              <c:strCache>
                <c:ptCount val="1"/>
                <c:pt idx="0">
                  <c:v>XGBoost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'provider FI'!$A$19:$A$50</c:f>
              <c:strCache>
                <c:ptCount val="32"/>
                <c:pt idx="0">
                  <c:v>nppes_credentials_0_1</c:v>
                </c:pt>
                <c:pt idx="1">
                  <c:v> nppes_provider_gender_0_1</c:v>
                </c:pt>
                <c:pt idx="2">
                  <c:v> nppes_provider_city_0_1</c:v>
                </c:pt>
                <c:pt idx="3">
                  <c:v> nppes_provider_zip5_0_1</c:v>
                </c:pt>
                <c:pt idx="4">
                  <c:v> nppes_provider_state_0_1</c:v>
                </c:pt>
                <c:pt idx="5">
                  <c:v> nppes_provider_country_0_1</c:v>
                </c:pt>
                <c:pt idx="6">
                  <c:v> specialty_description_0_1</c:v>
                </c:pt>
                <c:pt idx="7">
                  <c:v> medicare_prvdr_enroll_status_0_1</c:v>
                </c:pt>
                <c:pt idx="8">
                  <c:v> nppes_credentials_0_2</c:v>
                </c:pt>
                <c:pt idx="9">
                  <c:v> nppes_provider_gender_0_2</c:v>
                </c:pt>
                <c:pt idx="10">
                  <c:v> nppes_provider_city_0_2</c:v>
                </c:pt>
                <c:pt idx="11">
                  <c:v> nppes_provider_zip5_0_2</c:v>
                </c:pt>
                <c:pt idx="12">
                  <c:v> nppes_provider_state_0_2</c:v>
                </c:pt>
                <c:pt idx="13">
                  <c:v> nppes_provider_country_0_2</c:v>
                </c:pt>
                <c:pt idx="14">
                  <c:v> specialty_description_0_2</c:v>
                </c:pt>
                <c:pt idx="15">
                  <c:v> medicare_prvdr_enroll_status_0_2</c:v>
                </c:pt>
                <c:pt idx="16">
                  <c:v> nppes_credentials_0_3</c:v>
                </c:pt>
                <c:pt idx="17">
                  <c:v> nppes_provider_gender_0_3</c:v>
                </c:pt>
                <c:pt idx="18">
                  <c:v> nppes_provider_city_0_3</c:v>
                </c:pt>
                <c:pt idx="19">
                  <c:v> nppes_provider_zip5_0_3</c:v>
                </c:pt>
                <c:pt idx="20">
                  <c:v> nppes_provider_state_0_3</c:v>
                </c:pt>
                <c:pt idx="21">
                  <c:v> nppes_provider_country_0_3</c:v>
                </c:pt>
                <c:pt idx="22">
                  <c:v> specialty_description_0_3</c:v>
                </c:pt>
                <c:pt idx="23">
                  <c:v> medicare_prvdr_enroll_status_0_3</c:v>
                </c:pt>
                <c:pt idx="24">
                  <c:v> nppes_credentials_0_4</c:v>
                </c:pt>
                <c:pt idx="25">
                  <c:v> nppes_provider_gender_0_4</c:v>
                </c:pt>
                <c:pt idx="26">
                  <c:v> nppes_provider_city_0_4</c:v>
                </c:pt>
                <c:pt idx="27">
                  <c:v> nppes_provider_zip5_0_4</c:v>
                </c:pt>
                <c:pt idx="28">
                  <c:v> nppes_provider_state_0_4</c:v>
                </c:pt>
                <c:pt idx="29">
                  <c:v> nppes_provider_country_0_4</c:v>
                </c:pt>
                <c:pt idx="30">
                  <c:v> specialty_description_0_4</c:v>
                </c:pt>
                <c:pt idx="31">
                  <c:v> medicare_prvdr_enroll_status_0_4</c:v>
                </c:pt>
              </c:strCache>
            </c:strRef>
          </c:cat>
          <c:val>
            <c:numRef>
              <c:f>'provider FI'!$C$19:$C$50</c:f>
              <c:numCache>
                <c:formatCode>General</c:formatCode>
                <c:ptCount val="32"/>
                <c:pt idx="0">
                  <c:v>-2.3846153846153802E-2</c:v>
                </c:pt>
                <c:pt idx="1">
                  <c:v>5.3846153846153601E-3</c:v>
                </c:pt>
                <c:pt idx="2">
                  <c:v>3.8461538461538299E-3</c:v>
                </c:pt>
                <c:pt idx="3">
                  <c:v>0</c:v>
                </c:pt>
                <c:pt idx="4">
                  <c:v>-6.9230769230769302E-3</c:v>
                </c:pt>
                <c:pt idx="5">
                  <c:v>0</c:v>
                </c:pt>
                <c:pt idx="6">
                  <c:v>2.07692307692307E-2</c:v>
                </c:pt>
                <c:pt idx="7">
                  <c:v>-1.53846153846154E-3</c:v>
                </c:pt>
                <c:pt idx="8">
                  <c:v>3.07692307692306E-3</c:v>
                </c:pt>
                <c:pt idx="9">
                  <c:v>0</c:v>
                </c:pt>
                <c:pt idx="10">
                  <c:v>2.3076923076923101E-3</c:v>
                </c:pt>
                <c:pt idx="11">
                  <c:v>-7.6923076923076598E-4</c:v>
                </c:pt>
                <c:pt idx="12">
                  <c:v>8.4615384615384596E-3</c:v>
                </c:pt>
                <c:pt idx="13">
                  <c:v>0</c:v>
                </c:pt>
                <c:pt idx="14">
                  <c:v>9.2307692307692195E-3</c:v>
                </c:pt>
                <c:pt idx="15">
                  <c:v>0</c:v>
                </c:pt>
                <c:pt idx="16">
                  <c:v>-3.07692307692308E-3</c:v>
                </c:pt>
                <c:pt idx="17">
                  <c:v>0</c:v>
                </c:pt>
                <c:pt idx="18">
                  <c:v>3.8461538461538399E-3</c:v>
                </c:pt>
                <c:pt idx="19">
                  <c:v>-1.53846153846153E-3</c:v>
                </c:pt>
                <c:pt idx="20">
                  <c:v>-1.2307692307692301E-2</c:v>
                </c:pt>
                <c:pt idx="21">
                  <c:v>0</c:v>
                </c:pt>
                <c:pt idx="22">
                  <c:v>-2.07692307692307E-2</c:v>
                </c:pt>
                <c:pt idx="23">
                  <c:v>0</c:v>
                </c:pt>
                <c:pt idx="24">
                  <c:v>-1.38461538461538E-2</c:v>
                </c:pt>
                <c:pt idx="25">
                  <c:v>0</c:v>
                </c:pt>
                <c:pt idx="26">
                  <c:v>7.6923076923076797E-3</c:v>
                </c:pt>
                <c:pt idx="27">
                  <c:v>-2.3076923076922901E-3</c:v>
                </c:pt>
                <c:pt idx="28">
                  <c:v>-2.69230769230769E-2</c:v>
                </c:pt>
                <c:pt idx="29">
                  <c:v>0</c:v>
                </c:pt>
                <c:pt idx="30">
                  <c:v>7.6923076923076598E-4</c:v>
                </c:pt>
                <c:pt idx="31">
                  <c:v>0</c:v>
                </c:pt>
              </c:numCache>
            </c:numRef>
          </c:val>
          <c:extLst>
            <c:ext xmlns:c16="http://schemas.microsoft.com/office/drawing/2014/chart" uri="{C3380CC4-5D6E-409C-BE32-E72D297353CC}">
              <c16:uniqueId val="{00000001-749D-44B6-B494-376EAB9E0026}"/>
            </c:ext>
          </c:extLst>
        </c:ser>
        <c:ser>
          <c:idx val="2"/>
          <c:order val="2"/>
          <c:tx>
            <c:strRef>
              <c:f>'provider FI'!$D$18</c:f>
              <c:strCache>
                <c:ptCount val="1"/>
                <c:pt idx="0">
                  <c:v>LightGBM</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'provider FI'!$A$19:$A$50</c:f>
              <c:strCache>
                <c:ptCount val="32"/>
                <c:pt idx="0">
                  <c:v>nppes_credentials_0_1</c:v>
                </c:pt>
                <c:pt idx="1">
                  <c:v> nppes_provider_gender_0_1</c:v>
                </c:pt>
                <c:pt idx="2">
                  <c:v> nppes_provider_city_0_1</c:v>
                </c:pt>
                <c:pt idx="3">
                  <c:v> nppes_provider_zip5_0_1</c:v>
                </c:pt>
                <c:pt idx="4">
                  <c:v> nppes_provider_state_0_1</c:v>
                </c:pt>
                <c:pt idx="5">
                  <c:v> nppes_provider_country_0_1</c:v>
                </c:pt>
                <c:pt idx="6">
                  <c:v> specialty_description_0_1</c:v>
                </c:pt>
                <c:pt idx="7">
                  <c:v> medicare_prvdr_enroll_status_0_1</c:v>
                </c:pt>
                <c:pt idx="8">
                  <c:v> nppes_credentials_0_2</c:v>
                </c:pt>
                <c:pt idx="9">
                  <c:v> nppes_provider_gender_0_2</c:v>
                </c:pt>
                <c:pt idx="10">
                  <c:v> nppes_provider_city_0_2</c:v>
                </c:pt>
                <c:pt idx="11">
                  <c:v> nppes_provider_zip5_0_2</c:v>
                </c:pt>
                <c:pt idx="12">
                  <c:v> nppes_provider_state_0_2</c:v>
                </c:pt>
                <c:pt idx="13">
                  <c:v> nppes_provider_country_0_2</c:v>
                </c:pt>
                <c:pt idx="14">
                  <c:v> specialty_description_0_2</c:v>
                </c:pt>
                <c:pt idx="15">
                  <c:v> medicare_prvdr_enroll_status_0_2</c:v>
                </c:pt>
                <c:pt idx="16">
                  <c:v> nppes_credentials_0_3</c:v>
                </c:pt>
                <c:pt idx="17">
                  <c:v> nppes_provider_gender_0_3</c:v>
                </c:pt>
                <c:pt idx="18">
                  <c:v> nppes_provider_city_0_3</c:v>
                </c:pt>
                <c:pt idx="19">
                  <c:v> nppes_provider_zip5_0_3</c:v>
                </c:pt>
                <c:pt idx="20">
                  <c:v> nppes_provider_state_0_3</c:v>
                </c:pt>
                <c:pt idx="21">
                  <c:v> nppes_provider_country_0_3</c:v>
                </c:pt>
                <c:pt idx="22">
                  <c:v> specialty_description_0_3</c:v>
                </c:pt>
                <c:pt idx="23">
                  <c:v> medicare_prvdr_enroll_status_0_3</c:v>
                </c:pt>
                <c:pt idx="24">
                  <c:v> nppes_credentials_0_4</c:v>
                </c:pt>
                <c:pt idx="25">
                  <c:v> nppes_provider_gender_0_4</c:v>
                </c:pt>
                <c:pt idx="26">
                  <c:v> nppes_provider_city_0_4</c:v>
                </c:pt>
                <c:pt idx="27">
                  <c:v> nppes_provider_zip5_0_4</c:v>
                </c:pt>
                <c:pt idx="28">
                  <c:v> nppes_provider_state_0_4</c:v>
                </c:pt>
                <c:pt idx="29">
                  <c:v> nppes_provider_country_0_4</c:v>
                </c:pt>
                <c:pt idx="30">
                  <c:v> specialty_description_0_4</c:v>
                </c:pt>
                <c:pt idx="31">
                  <c:v> medicare_prvdr_enroll_status_0_4</c:v>
                </c:pt>
              </c:strCache>
            </c:strRef>
          </c:cat>
          <c:val>
            <c:numRef>
              <c:f>'provider FI'!$D$19:$D$50</c:f>
              <c:numCache>
                <c:formatCode>General</c:formatCode>
                <c:ptCount val="32"/>
                <c:pt idx="0">
                  <c:v>2.3076923076922901E-3</c:v>
                </c:pt>
                <c:pt idx="1">
                  <c:v>1.38461538461538E-2</c:v>
                </c:pt>
                <c:pt idx="2">
                  <c:v>6.1538461538461599E-3</c:v>
                </c:pt>
                <c:pt idx="3">
                  <c:v>3.07692307692308E-3</c:v>
                </c:pt>
                <c:pt idx="4">
                  <c:v>3.5384615384615299E-2</c:v>
                </c:pt>
                <c:pt idx="5">
                  <c:v>0</c:v>
                </c:pt>
                <c:pt idx="6">
                  <c:v>5.2307692307692298E-2</c:v>
                </c:pt>
                <c:pt idx="7">
                  <c:v>2.2307692307692299E-2</c:v>
                </c:pt>
                <c:pt idx="8">
                  <c:v>1.1538461538461499E-2</c:v>
                </c:pt>
                <c:pt idx="9">
                  <c:v>0</c:v>
                </c:pt>
                <c:pt idx="10">
                  <c:v>3.07692307692307E-3</c:v>
                </c:pt>
                <c:pt idx="11">
                  <c:v>1.53846153846153E-3</c:v>
                </c:pt>
                <c:pt idx="12">
                  <c:v>1.46153846153846E-2</c:v>
                </c:pt>
                <c:pt idx="13">
                  <c:v>0</c:v>
                </c:pt>
                <c:pt idx="14">
                  <c:v>2.7692307692307599E-2</c:v>
                </c:pt>
                <c:pt idx="15">
                  <c:v>0</c:v>
                </c:pt>
                <c:pt idx="16">
                  <c:v>8.4615384615384596E-3</c:v>
                </c:pt>
                <c:pt idx="17">
                  <c:v>0</c:v>
                </c:pt>
                <c:pt idx="18">
                  <c:v>3.0769230769230899E-3</c:v>
                </c:pt>
                <c:pt idx="19">
                  <c:v>7.6923076923076598E-4</c:v>
                </c:pt>
                <c:pt idx="20">
                  <c:v>1.38461538461538E-2</c:v>
                </c:pt>
                <c:pt idx="21">
                  <c:v>0</c:v>
                </c:pt>
                <c:pt idx="22">
                  <c:v>3.3846153846153797E-2</c:v>
                </c:pt>
                <c:pt idx="23">
                  <c:v>0</c:v>
                </c:pt>
                <c:pt idx="24">
                  <c:v>8.4615384615384492E-3</c:v>
                </c:pt>
                <c:pt idx="25">
                  <c:v>0</c:v>
                </c:pt>
                <c:pt idx="26">
                  <c:v>-4.6153846153846097E-3</c:v>
                </c:pt>
                <c:pt idx="27">
                  <c:v>2.3076923076923101E-3</c:v>
                </c:pt>
                <c:pt idx="28">
                  <c:v>2.3076923076922998E-2</c:v>
                </c:pt>
                <c:pt idx="29">
                  <c:v>0</c:v>
                </c:pt>
                <c:pt idx="30">
                  <c:v>3.4615384615384603E-2</c:v>
                </c:pt>
                <c:pt idx="31">
                  <c:v>4.6153846153846202E-3</c:v>
                </c:pt>
              </c:numCache>
            </c:numRef>
          </c:val>
          <c:extLst>
            <c:ext xmlns:c16="http://schemas.microsoft.com/office/drawing/2014/chart" uri="{C3380CC4-5D6E-409C-BE32-E72D297353CC}">
              <c16:uniqueId val="{00000002-749D-44B6-B494-376EAB9E0026}"/>
            </c:ext>
          </c:extLst>
        </c:ser>
        <c:ser>
          <c:idx val="3"/>
          <c:order val="3"/>
          <c:tx>
            <c:strRef>
              <c:f>'provider FI'!$E$18</c:f>
              <c:strCache>
                <c:ptCount val="1"/>
                <c:pt idx="0">
                  <c:v>CatBoost</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'provider FI'!$A$19:$A$50</c:f>
              <c:strCache>
                <c:ptCount val="32"/>
                <c:pt idx="0">
                  <c:v>nppes_credentials_0_1</c:v>
                </c:pt>
                <c:pt idx="1">
                  <c:v> nppes_provider_gender_0_1</c:v>
                </c:pt>
                <c:pt idx="2">
                  <c:v> nppes_provider_city_0_1</c:v>
                </c:pt>
                <c:pt idx="3">
                  <c:v> nppes_provider_zip5_0_1</c:v>
                </c:pt>
                <c:pt idx="4">
                  <c:v> nppes_provider_state_0_1</c:v>
                </c:pt>
                <c:pt idx="5">
                  <c:v> nppes_provider_country_0_1</c:v>
                </c:pt>
                <c:pt idx="6">
                  <c:v> specialty_description_0_1</c:v>
                </c:pt>
                <c:pt idx="7">
                  <c:v> medicare_prvdr_enroll_status_0_1</c:v>
                </c:pt>
                <c:pt idx="8">
                  <c:v> nppes_credentials_0_2</c:v>
                </c:pt>
                <c:pt idx="9">
                  <c:v> nppes_provider_gender_0_2</c:v>
                </c:pt>
                <c:pt idx="10">
                  <c:v> nppes_provider_city_0_2</c:v>
                </c:pt>
                <c:pt idx="11">
                  <c:v> nppes_provider_zip5_0_2</c:v>
                </c:pt>
                <c:pt idx="12">
                  <c:v> nppes_provider_state_0_2</c:v>
                </c:pt>
                <c:pt idx="13">
                  <c:v> nppes_provider_country_0_2</c:v>
                </c:pt>
                <c:pt idx="14">
                  <c:v> specialty_description_0_2</c:v>
                </c:pt>
                <c:pt idx="15">
                  <c:v> medicare_prvdr_enroll_status_0_2</c:v>
                </c:pt>
                <c:pt idx="16">
                  <c:v> nppes_credentials_0_3</c:v>
                </c:pt>
                <c:pt idx="17">
                  <c:v> nppes_provider_gender_0_3</c:v>
                </c:pt>
                <c:pt idx="18">
                  <c:v> nppes_provider_city_0_3</c:v>
                </c:pt>
                <c:pt idx="19">
                  <c:v> nppes_provider_zip5_0_3</c:v>
                </c:pt>
                <c:pt idx="20">
                  <c:v> nppes_provider_state_0_3</c:v>
                </c:pt>
                <c:pt idx="21">
                  <c:v> nppes_provider_country_0_3</c:v>
                </c:pt>
                <c:pt idx="22">
                  <c:v> specialty_description_0_3</c:v>
                </c:pt>
                <c:pt idx="23">
                  <c:v> medicare_prvdr_enroll_status_0_3</c:v>
                </c:pt>
                <c:pt idx="24">
                  <c:v> nppes_credentials_0_4</c:v>
                </c:pt>
                <c:pt idx="25">
                  <c:v> nppes_provider_gender_0_4</c:v>
                </c:pt>
                <c:pt idx="26">
                  <c:v> nppes_provider_city_0_4</c:v>
                </c:pt>
                <c:pt idx="27">
                  <c:v> nppes_provider_zip5_0_4</c:v>
                </c:pt>
                <c:pt idx="28">
                  <c:v> nppes_provider_state_0_4</c:v>
                </c:pt>
                <c:pt idx="29">
                  <c:v> nppes_provider_country_0_4</c:v>
                </c:pt>
                <c:pt idx="30">
                  <c:v> specialty_description_0_4</c:v>
                </c:pt>
                <c:pt idx="31">
                  <c:v> medicare_prvdr_enroll_status_0_4</c:v>
                </c:pt>
              </c:strCache>
            </c:strRef>
          </c:cat>
          <c:val>
            <c:numRef>
              <c:f>'provider FI'!$E$19:$E$50</c:f>
              <c:numCache>
                <c:formatCode>General</c:formatCode>
                <c:ptCount val="32"/>
                <c:pt idx="0">
                  <c:v>9.2307692307692004E-3</c:v>
                </c:pt>
                <c:pt idx="1">
                  <c:v>5.3846153846153601E-3</c:v>
                </c:pt>
                <c:pt idx="2">
                  <c:v>-2.2204460492503101E-17</c:v>
                </c:pt>
                <c:pt idx="3">
                  <c:v>-7.6923076923077704E-4</c:v>
                </c:pt>
                <c:pt idx="4">
                  <c:v>1.6923076923076898E-2</c:v>
                </c:pt>
                <c:pt idx="5">
                  <c:v>0</c:v>
                </c:pt>
                <c:pt idx="6">
                  <c:v>3.3846153846153797E-2</c:v>
                </c:pt>
                <c:pt idx="7">
                  <c:v>1.53846153846153E-2</c:v>
                </c:pt>
                <c:pt idx="8">
                  <c:v>1.23076923076922E-2</c:v>
                </c:pt>
                <c:pt idx="9">
                  <c:v>6.15384615384614E-3</c:v>
                </c:pt>
                <c:pt idx="10">
                  <c:v>1.53846153846152E-3</c:v>
                </c:pt>
                <c:pt idx="11">
                  <c:v>-7.6923076923077704E-4</c:v>
                </c:pt>
                <c:pt idx="12">
                  <c:v>2.3076923076922702E-3</c:v>
                </c:pt>
                <c:pt idx="13">
                  <c:v>0</c:v>
                </c:pt>
                <c:pt idx="14">
                  <c:v>5.3076923076923001E-2</c:v>
                </c:pt>
                <c:pt idx="15">
                  <c:v>1.23076923076922E-2</c:v>
                </c:pt>
                <c:pt idx="16">
                  <c:v>4.6153846153845898E-3</c:v>
                </c:pt>
                <c:pt idx="17">
                  <c:v>5.3846153846153497E-3</c:v>
                </c:pt>
                <c:pt idx="18">
                  <c:v>2.3076923076922802E-3</c:v>
                </c:pt>
                <c:pt idx="19">
                  <c:v>7.6923076923076598E-4</c:v>
                </c:pt>
                <c:pt idx="20">
                  <c:v>-5.3846153846154E-3</c:v>
                </c:pt>
                <c:pt idx="21">
                  <c:v>0</c:v>
                </c:pt>
                <c:pt idx="22">
                  <c:v>3.0769230769230702E-2</c:v>
                </c:pt>
                <c:pt idx="23">
                  <c:v>6.9230769230768999E-3</c:v>
                </c:pt>
                <c:pt idx="24">
                  <c:v>-3.8461538461538598E-3</c:v>
                </c:pt>
                <c:pt idx="25">
                  <c:v>6.15384615384612E-3</c:v>
                </c:pt>
                <c:pt idx="26">
                  <c:v>-3.8461538461538598E-3</c:v>
                </c:pt>
                <c:pt idx="27">
                  <c:v>-3.8461538461538698E-3</c:v>
                </c:pt>
                <c:pt idx="28">
                  <c:v>2.3076923076922802E-3</c:v>
                </c:pt>
                <c:pt idx="29">
                  <c:v>0</c:v>
                </c:pt>
                <c:pt idx="30">
                  <c:v>2.3076923076922702E-3</c:v>
                </c:pt>
                <c:pt idx="31">
                  <c:v>1.99999999999999E-2</c:v>
                </c:pt>
              </c:numCache>
            </c:numRef>
          </c:val>
          <c:extLst>
            <c:ext xmlns:c16="http://schemas.microsoft.com/office/drawing/2014/chart" uri="{C3380CC4-5D6E-409C-BE32-E72D297353CC}">
              <c16:uniqueId val="{00000003-749D-44B6-B494-376EAB9E0026}"/>
            </c:ext>
          </c:extLst>
        </c:ser>
        <c:dLbls>
          <c:showLegendKey val="0"/>
          <c:showVal val="0"/>
          <c:showCatName val="0"/>
          <c:showSerName val="0"/>
          <c:showPercent val="0"/>
          <c:showBubbleSize val="0"/>
        </c:dLbls>
        <c:gapWidth val="100"/>
        <c:overlap val="-24"/>
        <c:axId val="2088755280"/>
        <c:axId val="1908809104"/>
      </c:barChart>
      <c:catAx>
        <c:axId val="2088755280"/>
        <c:scaling>
          <c:orientation val="minMax"/>
        </c:scaling>
        <c:delete val="1"/>
        <c:axPos val="b"/>
        <c:numFmt formatCode="General" sourceLinked="1"/>
        <c:majorTickMark val="out"/>
        <c:minorTickMark val="none"/>
        <c:tickLblPos val="nextTo"/>
        <c:crossAx val="1908809104"/>
        <c:crosses val="autoZero"/>
        <c:auto val="1"/>
        <c:lblAlgn val="ctr"/>
        <c:lblOffset val="100"/>
        <c:noMultiLvlLbl val="0"/>
      </c:catAx>
      <c:valAx>
        <c:axId val="1908809104"/>
        <c:scaling>
          <c:orientation val="minMax"/>
          <c:min val="-4.0000000000000008E-2"/>
        </c:scaling>
        <c:delete val="1"/>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crossAx val="2088755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859BBD-D659-4185-A847-CBE6EC19A2C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369470-E0D9-47B5-89CA-5CB3584378B9}">
      <dgm:prSet/>
      <dgm:spPr/>
      <dgm:t>
        <a:bodyPr/>
        <a:lstStyle/>
        <a:p>
          <a:pPr>
            <a:lnSpc>
              <a:spcPct val="100000"/>
            </a:lnSpc>
          </a:pPr>
          <a:r>
            <a:rPr lang="en-IN" b="0" i="0"/>
            <a:t>The Problem</a:t>
          </a:r>
          <a:endParaRPr lang="en-US"/>
        </a:p>
      </dgm:t>
    </dgm:pt>
    <dgm:pt modelId="{D1C55581-16EB-4B8A-A2D2-12029314E4BA}" type="parTrans" cxnId="{7596E9DF-4A9A-4338-8CE7-303AB9667335}">
      <dgm:prSet/>
      <dgm:spPr/>
      <dgm:t>
        <a:bodyPr/>
        <a:lstStyle/>
        <a:p>
          <a:endParaRPr lang="en-US"/>
        </a:p>
      </dgm:t>
    </dgm:pt>
    <dgm:pt modelId="{E4A6FC5C-79F7-410F-AB55-29C98AB66324}" type="sibTrans" cxnId="{7596E9DF-4A9A-4338-8CE7-303AB9667335}">
      <dgm:prSet/>
      <dgm:spPr/>
      <dgm:t>
        <a:bodyPr/>
        <a:lstStyle/>
        <a:p>
          <a:endParaRPr lang="en-US"/>
        </a:p>
      </dgm:t>
    </dgm:pt>
    <dgm:pt modelId="{C8DE1813-A0B8-4CEE-8153-C30B0CEAA1D6}">
      <dgm:prSet/>
      <dgm:spPr/>
      <dgm:t>
        <a:bodyPr/>
        <a:lstStyle/>
        <a:p>
          <a:pPr>
            <a:lnSpc>
              <a:spcPct val="100000"/>
            </a:lnSpc>
          </a:pPr>
          <a:r>
            <a:rPr lang="en-IN" b="0" i="0"/>
            <a:t>GBDT Algorithm</a:t>
          </a:r>
          <a:endParaRPr lang="en-US"/>
        </a:p>
      </dgm:t>
    </dgm:pt>
    <dgm:pt modelId="{5144812C-761F-4B6C-B4F2-BD71E18D64F3}" type="parTrans" cxnId="{4000128C-3B0B-46A9-ABED-38349296B61B}">
      <dgm:prSet/>
      <dgm:spPr/>
      <dgm:t>
        <a:bodyPr/>
        <a:lstStyle/>
        <a:p>
          <a:endParaRPr lang="en-US"/>
        </a:p>
      </dgm:t>
    </dgm:pt>
    <dgm:pt modelId="{3712DA85-3F6B-46B3-89EA-DB30E400EA35}" type="sibTrans" cxnId="{4000128C-3B0B-46A9-ABED-38349296B61B}">
      <dgm:prSet/>
      <dgm:spPr/>
      <dgm:t>
        <a:bodyPr/>
        <a:lstStyle/>
        <a:p>
          <a:endParaRPr lang="en-US"/>
        </a:p>
      </dgm:t>
    </dgm:pt>
    <dgm:pt modelId="{85C7CEFD-AEA5-472C-9175-7A547187DF4A}">
      <dgm:prSet/>
      <dgm:spPr/>
      <dgm:t>
        <a:bodyPr/>
        <a:lstStyle/>
        <a:p>
          <a:pPr>
            <a:lnSpc>
              <a:spcPct val="100000"/>
            </a:lnSpc>
          </a:pPr>
          <a:r>
            <a:rPr lang="en-IN" b="0" i="0"/>
            <a:t>Datasets</a:t>
          </a:r>
          <a:endParaRPr lang="en-US"/>
        </a:p>
      </dgm:t>
    </dgm:pt>
    <dgm:pt modelId="{BA0A8980-6B07-459D-8159-970663947157}" type="parTrans" cxnId="{6917E051-0B02-46C2-8531-61D3B3C1F7F5}">
      <dgm:prSet/>
      <dgm:spPr/>
      <dgm:t>
        <a:bodyPr/>
        <a:lstStyle/>
        <a:p>
          <a:endParaRPr lang="en-US"/>
        </a:p>
      </dgm:t>
    </dgm:pt>
    <dgm:pt modelId="{554C2CED-5974-4795-9B39-806BDED07A10}" type="sibTrans" cxnId="{6917E051-0B02-46C2-8531-61D3B3C1F7F5}">
      <dgm:prSet/>
      <dgm:spPr/>
      <dgm:t>
        <a:bodyPr/>
        <a:lstStyle/>
        <a:p>
          <a:endParaRPr lang="en-US"/>
        </a:p>
      </dgm:t>
    </dgm:pt>
    <dgm:pt modelId="{02DC9ADA-C49B-4687-A605-31864A18D11D}">
      <dgm:prSet/>
      <dgm:spPr/>
      <dgm:t>
        <a:bodyPr/>
        <a:lstStyle/>
        <a:p>
          <a:pPr>
            <a:lnSpc>
              <a:spcPct val="100000"/>
            </a:lnSpc>
          </a:pPr>
          <a:r>
            <a:rPr lang="en-IN" b="0" i="0"/>
            <a:t>Methodology</a:t>
          </a:r>
          <a:endParaRPr lang="en-US"/>
        </a:p>
      </dgm:t>
    </dgm:pt>
    <dgm:pt modelId="{08134A06-0BAC-45DF-82BC-67F8D6A42514}" type="parTrans" cxnId="{53B8B9FD-5D7F-482C-A9E8-673505965287}">
      <dgm:prSet/>
      <dgm:spPr/>
      <dgm:t>
        <a:bodyPr/>
        <a:lstStyle/>
        <a:p>
          <a:endParaRPr lang="en-US"/>
        </a:p>
      </dgm:t>
    </dgm:pt>
    <dgm:pt modelId="{94FE17E6-4C58-4373-965C-3A44D19D20CD}" type="sibTrans" cxnId="{53B8B9FD-5D7F-482C-A9E8-673505965287}">
      <dgm:prSet/>
      <dgm:spPr/>
      <dgm:t>
        <a:bodyPr/>
        <a:lstStyle/>
        <a:p>
          <a:endParaRPr lang="en-US"/>
        </a:p>
      </dgm:t>
    </dgm:pt>
    <dgm:pt modelId="{88CD46DA-7168-4A38-A554-284CEAEA2F9E}">
      <dgm:prSet/>
      <dgm:spPr/>
      <dgm:t>
        <a:bodyPr/>
        <a:lstStyle/>
        <a:p>
          <a:pPr>
            <a:lnSpc>
              <a:spcPct val="100000"/>
            </a:lnSpc>
          </a:pPr>
          <a:r>
            <a:rPr lang="en-IN" b="0" i="0" dirty="0"/>
            <a:t>Results and Discussion</a:t>
          </a:r>
          <a:endParaRPr lang="en-US" dirty="0"/>
        </a:p>
      </dgm:t>
    </dgm:pt>
    <dgm:pt modelId="{422BD12C-99F1-410D-8DE6-7D8AF3380E79}" type="parTrans" cxnId="{02C2C431-8DD4-4F4E-A287-BA0B2E53EA1C}">
      <dgm:prSet/>
      <dgm:spPr/>
      <dgm:t>
        <a:bodyPr/>
        <a:lstStyle/>
        <a:p>
          <a:endParaRPr lang="en-US"/>
        </a:p>
      </dgm:t>
    </dgm:pt>
    <dgm:pt modelId="{6B87701E-9ABA-4CEC-BBD1-9E6C0D7C76EF}" type="sibTrans" cxnId="{02C2C431-8DD4-4F4E-A287-BA0B2E53EA1C}">
      <dgm:prSet/>
      <dgm:spPr/>
      <dgm:t>
        <a:bodyPr/>
        <a:lstStyle/>
        <a:p>
          <a:endParaRPr lang="en-US"/>
        </a:p>
      </dgm:t>
    </dgm:pt>
    <dgm:pt modelId="{B7050671-6FAC-4341-9ED8-998442C2B17F}">
      <dgm:prSet/>
      <dgm:spPr/>
      <dgm:t>
        <a:bodyPr/>
        <a:lstStyle/>
        <a:p>
          <a:pPr>
            <a:lnSpc>
              <a:spcPct val="100000"/>
            </a:lnSpc>
          </a:pPr>
          <a:r>
            <a:rPr lang="en-US"/>
            <a:t>Categorical Encoding</a:t>
          </a:r>
        </a:p>
      </dgm:t>
    </dgm:pt>
    <dgm:pt modelId="{48533D98-0A9F-4D2B-8425-629EC6CF494F}" type="parTrans" cxnId="{4D97C254-BE83-42CA-AD68-28045E9020EB}">
      <dgm:prSet/>
      <dgm:spPr/>
      <dgm:t>
        <a:bodyPr/>
        <a:lstStyle/>
        <a:p>
          <a:endParaRPr lang="en-IN"/>
        </a:p>
      </dgm:t>
    </dgm:pt>
    <dgm:pt modelId="{E9CA73B5-0037-41C8-8C71-ABF6CC5BCBA6}" type="sibTrans" cxnId="{4D97C254-BE83-42CA-AD68-28045E9020EB}">
      <dgm:prSet/>
      <dgm:spPr/>
      <dgm:t>
        <a:bodyPr/>
        <a:lstStyle/>
        <a:p>
          <a:endParaRPr lang="en-IN"/>
        </a:p>
      </dgm:t>
    </dgm:pt>
    <dgm:pt modelId="{E0B745EA-EAB0-4EC2-B719-95E45F840F58}" type="pres">
      <dgm:prSet presAssocID="{B7859BBD-D659-4185-A847-CBE6EC19A2CB}" presName="root" presStyleCnt="0">
        <dgm:presLayoutVars>
          <dgm:dir/>
          <dgm:resizeHandles val="exact"/>
        </dgm:presLayoutVars>
      </dgm:prSet>
      <dgm:spPr/>
    </dgm:pt>
    <dgm:pt modelId="{B6BA7622-1844-467F-AFC6-0049E351F0C6}" type="pres">
      <dgm:prSet presAssocID="{F0369470-E0D9-47B5-89CA-5CB3584378B9}" presName="compNode" presStyleCnt="0"/>
      <dgm:spPr/>
    </dgm:pt>
    <dgm:pt modelId="{418DD226-A38C-4759-B6A5-8A0F3EEB2C09}" type="pres">
      <dgm:prSet presAssocID="{F0369470-E0D9-47B5-89CA-5CB3584378B9}" presName="bgRect" presStyleLbl="bgShp" presStyleIdx="0" presStyleCnt="6"/>
      <dgm:spPr/>
    </dgm:pt>
    <dgm:pt modelId="{8D177FD4-A45D-44CF-9F39-FA18ACD19606}" type="pres">
      <dgm:prSet presAssocID="{F0369470-E0D9-47B5-89CA-5CB3584378B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nostic"/>
        </a:ext>
      </dgm:extLst>
    </dgm:pt>
    <dgm:pt modelId="{77ECDFF8-281C-41E1-ACE2-3DE05D816E64}" type="pres">
      <dgm:prSet presAssocID="{F0369470-E0D9-47B5-89CA-5CB3584378B9}" presName="spaceRect" presStyleCnt="0"/>
      <dgm:spPr/>
    </dgm:pt>
    <dgm:pt modelId="{6A657861-65EE-4B42-A1A4-0C117C4A3CE9}" type="pres">
      <dgm:prSet presAssocID="{F0369470-E0D9-47B5-89CA-5CB3584378B9}" presName="parTx" presStyleLbl="revTx" presStyleIdx="0" presStyleCnt="6">
        <dgm:presLayoutVars>
          <dgm:chMax val="0"/>
          <dgm:chPref val="0"/>
        </dgm:presLayoutVars>
      </dgm:prSet>
      <dgm:spPr/>
    </dgm:pt>
    <dgm:pt modelId="{E1933605-53C3-4BAD-AF74-687B776292C4}" type="pres">
      <dgm:prSet presAssocID="{E4A6FC5C-79F7-410F-AB55-29C98AB66324}" presName="sibTrans" presStyleCnt="0"/>
      <dgm:spPr/>
    </dgm:pt>
    <dgm:pt modelId="{DF449DC3-A4EC-4FE7-897D-77A218079F88}" type="pres">
      <dgm:prSet presAssocID="{C8DE1813-A0B8-4CEE-8153-C30B0CEAA1D6}" presName="compNode" presStyleCnt="0"/>
      <dgm:spPr/>
    </dgm:pt>
    <dgm:pt modelId="{690B6149-3499-47EE-95E9-E8B9FE186B1C}" type="pres">
      <dgm:prSet presAssocID="{C8DE1813-A0B8-4CEE-8153-C30B0CEAA1D6}" presName="bgRect" presStyleLbl="bgShp" presStyleIdx="1" presStyleCnt="6"/>
      <dgm:spPr/>
    </dgm:pt>
    <dgm:pt modelId="{5FC0A19F-70BB-4B5A-AC3E-26744D9D6FDB}" type="pres">
      <dgm:prSet presAssocID="{C8DE1813-A0B8-4CEE-8153-C30B0CEAA1D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mo"/>
        </a:ext>
      </dgm:extLst>
    </dgm:pt>
    <dgm:pt modelId="{9D2F69B1-4B9D-4072-BA2B-7C18EC97C329}" type="pres">
      <dgm:prSet presAssocID="{C8DE1813-A0B8-4CEE-8153-C30B0CEAA1D6}" presName="spaceRect" presStyleCnt="0"/>
      <dgm:spPr/>
    </dgm:pt>
    <dgm:pt modelId="{8B0AC109-46BA-40E6-9E59-0A89AFF006C6}" type="pres">
      <dgm:prSet presAssocID="{C8DE1813-A0B8-4CEE-8153-C30B0CEAA1D6}" presName="parTx" presStyleLbl="revTx" presStyleIdx="1" presStyleCnt="6">
        <dgm:presLayoutVars>
          <dgm:chMax val="0"/>
          <dgm:chPref val="0"/>
        </dgm:presLayoutVars>
      </dgm:prSet>
      <dgm:spPr/>
    </dgm:pt>
    <dgm:pt modelId="{B5A60347-CC39-4C56-8D40-7AF2BBF23B8B}" type="pres">
      <dgm:prSet presAssocID="{3712DA85-3F6B-46B3-89EA-DB30E400EA35}" presName="sibTrans" presStyleCnt="0"/>
      <dgm:spPr/>
    </dgm:pt>
    <dgm:pt modelId="{8D065EC6-14A5-42CE-8805-EAA6512D3D5B}" type="pres">
      <dgm:prSet presAssocID="{B7050671-6FAC-4341-9ED8-998442C2B17F}" presName="compNode" presStyleCnt="0"/>
      <dgm:spPr/>
    </dgm:pt>
    <dgm:pt modelId="{BABE9232-8DB9-418E-AC6F-A6A381F7BACC}" type="pres">
      <dgm:prSet presAssocID="{B7050671-6FAC-4341-9ED8-998442C2B17F}" presName="bgRect" presStyleLbl="bgShp" presStyleIdx="2" presStyleCnt="6"/>
      <dgm:spPr/>
    </dgm:pt>
    <dgm:pt modelId="{49162F86-8806-44D8-A4D6-9FB014D94A52}" type="pres">
      <dgm:prSet presAssocID="{B7050671-6FAC-4341-9ED8-998442C2B17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e HTML"/>
        </a:ext>
      </dgm:extLst>
    </dgm:pt>
    <dgm:pt modelId="{88A2B984-F4EE-4FE9-A09E-3090C6BF8834}" type="pres">
      <dgm:prSet presAssocID="{B7050671-6FAC-4341-9ED8-998442C2B17F}" presName="spaceRect" presStyleCnt="0"/>
      <dgm:spPr/>
    </dgm:pt>
    <dgm:pt modelId="{8D0A0C81-C24B-485F-8A98-0705FE4E4268}" type="pres">
      <dgm:prSet presAssocID="{B7050671-6FAC-4341-9ED8-998442C2B17F}" presName="parTx" presStyleLbl="revTx" presStyleIdx="2" presStyleCnt="6">
        <dgm:presLayoutVars>
          <dgm:chMax val="0"/>
          <dgm:chPref val="0"/>
        </dgm:presLayoutVars>
      </dgm:prSet>
      <dgm:spPr/>
    </dgm:pt>
    <dgm:pt modelId="{B7083621-9FE1-47D4-9EEE-28E9442B87F0}" type="pres">
      <dgm:prSet presAssocID="{E9CA73B5-0037-41C8-8C71-ABF6CC5BCBA6}" presName="sibTrans" presStyleCnt="0"/>
      <dgm:spPr/>
    </dgm:pt>
    <dgm:pt modelId="{BBB278A5-5287-49F3-8770-3EB3BF257600}" type="pres">
      <dgm:prSet presAssocID="{85C7CEFD-AEA5-472C-9175-7A547187DF4A}" presName="compNode" presStyleCnt="0"/>
      <dgm:spPr/>
    </dgm:pt>
    <dgm:pt modelId="{A9CBD558-6D1F-45B4-8176-EAED0A49C557}" type="pres">
      <dgm:prSet presAssocID="{85C7CEFD-AEA5-472C-9175-7A547187DF4A}" presName="bgRect" presStyleLbl="bgShp" presStyleIdx="3" presStyleCnt="6"/>
      <dgm:spPr/>
    </dgm:pt>
    <dgm:pt modelId="{0C252BC4-C209-45D1-8BB7-330F9F749C46}" type="pres">
      <dgm:prSet presAssocID="{85C7CEFD-AEA5-472C-9175-7A547187DF4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Enrollment"/>
        </a:ext>
      </dgm:extLst>
    </dgm:pt>
    <dgm:pt modelId="{E631F720-F9A2-48C6-B2C0-DEBFADF05447}" type="pres">
      <dgm:prSet presAssocID="{85C7CEFD-AEA5-472C-9175-7A547187DF4A}" presName="spaceRect" presStyleCnt="0"/>
      <dgm:spPr/>
    </dgm:pt>
    <dgm:pt modelId="{97B6D7B8-7326-402D-9A02-AF05E2053104}" type="pres">
      <dgm:prSet presAssocID="{85C7CEFD-AEA5-472C-9175-7A547187DF4A}" presName="parTx" presStyleLbl="revTx" presStyleIdx="3" presStyleCnt="6">
        <dgm:presLayoutVars>
          <dgm:chMax val="0"/>
          <dgm:chPref val="0"/>
        </dgm:presLayoutVars>
      </dgm:prSet>
      <dgm:spPr/>
    </dgm:pt>
    <dgm:pt modelId="{65733417-91E9-450B-9ECB-23B364B828A5}" type="pres">
      <dgm:prSet presAssocID="{554C2CED-5974-4795-9B39-806BDED07A10}" presName="sibTrans" presStyleCnt="0"/>
      <dgm:spPr/>
    </dgm:pt>
    <dgm:pt modelId="{52F57962-4E75-4F66-A2D4-263200DB15F9}" type="pres">
      <dgm:prSet presAssocID="{02DC9ADA-C49B-4687-A605-31864A18D11D}" presName="compNode" presStyleCnt="0"/>
      <dgm:spPr/>
    </dgm:pt>
    <dgm:pt modelId="{605E48F1-FE0B-4D15-B58A-B40A14C80DEC}" type="pres">
      <dgm:prSet presAssocID="{02DC9ADA-C49B-4687-A605-31864A18D11D}" presName="bgRect" presStyleLbl="bgShp" presStyleIdx="4" presStyleCnt="6"/>
      <dgm:spPr/>
    </dgm:pt>
    <dgm:pt modelId="{99CE1CE2-8E56-41B3-B600-C3C24802B149}" type="pres">
      <dgm:prSet presAssocID="{02DC9ADA-C49B-4687-A605-31864A18D11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naire"/>
        </a:ext>
      </dgm:extLst>
    </dgm:pt>
    <dgm:pt modelId="{C24E534F-2D9D-46D2-8F92-778A325FF8C0}" type="pres">
      <dgm:prSet presAssocID="{02DC9ADA-C49B-4687-A605-31864A18D11D}" presName="spaceRect" presStyleCnt="0"/>
      <dgm:spPr/>
    </dgm:pt>
    <dgm:pt modelId="{39ED2B88-4EC7-4D51-9FB7-BBBC85F97D3C}" type="pres">
      <dgm:prSet presAssocID="{02DC9ADA-C49B-4687-A605-31864A18D11D}" presName="parTx" presStyleLbl="revTx" presStyleIdx="4" presStyleCnt="6">
        <dgm:presLayoutVars>
          <dgm:chMax val="0"/>
          <dgm:chPref val="0"/>
        </dgm:presLayoutVars>
      </dgm:prSet>
      <dgm:spPr/>
    </dgm:pt>
    <dgm:pt modelId="{48E0150A-D453-4A31-8AE1-3D625F8CCC48}" type="pres">
      <dgm:prSet presAssocID="{94FE17E6-4C58-4373-965C-3A44D19D20CD}" presName="sibTrans" presStyleCnt="0"/>
      <dgm:spPr/>
    </dgm:pt>
    <dgm:pt modelId="{41574BBF-6200-4B17-8D72-97D02FD6D76B}" type="pres">
      <dgm:prSet presAssocID="{88CD46DA-7168-4A38-A554-284CEAEA2F9E}" presName="compNode" presStyleCnt="0"/>
      <dgm:spPr/>
    </dgm:pt>
    <dgm:pt modelId="{B1777868-B538-4F47-9940-C425C2142327}" type="pres">
      <dgm:prSet presAssocID="{88CD46DA-7168-4A38-A554-284CEAEA2F9E}" presName="bgRect" presStyleLbl="bgShp" presStyleIdx="5" presStyleCnt="6"/>
      <dgm:spPr/>
    </dgm:pt>
    <dgm:pt modelId="{2F025F0A-4945-452B-AEBB-3E5020A14328}" type="pres">
      <dgm:prSet presAssocID="{88CD46DA-7168-4A38-A554-284CEAEA2F9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ment"/>
        </a:ext>
      </dgm:extLst>
    </dgm:pt>
    <dgm:pt modelId="{679DFB9F-5DE4-41C7-89A6-C390EE1CE38B}" type="pres">
      <dgm:prSet presAssocID="{88CD46DA-7168-4A38-A554-284CEAEA2F9E}" presName="spaceRect" presStyleCnt="0"/>
      <dgm:spPr/>
    </dgm:pt>
    <dgm:pt modelId="{AB818573-90B7-4EFC-9B9D-75C0A2D14E24}" type="pres">
      <dgm:prSet presAssocID="{88CD46DA-7168-4A38-A554-284CEAEA2F9E}" presName="parTx" presStyleLbl="revTx" presStyleIdx="5" presStyleCnt="6">
        <dgm:presLayoutVars>
          <dgm:chMax val="0"/>
          <dgm:chPref val="0"/>
        </dgm:presLayoutVars>
      </dgm:prSet>
      <dgm:spPr/>
    </dgm:pt>
  </dgm:ptLst>
  <dgm:cxnLst>
    <dgm:cxn modelId="{8084230D-C933-487F-B7E3-D5CEDB89BB3F}" type="presOf" srcId="{B7859BBD-D659-4185-A847-CBE6EC19A2CB}" destId="{E0B745EA-EAB0-4EC2-B719-95E45F840F58}" srcOrd="0" destOrd="0" presId="urn:microsoft.com/office/officeart/2018/2/layout/IconVerticalSolidList"/>
    <dgm:cxn modelId="{02C2C431-8DD4-4F4E-A287-BA0B2E53EA1C}" srcId="{B7859BBD-D659-4185-A847-CBE6EC19A2CB}" destId="{88CD46DA-7168-4A38-A554-284CEAEA2F9E}" srcOrd="5" destOrd="0" parTransId="{422BD12C-99F1-410D-8DE6-7D8AF3380E79}" sibTransId="{6B87701E-9ABA-4CEC-BBD1-9E6C0D7C76EF}"/>
    <dgm:cxn modelId="{6917E051-0B02-46C2-8531-61D3B3C1F7F5}" srcId="{B7859BBD-D659-4185-A847-CBE6EC19A2CB}" destId="{85C7CEFD-AEA5-472C-9175-7A547187DF4A}" srcOrd="3" destOrd="0" parTransId="{BA0A8980-6B07-459D-8159-970663947157}" sibTransId="{554C2CED-5974-4795-9B39-806BDED07A10}"/>
    <dgm:cxn modelId="{16384C72-B64F-46E1-87C3-E9313B64D160}" type="presOf" srcId="{C8DE1813-A0B8-4CEE-8153-C30B0CEAA1D6}" destId="{8B0AC109-46BA-40E6-9E59-0A89AFF006C6}" srcOrd="0" destOrd="0" presId="urn:microsoft.com/office/officeart/2018/2/layout/IconVerticalSolidList"/>
    <dgm:cxn modelId="{220FAB54-5114-4B11-AC78-BAC2A8839C95}" type="presOf" srcId="{B7050671-6FAC-4341-9ED8-998442C2B17F}" destId="{8D0A0C81-C24B-485F-8A98-0705FE4E4268}" srcOrd="0" destOrd="0" presId="urn:microsoft.com/office/officeart/2018/2/layout/IconVerticalSolidList"/>
    <dgm:cxn modelId="{4D97C254-BE83-42CA-AD68-28045E9020EB}" srcId="{B7859BBD-D659-4185-A847-CBE6EC19A2CB}" destId="{B7050671-6FAC-4341-9ED8-998442C2B17F}" srcOrd="2" destOrd="0" parTransId="{48533D98-0A9F-4D2B-8425-629EC6CF494F}" sibTransId="{E9CA73B5-0037-41C8-8C71-ABF6CC5BCBA6}"/>
    <dgm:cxn modelId="{4000128C-3B0B-46A9-ABED-38349296B61B}" srcId="{B7859BBD-D659-4185-A847-CBE6EC19A2CB}" destId="{C8DE1813-A0B8-4CEE-8153-C30B0CEAA1D6}" srcOrd="1" destOrd="0" parTransId="{5144812C-761F-4B6C-B4F2-BD71E18D64F3}" sibTransId="{3712DA85-3F6B-46B3-89EA-DB30E400EA35}"/>
    <dgm:cxn modelId="{4C02E78D-E38F-46A1-9779-2B6E705063BE}" type="presOf" srcId="{88CD46DA-7168-4A38-A554-284CEAEA2F9E}" destId="{AB818573-90B7-4EFC-9B9D-75C0A2D14E24}" srcOrd="0" destOrd="0" presId="urn:microsoft.com/office/officeart/2018/2/layout/IconVerticalSolidList"/>
    <dgm:cxn modelId="{8D1FC78E-ACA3-47BA-9956-AD389E6589EE}" type="presOf" srcId="{85C7CEFD-AEA5-472C-9175-7A547187DF4A}" destId="{97B6D7B8-7326-402D-9A02-AF05E2053104}" srcOrd="0" destOrd="0" presId="urn:microsoft.com/office/officeart/2018/2/layout/IconVerticalSolidList"/>
    <dgm:cxn modelId="{80D07998-1C1D-4848-B656-64D52B97E588}" type="presOf" srcId="{F0369470-E0D9-47B5-89CA-5CB3584378B9}" destId="{6A657861-65EE-4B42-A1A4-0C117C4A3CE9}" srcOrd="0" destOrd="0" presId="urn:microsoft.com/office/officeart/2018/2/layout/IconVerticalSolidList"/>
    <dgm:cxn modelId="{599D4B9D-1AE9-42F4-B3B1-23851643F77C}" type="presOf" srcId="{02DC9ADA-C49B-4687-A605-31864A18D11D}" destId="{39ED2B88-4EC7-4D51-9FB7-BBBC85F97D3C}" srcOrd="0" destOrd="0" presId="urn:microsoft.com/office/officeart/2018/2/layout/IconVerticalSolidList"/>
    <dgm:cxn modelId="{7596E9DF-4A9A-4338-8CE7-303AB9667335}" srcId="{B7859BBD-D659-4185-A847-CBE6EC19A2CB}" destId="{F0369470-E0D9-47B5-89CA-5CB3584378B9}" srcOrd="0" destOrd="0" parTransId="{D1C55581-16EB-4B8A-A2D2-12029314E4BA}" sibTransId="{E4A6FC5C-79F7-410F-AB55-29C98AB66324}"/>
    <dgm:cxn modelId="{53B8B9FD-5D7F-482C-A9E8-673505965287}" srcId="{B7859BBD-D659-4185-A847-CBE6EC19A2CB}" destId="{02DC9ADA-C49B-4687-A605-31864A18D11D}" srcOrd="4" destOrd="0" parTransId="{08134A06-0BAC-45DF-82BC-67F8D6A42514}" sibTransId="{94FE17E6-4C58-4373-965C-3A44D19D20CD}"/>
    <dgm:cxn modelId="{C1DE7D72-D96A-44B4-996A-A35BA8FD19B8}" type="presParOf" srcId="{E0B745EA-EAB0-4EC2-B719-95E45F840F58}" destId="{B6BA7622-1844-467F-AFC6-0049E351F0C6}" srcOrd="0" destOrd="0" presId="urn:microsoft.com/office/officeart/2018/2/layout/IconVerticalSolidList"/>
    <dgm:cxn modelId="{ABEBCE17-37BC-4C24-BA57-4807F5E17B8A}" type="presParOf" srcId="{B6BA7622-1844-467F-AFC6-0049E351F0C6}" destId="{418DD226-A38C-4759-B6A5-8A0F3EEB2C09}" srcOrd="0" destOrd="0" presId="urn:microsoft.com/office/officeart/2018/2/layout/IconVerticalSolidList"/>
    <dgm:cxn modelId="{BDBE3093-7DBB-4DD3-8A1B-B4916A981129}" type="presParOf" srcId="{B6BA7622-1844-467F-AFC6-0049E351F0C6}" destId="{8D177FD4-A45D-44CF-9F39-FA18ACD19606}" srcOrd="1" destOrd="0" presId="urn:microsoft.com/office/officeart/2018/2/layout/IconVerticalSolidList"/>
    <dgm:cxn modelId="{A52CF60C-62B1-4F6C-BAEC-3808CF101EFE}" type="presParOf" srcId="{B6BA7622-1844-467F-AFC6-0049E351F0C6}" destId="{77ECDFF8-281C-41E1-ACE2-3DE05D816E64}" srcOrd="2" destOrd="0" presId="urn:microsoft.com/office/officeart/2018/2/layout/IconVerticalSolidList"/>
    <dgm:cxn modelId="{73127379-E7CF-4231-AF22-1BC2EA498A59}" type="presParOf" srcId="{B6BA7622-1844-467F-AFC6-0049E351F0C6}" destId="{6A657861-65EE-4B42-A1A4-0C117C4A3CE9}" srcOrd="3" destOrd="0" presId="urn:microsoft.com/office/officeart/2018/2/layout/IconVerticalSolidList"/>
    <dgm:cxn modelId="{422D5B92-C25D-4FF3-9C58-66764473CCD0}" type="presParOf" srcId="{E0B745EA-EAB0-4EC2-B719-95E45F840F58}" destId="{E1933605-53C3-4BAD-AF74-687B776292C4}" srcOrd="1" destOrd="0" presId="urn:microsoft.com/office/officeart/2018/2/layout/IconVerticalSolidList"/>
    <dgm:cxn modelId="{33D518FE-C56C-4953-9005-E39C9F9CF36C}" type="presParOf" srcId="{E0B745EA-EAB0-4EC2-B719-95E45F840F58}" destId="{DF449DC3-A4EC-4FE7-897D-77A218079F88}" srcOrd="2" destOrd="0" presId="urn:microsoft.com/office/officeart/2018/2/layout/IconVerticalSolidList"/>
    <dgm:cxn modelId="{658A5491-CF70-4C56-8CA7-B0191A1D9A6B}" type="presParOf" srcId="{DF449DC3-A4EC-4FE7-897D-77A218079F88}" destId="{690B6149-3499-47EE-95E9-E8B9FE186B1C}" srcOrd="0" destOrd="0" presId="urn:microsoft.com/office/officeart/2018/2/layout/IconVerticalSolidList"/>
    <dgm:cxn modelId="{E755F8BE-9BC8-494B-BD1B-6F62EDC8D5FA}" type="presParOf" srcId="{DF449DC3-A4EC-4FE7-897D-77A218079F88}" destId="{5FC0A19F-70BB-4B5A-AC3E-26744D9D6FDB}" srcOrd="1" destOrd="0" presId="urn:microsoft.com/office/officeart/2018/2/layout/IconVerticalSolidList"/>
    <dgm:cxn modelId="{F06E5345-4DB4-4B58-B129-07E7842BB5E4}" type="presParOf" srcId="{DF449DC3-A4EC-4FE7-897D-77A218079F88}" destId="{9D2F69B1-4B9D-4072-BA2B-7C18EC97C329}" srcOrd="2" destOrd="0" presId="urn:microsoft.com/office/officeart/2018/2/layout/IconVerticalSolidList"/>
    <dgm:cxn modelId="{86260651-DB01-4FAF-A26C-9879235750B3}" type="presParOf" srcId="{DF449DC3-A4EC-4FE7-897D-77A218079F88}" destId="{8B0AC109-46BA-40E6-9E59-0A89AFF006C6}" srcOrd="3" destOrd="0" presId="urn:microsoft.com/office/officeart/2018/2/layout/IconVerticalSolidList"/>
    <dgm:cxn modelId="{236701CC-CCA9-418F-932D-63A0DF306979}" type="presParOf" srcId="{E0B745EA-EAB0-4EC2-B719-95E45F840F58}" destId="{B5A60347-CC39-4C56-8D40-7AF2BBF23B8B}" srcOrd="3" destOrd="0" presId="urn:microsoft.com/office/officeart/2018/2/layout/IconVerticalSolidList"/>
    <dgm:cxn modelId="{0A8CC059-927B-447A-9B6D-4E01D8E052DD}" type="presParOf" srcId="{E0B745EA-EAB0-4EC2-B719-95E45F840F58}" destId="{8D065EC6-14A5-42CE-8805-EAA6512D3D5B}" srcOrd="4" destOrd="0" presId="urn:microsoft.com/office/officeart/2018/2/layout/IconVerticalSolidList"/>
    <dgm:cxn modelId="{3ED9B4FE-F814-463F-8200-2FB04772234F}" type="presParOf" srcId="{8D065EC6-14A5-42CE-8805-EAA6512D3D5B}" destId="{BABE9232-8DB9-418E-AC6F-A6A381F7BACC}" srcOrd="0" destOrd="0" presId="urn:microsoft.com/office/officeart/2018/2/layout/IconVerticalSolidList"/>
    <dgm:cxn modelId="{67FB7FD7-2BAA-4921-B9D0-329C8067DA3D}" type="presParOf" srcId="{8D065EC6-14A5-42CE-8805-EAA6512D3D5B}" destId="{49162F86-8806-44D8-A4D6-9FB014D94A52}" srcOrd="1" destOrd="0" presId="urn:microsoft.com/office/officeart/2018/2/layout/IconVerticalSolidList"/>
    <dgm:cxn modelId="{E429749B-3A80-4BBB-91EE-C22599189076}" type="presParOf" srcId="{8D065EC6-14A5-42CE-8805-EAA6512D3D5B}" destId="{88A2B984-F4EE-4FE9-A09E-3090C6BF8834}" srcOrd="2" destOrd="0" presId="urn:microsoft.com/office/officeart/2018/2/layout/IconVerticalSolidList"/>
    <dgm:cxn modelId="{CC44E088-4634-4751-9C7D-8A32246AFAA1}" type="presParOf" srcId="{8D065EC6-14A5-42CE-8805-EAA6512D3D5B}" destId="{8D0A0C81-C24B-485F-8A98-0705FE4E4268}" srcOrd="3" destOrd="0" presId="urn:microsoft.com/office/officeart/2018/2/layout/IconVerticalSolidList"/>
    <dgm:cxn modelId="{FE4A1A0B-5160-4698-8EED-4E9FD898D408}" type="presParOf" srcId="{E0B745EA-EAB0-4EC2-B719-95E45F840F58}" destId="{B7083621-9FE1-47D4-9EEE-28E9442B87F0}" srcOrd="5" destOrd="0" presId="urn:microsoft.com/office/officeart/2018/2/layout/IconVerticalSolidList"/>
    <dgm:cxn modelId="{F89146D0-F044-4239-9B27-03057B386BD9}" type="presParOf" srcId="{E0B745EA-EAB0-4EC2-B719-95E45F840F58}" destId="{BBB278A5-5287-49F3-8770-3EB3BF257600}" srcOrd="6" destOrd="0" presId="urn:microsoft.com/office/officeart/2018/2/layout/IconVerticalSolidList"/>
    <dgm:cxn modelId="{1430328D-E619-4C68-82DB-7D4C9B2C3D02}" type="presParOf" srcId="{BBB278A5-5287-49F3-8770-3EB3BF257600}" destId="{A9CBD558-6D1F-45B4-8176-EAED0A49C557}" srcOrd="0" destOrd="0" presId="urn:microsoft.com/office/officeart/2018/2/layout/IconVerticalSolidList"/>
    <dgm:cxn modelId="{0341B241-8355-4E70-AFCB-EEAA2222E478}" type="presParOf" srcId="{BBB278A5-5287-49F3-8770-3EB3BF257600}" destId="{0C252BC4-C209-45D1-8BB7-330F9F749C46}" srcOrd="1" destOrd="0" presId="urn:microsoft.com/office/officeart/2018/2/layout/IconVerticalSolidList"/>
    <dgm:cxn modelId="{A9104B1A-D0E8-4D95-B9DB-FF9B489FBC8B}" type="presParOf" srcId="{BBB278A5-5287-49F3-8770-3EB3BF257600}" destId="{E631F720-F9A2-48C6-B2C0-DEBFADF05447}" srcOrd="2" destOrd="0" presId="urn:microsoft.com/office/officeart/2018/2/layout/IconVerticalSolidList"/>
    <dgm:cxn modelId="{05EC29D3-75D8-4763-B6A6-46ED1D8D0E4D}" type="presParOf" srcId="{BBB278A5-5287-49F3-8770-3EB3BF257600}" destId="{97B6D7B8-7326-402D-9A02-AF05E2053104}" srcOrd="3" destOrd="0" presId="urn:microsoft.com/office/officeart/2018/2/layout/IconVerticalSolidList"/>
    <dgm:cxn modelId="{4D51536C-626A-4A50-90C3-463E0BB22DCF}" type="presParOf" srcId="{E0B745EA-EAB0-4EC2-B719-95E45F840F58}" destId="{65733417-91E9-450B-9ECB-23B364B828A5}" srcOrd="7" destOrd="0" presId="urn:microsoft.com/office/officeart/2018/2/layout/IconVerticalSolidList"/>
    <dgm:cxn modelId="{097EDFAC-062B-4CA6-827D-A2605E360DB1}" type="presParOf" srcId="{E0B745EA-EAB0-4EC2-B719-95E45F840F58}" destId="{52F57962-4E75-4F66-A2D4-263200DB15F9}" srcOrd="8" destOrd="0" presId="urn:microsoft.com/office/officeart/2018/2/layout/IconVerticalSolidList"/>
    <dgm:cxn modelId="{06120D58-EC13-4A70-9A18-965C453156F7}" type="presParOf" srcId="{52F57962-4E75-4F66-A2D4-263200DB15F9}" destId="{605E48F1-FE0B-4D15-B58A-B40A14C80DEC}" srcOrd="0" destOrd="0" presId="urn:microsoft.com/office/officeart/2018/2/layout/IconVerticalSolidList"/>
    <dgm:cxn modelId="{CB62BE31-C874-4872-A109-879047B08C4A}" type="presParOf" srcId="{52F57962-4E75-4F66-A2D4-263200DB15F9}" destId="{99CE1CE2-8E56-41B3-B600-C3C24802B149}" srcOrd="1" destOrd="0" presId="urn:microsoft.com/office/officeart/2018/2/layout/IconVerticalSolidList"/>
    <dgm:cxn modelId="{5EE40885-C7FA-4B76-A0C9-1E8E112E9669}" type="presParOf" srcId="{52F57962-4E75-4F66-A2D4-263200DB15F9}" destId="{C24E534F-2D9D-46D2-8F92-778A325FF8C0}" srcOrd="2" destOrd="0" presId="urn:microsoft.com/office/officeart/2018/2/layout/IconVerticalSolidList"/>
    <dgm:cxn modelId="{A9E4C348-E8ED-40F1-A4E4-834AFFEC157C}" type="presParOf" srcId="{52F57962-4E75-4F66-A2D4-263200DB15F9}" destId="{39ED2B88-4EC7-4D51-9FB7-BBBC85F97D3C}" srcOrd="3" destOrd="0" presId="urn:microsoft.com/office/officeart/2018/2/layout/IconVerticalSolidList"/>
    <dgm:cxn modelId="{CA0A3407-869A-45AD-816D-BB37207523FA}" type="presParOf" srcId="{E0B745EA-EAB0-4EC2-B719-95E45F840F58}" destId="{48E0150A-D453-4A31-8AE1-3D625F8CCC48}" srcOrd="9" destOrd="0" presId="urn:microsoft.com/office/officeart/2018/2/layout/IconVerticalSolidList"/>
    <dgm:cxn modelId="{0A28B856-E473-4ADB-8D72-A4DC5B0BA038}" type="presParOf" srcId="{E0B745EA-EAB0-4EC2-B719-95E45F840F58}" destId="{41574BBF-6200-4B17-8D72-97D02FD6D76B}" srcOrd="10" destOrd="0" presId="urn:microsoft.com/office/officeart/2018/2/layout/IconVerticalSolidList"/>
    <dgm:cxn modelId="{2C844316-5E59-4456-A197-20C3BC93AB8F}" type="presParOf" srcId="{41574BBF-6200-4B17-8D72-97D02FD6D76B}" destId="{B1777868-B538-4F47-9940-C425C2142327}" srcOrd="0" destOrd="0" presId="urn:microsoft.com/office/officeart/2018/2/layout/IconVerticalSolidList"/>
    <dgm:cxn modelId="{835FE30A-D543-4C85-9130-CD22801C9A66}" type="presParOf" srcId="{41574BBF-6200-4B17-8D72-97D02FD6D76B}" destId="{2F025F0A-4945-452B-AEBB-3E5020A14328}" srcOrd="1" destOrd="0" presId="urn:microsoft.com/office/officeart/2018/2/layout/IconVerticalSolidList"/>
    <dgm:cxn modelId="{FD072683-9C11-44C8-9D30-4EEF2EF39D9D}" type="presParOf" srcId="{41574BBF-6200-4B17-8D72-97D02FD6D76B}" destId="{679DFB9F-5DE4-41C7-89A6-C390EE1CE38B}" srcOrd="2" destOrd="0" presId="urn:microsoft.com/office/officeart/2018/2/layout/IconVerticalSolidList"/>
    <dgm:cxn modelId="{9FF1415F-DC0D-4FA2-BB6F-73D0CF94B39B}" type="presParOf" srcId="{41574BBF-6200-4B17-8D72-97D02FD6D76B}" destId="{AB818573-90B7-4EFC-9B9D-75C0A2D14E24}"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846269-EA1D-4D94-9DB9-06F362FCEE4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IN"/>
        </a:p>
      </dgm:t>
    </dgm:pt>
    <dgm:pt modelId="{414E56DC-9BDA-4414-80CD-7F14F7449D1B}">
      <dgm:prSet phldrT="[Text]"/>
      <dgm:spPr/>
      <dgm:t>
        <a:bodyPr/>
        <a:lstStyle/>
        <a:p>
          <a:pPr algn="ctr">
            <a:lnSpc>
              <a:spcPct val="100000"/>
            </a:lnSpc>
            <a:defRPr b="1"/>
          </a:pPr>
          <a:r>
            <a:rPr lang="en-IN"/>
            <a:t>Four Algorithms</a:t>
          </a:r>
        </a:p>
      </dgm:t>
    </dgm:pt>
    <dgm:pt modelId="{1D380613-218D-47A9-8C99-F25AFDA552F8}" type="parTrans" cxnId="{E5B880BC-804C-4AD7-A46F-609437466EA7}">
      <dgm:prSet/>
      <dgm:spPr/>
      <dgm:t>
        <a:bodyPr/>
        <a:lstStyle/>
        <a:p>
          <a:endParaRPr lang="en-IN"/>
        </a:p>
      </dgm:t>
    </dgm:pt>
    <dgm:pt modelId="{0E58C8E9-724E-4BC7-B8B6-F3FBA346B7B9}" type="sibTrans" cxnId="{E5B880BC-804C-4AD7-A46F-609437466EA7}">
      <dgm:prSet/>
      <dgm:spPr/>
      <dgm:t>
        <a:bodyPr/>
        <a:lstStyle/>
        <a:p>
          <a:endParaRPr lang="en-IN"/>
        </a:p>
      </dgm:t>
    </dgm:pt>
    <dgm:pt modelId="{286315B4-FDE3-4F08-9264-DA30AB2C52BA}">
      <dgm:prSet phldrT="[Text]"/>
      <dgm:spPr/>
      <dgm:t>
        <a:bodyPr/>
        <a:lstStyle/>
        <a:p>
          <a:pPr algn="ctr">
            <a:lnSpc>
              <a:spcPct val="100000"/>
            </a:lnSpc>
          </a:pPr>
          <a:r>
            <a:rPr lang="en-IN"/>
            <a:t>Random Forest</a:t>
          </a:r>
        </a:p>
      </dgm:t>
    </dgm:pt>
    <dgm:pt modelId="{2DEE1494-63B1-4CC1-BAC5-05BD29F2F21D}" type="parTrans" cxnId="{E335668D-4494-4EF7-BB7A-B9CD649B0CF4}">
      <dgm:prSet/>
      <dgm:spPr/>
      <dgm:t>
        <a:bodyPr/>
        <a:lstStyle/>
        <a:p>
          <a:endParaRPr lang="en-IN"/>
        </a:p>
      </dgm:t>
    </dgm:pt>
    <dgm:pt modelId="{1FBCD578-ECC8-4C20-9DFF-FAF5D09ADCCA}" type="sibTrans" cxnId="{E335668D-4494-4EF7-BB7A-B9CD649B0CF4}">
      <dgm:prSet/>
      <dgm:spPr/>
      <dgm:t>
        <a:bodyPr/>
        <a:lstStyle/>
        <a:p>
          <a:endParaRPr lang="en-IN"/>
        </a:p>
      </dgm:t>
    </dgm:pt>
    <dgm:pt modelId="{2288B8F3-AF22-4D85-A903-782A889F43BC}">
      <dgm:prSet phldrT="[Text]"/>
      <dgm:spPr/>
      <dgm:t>
        <a:bodyPr/>
        <a:lstStyle/>
        <a:p>
          <a:pPr algn="ctr">
            <a:lnSpc>
              <a:spcPct val="100000"/>
            </a:lnSpc>
            <a:defRPr b="1"/>
          </a:pPr>
          <a:r>
            <a:rPr lang="en-IN"/>
            <a:t>Four Encoding Techniques</a:t>
          </a:r>
        </a:p>
      </dgm:t>
    </dgm:pt>
    <dgm:pt modelId="{7EB14F12-0F86-451C-A990-42BC63564782}" type="parTrans" cxnId="{5BD72798-C075-45EC-864D-346A2B4E7D3C}">
      <dgm:prSet/>
      <dgm:spPr/>
      <dgm:t>
        <a:bodyPr/>
        <a:lstStyle/>
        <a:p>
          <a:endParaRPr lang="en-IN"/>
        </a:p>
      </dgm:t>
    </dgm:pt>
    <dgm:pt modelId="{0F889D00-A358-4690-A3D5-C7B1829D0813}" type="sibTrans" cxnId="{5BD72798-C075-45EC-864D-346A2B4E7D3C}">
      <dgm:prSet/>
      <dgm:spPr/>
      <dgm:t>
        <a:bodyPr/>
        <a:lstStyle/>
        <a:p>
          <a:endParaRPr lang="en-IN"/>
        </a:p>
      </dgm:t>
    </dgm:pt>
    <dgm:pt modelId="{F835C520-EB77-4252-A9C0-3BD0ACA67F78}">
      <dgm:prSet phldrT="[Text]"/>
      <dgm:spPr/>
      <dgm:t>
        <a:bodyPr/>
        <a:lstStyle/>
        <a:p>
          <a:pPr algn="ctr">
            <a:lnSpc>
              <a:spcPct val="100000"/>
            </a:lnSpc>
          </a:pPr>
          <a:r>
            <a:rPr lang="en-IN"/>
            <a:t>OneHot</a:t>
          </a:r>
        </a:p>
      </dgm:t>
    </dgm:pt>
    <dgm:pt modelId="{A9F72305-57D4-40A8-8957-B943BB4E611C}" type="parTrans" cxnId="{F2A2D7C2-A79B-4FC0-8C57-25706E121AD5}">
      <dgm:prSet/>
      <dgm:spPr/>
      <dgm:t>
        <a:bodyPr/>
        <a:lstStyle/>
        <a:p>
          <a:endParaRPr lang="en-IN"/>
        </a:p>
      </dgm:t>
    </dgm:pt>
    <dgm:pt modelId="{094952F7-413B-4C00-9C8E-58C044226A6E}" type="sibTrans" cxnId="{F2A2D7C2-A79B-4FC0-8C57-25706E121AD5}">
      <dgm:prSet/>
      <dgm:spPr/>
      <dgm:t>
        <a:bodyPr/>
        <a:lstStyle/>
        <a:p>
          <a:endParaRPr lang="en-IN"/>
        </a:p>
      </dgm:t>
    </dgm:pt>
    <dgm:pt modelId="{3958D4E1-3F7A-4D88-94D8-438AB8B674C5}">
      <dgm:prSet phldrT="[Text]"/>
      <dgm:spPr/>
      <dgm:t>
        <a:bodyPr/>
        <a:lstStyle/>
        <a:p>
          <a:pPr algn="ctr">
            <a:lnSpc>
              <a:spcPct val="100000"/>
            </a:lnSpc>
          </a:pPr>
          <a:r>
            <a:rPr lang="en-IN"/>
            <a:t>XGBoost</a:t>
          </a:r>
        </a:p>
      </dgm:t>
    </dgm:pt>
    <dgm:pt modelId="{C64381C4-CCB7-4D75-B8C5-89AB57D3451E}" type="parTrans" cxnId="{01A18A99-CA36-481D-8BDD-DC506AAB8841}">
      <dgm:prSet/>
      <dgm:spPr/>
      <dgm:t>
        <a:bodyPr/>
        <a:lstStyle/>
        <a:p>
          <a:endParaRPr lang="en-IN"/>
        </a:p>
      </dgm:t>
    </dgm:pt>
    <dgm:pt modelId="{09550395-AA22-4B36-869D-C78B86AF2C04}" type="sibTrans" cxnId="{01A18A99-CA36-481D-8BDD-DC506AAB8841}">
      <dgm:prSet/>
      <dgm:spPr/>
      <dgm:t>
        <a:bodyPr/>
        <a:lstStyle/>
        <a:p>
          <a:endParaRPr lang="en-IN"/>
        </a:p>
      </dgm:t>
    </dgm:pt>
    <dgm:pt modelId="{5F6A5535-C600-420F-AA40-5656B8D14E70}">
      <dgm:prSet phldrT="[Text]"/>
      <dgm:spPr/>
      <dgm:t>
        <a:bodyPr/>
        <a:lstStyle/>
        <a:p>
          <a:pPr algn="ctr">
            <a:lnSpc>
              <a:spcPct val="100000"/>
            </a:lnSpc>
          </a:pPr>
          <a:r>
            <a:rPr lang="en-IN"/>
            <a:t>LightGBM</a:t>
          </a:r>
        </a:p>
      </dgm:t>
    </dgm:pt>
    <dgm:pt modelId="{17C34D7A-A59D-4FED-8990-7643C267F3B0}" type="parTrans" cxnId="{280AABC2-A7A0-4DE4-88FE-D929F1222B62}">
      <dgm:prSet/>
      <dgm:spPr/>
      <dgm:t>
        <a:bodyPr/>
        <a:lstStyle/>
        <a:p>
          <a:endParaRPr lang="en-IN"/>
        </a:p>
      </dgm:t>
    </dgm:pt>
    <dgm:pt modelId="{E84E5B3C-DA3C-48BD-96A1-A2D1414F69DB}" type="sibTrans" cxnId="{280AABC2-A7A0-4DE4-88FE-D929F1222B62}">
      <dgm:prSet/>
      <dgm:spPr/>
      <dgm:t>
        <a:bodyPr/>
        <a:lstStyle/>
        <a:p>
          <a:endParaRPr lang="en-IN"/>
        </a:p>
      </dgm:t>
    </dgm:pt>
    <dgm:pt modelId="{2C0EE9E4-77D2-4D05-80E1-26C3B97D1798}">
      <dgm:prSet phldrT="[Text]"/>
      <dgm:spPr/>
      <dgm:t>
        <a:bodyPr/>
        <a:lstStyle/>
        <a:p>
          <a:pPr algn="ctr">
            <a:lnSpc>
              <a:spcPct val="100000"/>
            </a:lnSpc>
          </a:pPr>
          <a:r>
            <a:rPr lang="en-IN"/>
            <a:t>CatBoost</a:t>
          </a:r>
        </a:p>
      </dgm:t>
    </dgm:pt>
    <dgm:pt modelId="{3F40F39D-2876-4B9F-BAF9-6123B2A675E4}" type="parTrans" cxnId="{57BD6457-45D5-4B8C-9FA7-891DEA981B34}">
      <dgm:prSet/>
      <dgm:spPr/>
      <dgm:t>
        <a:bodyPr/>
        <a:lstStyle/>
        <a:p>
          <a:endParaRPr lang="en-IN"/>
        </a:p>
      </dgm:t>
    </dgm:pt>
    <dgm:pt modelId="{D852BFFA-B318-4A30-B55C-ECCE0D6286EA}" type="sibTrans" cxnId="{57BD6457-45D5-4B8C-9FA7-891DEA981B34}">
      <dgm:prSet/>
      <dgm:spPr/>
      <dgm:t>
        <a:bodyPr/>
        <a:lstStyle/>
        <a:p>
          <a:endParaRPr lang="en-IN"/>
        </a:p>
      </dgm:t>
    </dgm:pt>
    <dgm:pt modelId="{2E841A4F-FA3C-470B-B778-A307C672F663}">
      <dgm:prSet phldrT="[Text]"/>
      <dgm:spPr/>
      <dgm:t>
        <a:bodyPr/>
        <a:lstStyle/>
        <a:p>
          <a:pPr algn="ctr">
            <a:lnSpc>
              <a:spcPct val="100000"/>
            </a:lnSpc>
          </a:pPr>
          <a:r>
            <a:rPr lang="en-IN"/>
            <a:t>Target</a:t>
          </a:r>
        </a:p>
      </dgm:t>
    </dgm:pt>
    <dgm:pt modelId="{BD7D74C5-43DC-4F52-AEFF-CB4402D52C47}" type="parTrans" cxnId="{21E42696-43F9-421E-854D-E857F1CDDE7C}">
      <dgm:prSet/>
      <dgm:spPr/>
      <dgm:t>
        <a:bodyPr/>
        <a:lstStyle/>
        <a:p>
          <a:endParaRPr lang="en-IN"/>
        </a:p>
      </dgm:t>
    </dgm:pt>
    <dgm:pt modelId="{C76D6AD4-6627-403B-BA01-2F672A534DD8}" type="sibTrans" cxnId="{21E42696-43F9-421E-854D-E857F1CDDE7C}">
      <dgm:prSet/>
      <dgm:spPr/>
      <dgm:t>
        <a:bodyPr/>
        <a:lstStyle/>
        <a:p>
          <a:endParaRPr lang="en-IN"/>
        </a:p>
      </dgm:t>
    </dgm:pt>
    <dgm:pt modelId="{52C58BF4-F5A8-46C5-86F0-7EF070C511F4}">
      <dgm:prSet phldrT="[Text]"/>
      <dgm:spPr/>
      <dgm:t>
        <a:bodyPr/>
        <a:lstStyle/>
        <a:p>
          <a:pPr algn="ctr">
            <a:lnSpc>
              <a:spcPct val="100000"/>
            </a:lnSpc>
          </a:pPr>
          <a:r>
            <a:rPr lang="en-IN"/>
            <a:t>Mixed</a:t>
          </a:r>
        </a:p>
      </dgm:t>
    </dgm:pt>
    <dgm:pt modelId="{7F54C2B2-0295-4823-940E-A321FAAB5AA1}" type="parTrans" cxnId="{82F3A45A-73C0-4C59-AFB0-7E812F0F8E0F}">
      <dgm:prSet/>
      <dgm:spPr/>
      <dgm:t>
        <a:bodyPr/>
        <a:lstStyle/>
        <a:p>
          <a:endParaRPr lang="en-IN"/>
        </a:p>
      </dgm:t>
    </dgm:pt>
    <dgm:pt modelId="{FA050D3E-2D8E-4BB9-AC11-9D9B1E944C58}" type="sibTrans" cxnId="{82F3A45A-73C0-4C59-AFB0-7E812F0F8E0F}">
      <dgm:prSet/>
      <dgm:spPr/>
      <dgm:t>
        <a:bodyPr/>
        <a:lstStyle/>
        <a:p>
          <a:endParaRPr lang="en-IN"/>
        </a:p>
      </dgm:t>
    </dgm:pt>
    <dgm:pt modelId="{160B3C40-72B8-45BF-BBD6-275AC1FC4BDF}">
      <dgm:prSet phldrT="[Text]"/>
      <dgm:spPr/>
      <dgm:t>
        <a:bodyPr/>
        <a:lstStyle/>
        <a:p>
          <a:pPr algn="ctr">
            <a:lnSpc>
              <a:spcPct val="100000"/>
            </a:lnSpc>
          </a:pPr>
          <a:r>
            <a:rPr lang="en-IN"/>
            <a:t>Native</a:t>
          </a:r>
        </a:p>
      </dgm:t>
    </dgm:pt>
    <dgm:pt modelId="{F89B6028-A636-4018-BD61-D3FD076B96AD}" type="parTrans" cxnId="{D5610FCD-61BE-4E30-B6A8-B569B89DA467}">
      <dgm:prSet/>
      <dgm:spPr/>
      <dgm:t>
        <a:bodyPr/>
        <a:lstStyle/>
        <a:p>
          <a:endParaRPr lang="en-IN"/>
        </a:p>
      </dgm:t>
    </dgm:pt>
    <dgm:pt modelId="{FF68ABF6-C02A-46FA-845B-50926A91FF1F}" type="sibTrans" cxnId="{D5610FCD-61BE-4E30-B6A8-B569B89DA467}">
      <dgm:prSet/>
      <dgm:spPr/>
      <dgm:t>
        <a:bodyPr/>
        <a:lstStyle/>
        <a:p>
          <a:endParaRPr lang="en-IN"/>
        </a:p>
      </dgm:t>
    </dgm:pt>
    <dgm:pt modelId="{27D35A48-A8AE-4060-BE35-1C46F28EF08C}" type="pres">
      <dgm:prSet presAssocID="{FC846269-EA1D-4D94-9DB9-06F362FCEE42}" presName="root" presStyleCnt="0">
        <dgm:presLayoutVars>
          <dgm:dir/>
          <dgm:resizeHandles val="exact"/>
        </dgm:presLayoutVars>
      </dgm:prSet>
      <dgm:spPr/>
    </dgm:pt>
    <dgm:pt modelId="{57EA5302-2509-40FE-81E3-C1804047A78C}" type="pres">
      <dgm:prSet presAssocID="{414E56DC-9BDA-4414-80CD-7F14F7449D1B}" presName="compNode" presStyleCnt="0"/>
      <dgm:spPr/>
    </dgm:pt>
    <dgm:pt modelId="{AD3BB952-DA14-4054-B027-6B0982ABC4CA}" type="pres">
      <dgm:prSet presAssocID="{414E56DC-9BDA-4414-80CD-7F14F7449D1B}" presName="iconRect" presStyleLbl="node1" presStyleIdx="0" presStyleCnt="2" custLinFactNeighborX="9177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C4B475C1-5310-4745-9B80-43A81AA994D1}" type="pres">
      <dgm:prSet presAssocID="{414E56DC-9BDA-4414-80CD-7F14F7449D1B}" presName="iconSpace" presStyleCnt="0"/>
      <dgm:spPr/>
    </dgm:pt>
    <dgm:pt modelId="{D8D74CE9-6279-45C5-BFC4-9D9D7FBBB594}" type="pres">
      <dgm:prSet presAssocID="{414E56DC-9BDA-4414-80CD-7F14F7449D1B}" presName="parTx" presStyleLbl="revTx" presStyleIdx="0" presStyleCnt="4">
        <dgm:presLayoutVars>
          <dgm:chMax val="0"/>
          <dgm:chPref val="0"/>
        </dgm:presLayoutVars>
      </dgm:prSet>
      <dgm:spPr/>
    </dgm:pt>
    <dgm:pt modelId="{AD721E23-8405-4DAF-95E3-74B395C69C34}" type="pres">
      <dgm:prSet presAssocID="{414E56DC-9BDA-4414-80CD-7F14F7449D1B}" presName="txSpace" presStyleCnt="0"/>
      <dgm:spPr/>
    </dgm:pt>
    <dgm:pt modelId="{9EF104DF-62CD-4696-A71B-74328C69E540}" type="pres">
      <dgm:prSet presAssocID="{414E56DC-9BDA-4414-80CD-7F14F7449D1B}" presName="desTx" presStyleLbl="revTx" presStyleIdx="1" presStyleCnt="4">
        <dgm:presLayoutVars/>
      </dgm:prSet>
      <dgm:spPr/>
    </dgm:pt>
    <dgm:pt modelId="{BA4E1586-7670-4896-BCF6-1E002D85B04A}" type="pres">
      <dgm:prSet presAssocID="{0E58C8E9-724E-4BC7-B8B6-F3FBA346B7B9}" presName="sibTrans" presStyleCnt="0"/>
      <dgm:spPr/>
    </dgm:pt>
    <dgm:pt modelId="{FA0C16E7-060F-4AEA-9B10-5F4FCB62D2A1}" type="pres">
      <dgm:prSet presAssocID="{2288B8F3-AF22-4D85-A903-782A889F43BC}" presName="compNode" presStyleCnt="0"/>
      <dgm:spPr/>
    </dgm:pt>
    <dgm:pt modelId="{2B06D19D-380C-4C41-A4DE-F17F7246A14D}" type="pres">
      <dgm:prSet presAssocID="{2288B8F3-AF22-4D85-A903-782A889F43BC}" presName="iconRect" presStyleLbl="node1" presStyleIdx="1" presStyleCnt="2" custLinFactNeighborX="84124"/>
      <dgm:spPr>
        <a:blipFill>
          <a:blip xmlns:r="http://schemas.openxmlformats.org/officeDocument/2006/relationships" r:embed="rId3">
            <a:extLst>
              <a:ext uri="{96DAC541-7B7A-43D3-8B79-37D633B846F1}">
                <asvg:svgBlip xmlns:asvg="http://schemas.microsoft.com/office/drawing/2016/SVG/main" r:embed="rId4"/>
              </a:ext>
            </a:extLst>
          </a:blip>
          <a:srcRect/>
          <a:stretch>
            <a:fillRect t="-5000" b="-5000"/>
          </a:stretch>
        </a:blipFill>
        <a:ln>
          <a:noFill/>
        </a:ln>
      </dgm:spPr>
      <dgm:extLst>
        <a:ext uri="{E40237B7-FDA0-4F09-8148-C483321AD2D9}">
          <dgm14:cNvPr xmlns:dgm14="http://schemas.microsoft.com/office/drawing/2010/diagram" id="0" name="" descr="Pie chart"/>
        </a:ext>
      </dgm:extLst>
    </dgm:pt>
    <dgm:pt modelId="{4A04FE43-7BDB-4790-9779-271413ABD013}" type="pres">
      <dgm:prSet presAssocID="{2288B8F3-AF22-4D85-A903-782A889F43BC}" presName="iconSpace" presStyleCnt="0"/>
      <dgm:spPr/>
    </dgm:pt>
    <dgm:pt modelId="{9679A10F-42D1-4729-AB65-1D18BABA75D2}" type="pres">
      <dgm:prSet presAssocID="{2288B8F3-AF22-4D85-A903-782A889F43BC}" presName="parTx" presStyleLbl="revTx" presStyleIdx="2" presStyleCnt="4">
        <dgm:presLayoutVars>
          <dgm:chMax val="0"/>
          <dgm:chPref val="0"/>
        </dgm:presLayoutVars>
      </dgm:prSet>
      <dgm:spPr/>
    </dgm:pt>
    <dgm:pt modelId="{3CE03EA3-2F12-4822-B389-5EE16430069F}" type="pres">
      <dgm:prSet presAssocID="{2288B8F3-AF22-4D85-A903-782A889F43BC}" presName="txSpace" presStyleCnt="0"/>
      <dgm:spPr/>
    </dgm:pt>
    <dgm:pt modelId="{549BF8BC-D52C-427F-BBB0-609DBED25207}" type="pres">
      <dgm:prSet presAssocID="{2288B8F3-AF22-4D85-A903-782A889F43BC}" presName="desTx" presStyleLbl="revTx" presStyleIdx="3" presStyleCnt="4">
        <dgm:presLayoutVars/>
      </dgm:prSet>
      <dgm:spPr/>
    </dgm:pt>
  </dgm:ptLst>
  <dgm:cxnLst>
    <dgm:cxn modelId="{BAF9D91B-9D67-4EDA-ADDA-9D034119DC89}" type="presOf" srcId="{3958D4E1-3F7A-4D88-94D8-438AB8B674C5}" destId="{9EF104DF-62CD-4696-A71B-74328C69E540}" srcOrd="0" destOrd="1" presId="urn:microsoft.com/office/officeart/2018/2/layout/IconLabelDescriptionList"/>
    <dgm:cxn modelId="{1FC0E22B-978D-4D10-951E-8679929B080C}" type="presOf" srcId="{5F6A5535-C600-420F-AA40-5656B8D14E70}" destId="{9EF104DF-62CD-4696-A71B-74328C69E540}" srcOrd="0" destOrd="2" presId="urn:microsoft.com/office/officeart/2018/2/layout/IconLabelDescriptionList"/>
    <dgm:cxn modelId="{E98D355C-8473-4432-A521-CFF58C1633AD}" type="presOf" srcId="{286315B4-FDE3-4F08-9264-DA30AB2C52BA}" destId="{9EF104DF-62CD-4696-A71B-74328C69E540}" srcOrd="0" destOrd="0" presId="urn:microsoft.com/office/officeart/2018/2/layout/IconLabelDescriptionList"/>
    <dgm:cxn modelId="{BFCDB344-8C2E-4435-90DE-46EB2FF7974C}" type="presOf" srcId="{2288B8F3-AF22-4D85-A903-782A889F43BC}" destId="{9679A10F-42D1-4729-AB65-1D18BABA75D2}" srcOrd="0" destOrd="0" presId="urn:microsoft.com/office/officeart/2018/2/layout/IconLabelDescriptionList"/>
    <dgm:cxn modelId="{0C6E5247-222B-492D-97D8-0EACA36A9EA2}" type="presOf" srcId="{FC846269-EA1D-4D94-9DB9-06F362FCEE42}" destId="{27D35A48-A8AE-4060-BE35-1C46F28EF08C}" srcOrd="0" destOrd="0" presId="urn:microsoft.com/office/officeart/2018/2/layout/IconLabelDescriptionList"/>
    <dgm:cxn modelId="{08D1CD47-B370-4B34-9A56-CD183EA46D43}" type="presOf" srcId="{160B3C40-72B8-45BF-BBD6-275AC1FC4BDF}" destId="{549BF8BC-D52C-427F-BBB0-609DBED25207}" srcOrd="0" destOrd="3" presId="urn:microsoft.com/office/officeart/2018/2/layout/IconLabelDescriptionList"/>
    <dgm:cxn modelId="{05BA2454-302B-4A85-BF65-B2944505E03B}" type="presOf" srcId="{414E56DC-9BDA-4414-80CD-7F14F7449D1B}" destId="{D8D74CE9-6279-45C5-BFC4-9D9D7FBBB594}" srcOrd="0" destOrd="0" presId="urn:microsoft.com/office/officeart/2018/2/layout/IconLabelDescriptionList"/>
    <dgm:cxn modelId="{57BD6457-45D5-4B8C-9FA7-891DEA981B34}" srcId="{414E56DC-9BDA-4414-80CD-7F14F7449D1B}" destId="{2C0EE9E4-77D2-4D05-80E1-26C3B97D1798}" srcOrd="3" destOrd="0" parTransId="{3F40F39D-2876-4B9F-BAF9-6123B2A675E4}" sibTransId="{D852BFFA-B318-4A30-B55C-ECCE0D6286EA}"/>
    <dgm:cxn modelId="{82F3A45A-73C0-4C59-AFB0-7E812F0F8E0F}" srcId="{2288B8F3-AF22-4D85-A903-782A889F43BC}" destId="{52C58BF4-F5A8-46C5-86F0-7EF070C511F4}" srcOrd="2" destOrd="0" parTransId="{7F54C2B2-0295-4823-940E-A321FAAB5AA1}" sibTransId="{FA050D3E-2D8E-4BB9-AC11-9D9B1E944C58}"/>
    <dgm:cxn modelId="{E335668D-4494-4EF7-BB7A-B9CD649B0CF4}" srcId="{414E56DC-9BDA-4414-80CD-7F14F7449D1B}" destId="{286315B4-FDE3-4F08-9264-DA30AB2C52BA}" srcOrd="0" destOrd="0" parTransId="{2DEE1494-63B1-4CC1-BAC5-05BD29F2F21D}" sibTransId="{1FBCD578-ECC8-4C20-9DFF-FAF5D09ADCCA}"/>
    <dgm:cxn modelId="{21E42696-43F9-421E-854D-E857F1CDDE7C}" srcId="{2288B8F3-AF22-4D85-A903-782A889F43BC}" destId="{2E841A4F-FA3C-470B-B778-A307C672F663}" srcOrd="1" destOrd="0" parTransId="{BD7D74C5-43DC-4F52-AEFF-CB4402D52C47}" sibTransId="{C76D6AD4-6627-403B-BA01-2F672A534DD8}"/>
    <dgm:cxn modelId="{5BD72798-C075-45EC-864D-346A2B4E7D3C}" srcId="{FC846269-EA1D-4D94-9DB9-06F362FCEE42}" destId="{2288B8F3-AF22-4D85-A903-782A889F43BC}" srcOrd="1" destOrd="0" parTransId="{7EB14F12-0F86-451C-A990-42BC63564782}" sibTransId="{0F889D00-A358-4690-A3D5-C7B1829D0813}"/>
    <dgm:cxn modelId="{01A18A99-CA36-481D-8BDD-DC506AAB8841}" srcId="{414E56DC-9BDA-4414-80CD-7F14F7449D1B}" destId="{3958D4E1-3F7A-4D88-94D8-438AB8B674C5}" srcOrd="1" destOrd="0" parTransId="{C64381C4-CCB7-4D75-B8C5-89AB57D3451E}" sibTransId="{09550395-AA22-4B36-869D-C78B86AF2C04}"/>
    <dgm:cxn modelId="{9AA79299-9966-4A77-B6D9-68FDA0DD57F4}" type="presOf" srcId="{2C0EE9E4-77D2-4D05-80E1-26C3B97D1798}" destId="{9EF104DF-62CD-4696-A71B-74328C69E540}" srcOrd="0" destOrd="3" presId="urn:microsoft.com/office/officeart/2018/2/layout/IconLabelDescriptionList"/>
    <dgm:cxn modelId="{E5B880BC-804C-4AD7-A46F-609437466EA7}" srcId="{FC846269-EA1D-4D94-9DB9-06F362FCEE42}" destId="{414E56DC-9BDA-4414-80CD-7F14F7449D1B}" srcOrd="0" destOrd="0" parTransId="{1D380613-218D-47A9-8C99-F25AFDA552F8}" sibTransId="{0E58C8E9-724E-4BC7-B8B6-F3FBA346B7B9}"/>
    <dgm:cxn modelId="{FAB85CC0-D7A3-473D-9051-49CA43555F1D}" type="presOf" srcId="{52C58BF4-F5A8-46C5-86F0-7EF070C511F4}" destId="{549BF8BC-D52C-427F-BBB0-609DBED25207}" srcOrd="0" destOrd="2" presId="urn:microsoft.com/office/officeart/2018/2/layout/IconLabelDescriptionList"/>
    <dgm:cxn modelId="{280AABC2-A7A0-4DE4-88FE-D929F1222B62}" srcId="{414E56DC-9BDA-4414-80CD-7F14F7449D1B}" destId="{5F6A5535-C600-420F-AA40-5656B8D14E70}" srcOrd="2" destOrd="0" parTransId="{17C34D7A-A59D-4FED-8990-7643C267F3B0}" sibTransId="{E84E5B3C-DA3C-48BD-96A1-A2D1414F69DB}"/>
    <dgm:cxn modelId="{F2A2D7C2-A79B-4FC0-8C57-25706E121AD5}" srcId="{2288B8F3-AF22-4D85-A903-782A889F43BC}" destId="{F835C520-EB77-4252-A9C0-3BD0ACA67F78}" srcOrd="0" destOrd="0" parTransId="{A9F72305-57D4-40A8-8957-B943BB4E611C}" sibTransId="{094952F7-413B-4C00-9C8E-58C044226A6E}"/>
    <dgm:cxn modelId="{D5610FCD-61BE-4E30-B6A8-B569B89DA467}" srcId="{2288B8F3-AF22-4D85-A903-782A889F43BC}" destId="{160B3C40-72B8-45BF-BBD6-275AC1FC4BDF}" srcOrd="3" destOrd="0" parTransId="{F89B6028-A636-4018-BD61-D3FD076B96AD}" sibTransId="{FF68ABF6-C02A-46FA-845B-50926A91FF1F}"/>
    <dgm:cxn modelId="{A22FB1E5-51FF-463B-8E50-1450B47EC7EB}" type="presOf" srcId="{2E841A4F-FA3C-470B-B778-A307C672F663}" destId="{549BF8BC-D52C-427F-BBB0-609DBED25207}" srcOrd="0" destOrd="1" presId="urn:microsoft.com/office/officeart/2018/2/layout/IconLabelDescriptionList"/>
    <dgm:cxn modelId="{151CEAEF-0ACF-43E5-BD96-450A7BFE8949}" type="presOf" srcId="{F835C520-EB77-4252-A9C0-3BD0ACA67F78}" destId="{549BF8BC-D52C-427F-BBB0-609DBED25207}" srcOrd="0" destOrd="0" presId="urn:microsoft.com/office/officeart/2018/2/layout/IconLabelDescriptionList"/>
    <dgm:cxn modelId="{F00D623A-FCF1-4030-8509-E8972EA2D371}" type="presParOf" srcId="{27D35A48-A8AE-4060-BE35-1C46F28EF08C}" destId="{57EA5302-2509-40FE-81E3-C1804047A78C}" srcOrd="0" destOrd="0" presId="urn:microsoft.com/office/officeart/2018/2/layout/IconLabelDescriptionList"/>
    <dgm:cxn modelId="{C3597CCD-8F6D-49C5-B7C7-55D33F1DEF47}" type="presParOf" srcId="{57EA5302-2509-40FE-81E3-C1804047A78C}" destId="{AD3BB952-DA14-4054-B027-6B0982ABC4CA}" srcOrd="0" destOrd="0" presId="urn:microsoft.com/office/officeart/2018/2/layout/IconLabelDescriptionList"/>
    <dgm:cxn modelId="{484AA753-1441-4FCE-8016-95E4AADBDA98}" type="presParOf" srcId="{57EA5302-2509-40FE-81E3-C1804047A78C}" destId="{C4B475C1-5310-4745-9B80-43A81AA994D1}" srcOrd="1" destOrd="0" presId="urn:microsoft.com/office/officeart/2018/2/layout/IconLabelDescriptionList"/>
    <dgm:cxn modelId="{C9C522FA-66C3-4822-BF49-0B6312C5C8DB}" type="presParOf" srcId="{57EA5302-2509-40FE-81E3-C1804047A78C}" destId="{D8D74CE9-6279-45C5-BFC4-9D9D7FBBB594}" srcOrd="2" destOrd="0" presId="urn:microsoft.com/office/officeart/2018/2/layout/IconLabelDescriptionList"/>
    <dgm:cxn modelId="{99B151AB-D6E5-4120-B1AF-D24882C690FE}" type="presParOf" srcId="{57EA5302-2509-40FE-81E3-C1804047A78C}" destId="{AD721E23-8405-4DAF-95E3-74B395C69C34}" srcOrd="3" destOrd="0" presId="urn:microsoft.com/office/officeart/2018/2/layout/IconLabelDescriptionList"/>
    <dgm:cxn modelId="{F9FF844E-3157-4006-965D-EF9F10DD699C}" type="presParOf" srcId="{57EA5302-2509-40FE-81E3-C1804047A78C}" destId="{9EF104DF-62CD-4696-A71B-74328C69E540}" srcOrd="4" destOrd="0" presId="urn:microsoft.com/office/officeart/2018/2/layout/IconLabelDescriptionList"/>
    <dgm:cxn modelId="{16BB2FB0-6488-4117-9617-562C3C0B201E}" type="presParOf" srcId="{27D35A48-A8AE-4060-BE35-1C46F28EF08C}" destId="{BA4E1586-7670-4896-BCF6-1E002D85B04A}" srcOrd="1" destOrd="0" presId="urn:microsoft.com/office/officeart/2018/2/layout/IconLabelDescriptionList"/>
    <dgm:cxn modelId="{F01C9982-D4DC-4E6B-A6C5-7567B4F531D4}" type="presParOf" srcId="{27D35A48-A8AE-4060-BE35-1C46F28EF08C}" destId="{FA0C16E7-060F-4AEA-9B10-5F4FCB62D2A1}" srcOrd="2" destOrd="0" presId="urn:microsoft.com/office/officeart/2018/2/layout/IconLabelDescriptionList"/>
    <dgm:cxn modelId="{0352DC35-133C-46CA-9FF5-A30709FD69B3}" type="presParOf" srcId="{FA0C16E7-060F-4AEA-9B10-5F4FCB62D2A1}" destId="{2B06D19D-380C-4C41-A4DE-F17F7246A14D}" srcOrd="0" destOrd="0" presId="urn:microsoft.com/office/officeart/2018/2/layout/IconLabelDescriptionList"/>
    <dgm:cxn modelId="{7E6F03E5-FF70-48E6-8207-59350F70289B}" type="presParOf" srcId="{FA0C16E7-060F-4AEA-9B10-5F4FCB62D2A1}" destId="{4A04FE43-7BDB-4790-9779-271413ABD013}" srcOrd="1" destOrd="0" presId="urn:microsoft.com/office/officeart/2018/2/layout/IconLabelDescriptionList"/>
    <dgm:cxn modelId="{A9521DC8-4A67-47FC-B283-E3A76D2A9D0A}" type="presParOf" srcId="{FA0C16E7-060F-4AEA-9B10-5F4FCB62D2A1}" destId="{9679A10F-42D1-4729-AB65-1D18BABA75D2}" srcOrd="2" destOrd="0" presId="urn:microsoft.com/office/officeart/2018/2/layout/IconLabelDescriptionList"/>
    <dgm:cxn modelId="{C7DACD91-C542-4379-9C88-3B8DA8496EF9}" type="presParOf" srcId="{FA0C16E7-060F-4AEA-9B10-5F4FCB62D2A1}" destId="{3CE03EA3-2F12-4822-B389-5EE16430069F}" srcOrd="3" destOrd="0" presId="urn:microsoft.com/office/officeart/2018/2/layout/IconLabelDescriptionList"/>
    <dgm:cxn modelId="{DDD0E785-4B87-4491-A3EC-D0D97F2E0F6C}" type="presParOf" srcId="{FA0C16E7-060F-4AEA-9B10-5F4FCB62D2A1}" destId="{549BF8BC-D52C-427F-BBB0-609DBED2520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7859BBD-D659-4185-A847-CBE6EC19A2C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369470-E0D9-47B5-89CA-5CB3584378B9}">
      <dgm:prSet/>
      <dgm:spPr>
        <a:ln>
          <a:noFill/>
        </a:ln>
      </dgm:spPr>
      <dgm:t>
        <a:bodyPr/>
        <a:lstStyle/>
        <a:p>
          <a:pPr>
            <a:lnSpc>
              <a:spcPct val="100000"/>
            </a:lnSpc>
          </a:pPr>
          <a:r>
            <a:rPr lang="en-IN" b="0" i="0" dirty="0"/>
            <a:t>The Problem</a:t>
          </a:r>
          <a:endParaRPr lang="en-US" dirty="0"/>
        </a:p>
      </dgm:t>
    </dgm:pt>
    <dgm:pt modelId="{D1C55581-16EB-4B8A-A2D2-12029314E4BA}" type="parTrans" cxnId="{7596E9DF-4A9A-4338-8CE7-303AB9667335}">
      <dgm:prSet/>
      <dgm:spPr/>
      <dgm:t>
        <a:bodyPr/>
        <a:lstStyle/>
        <a:p>
          <a:endParaRPr lang="en-US"/>
        </a:p>
      </dgm:t>
    </dgm:pt>
    <dgm:pt modelId="{E4A6FC5C-79F7-410F-AB55-29C98AB66324}" type="sibTrans" cxnId="{7596E9DF-4A9A-4338-8CE7-303AB9667335}">
      <dgm:prSet/>
      <dgm:spPr/>
      <dgm:t>
        <a:bodyPr/>
        <a:lstStyle/>
        <a:p>
          <a:endParaRPr lang="en-US"/>
        </a:p>
      </dgm:t>
    </dgm:pt>
    <dgm:pt modelId="{C8DE1813-A0B8-4CEE-8153-C30B0CEAA1D6}">
      <dgm:prSet/>
      <dgm:spPr/>
      <dgm:t>
        <a:bodyPr/>
        <a:lstStyle/>
        <a:p>
          <a:pPr>
            <a:lnSpc>
              <a:spcPct val="100000"/>
            </a:lnSpc>
          </a:pPr>
          <a:r>
            <a:rPr lang="en-IN" b="0" i="0"/>
            <a:t>GBDT Algorithm</a:t>
          </a:r>
          <a:endParaRPr lang="en-US"/>
        </a:p>
      </dgm:t>
    </dgm:pt>
    <dgm:pt modelId="{5144812C-761F-4B6C-B4F2-BD71E18D64F3}" type="parTrans" cxnId="{4000128C-3B0B-46A9-ABED-38349296B61B}">
      <dgm:prSet/>
      <dgm:spPr/>
      <dgm:t>
        <a:bodyPr/>
        <a:lstStyle/>
        <a:p>
          <a:endParaRPr lang="en-US"/>
        </a:p>
      </dgm:t>
    </dgm:pt>
    <dgm:pt modelId="{3712DA85-3F6B-46B3-89EA-DB30E400EA35}" type="sibTrans" cxnId="{4000128C-3B0B-46A9-ABED-38349296B61B}">
      <dgm:prSet/>
      <dgm:spPr/>
      <dgm:t>
        <a:bodyPr/>
        <a:lstStyle/>
        <a:p>
          <a:endParaRPr lang="en-US"/>
        </a:p>
      </dgm:t>
    </dgm:pt>
    <dgm:pt modelId="{85C7CEFD-AEA5-472C-9175-7A547187DF4A}">
      <dgm:prSet/>
      <dgm:spPr/>
      <dgm:t>
        <a:bodyPr/>
        <a:lstStyle/>
        <a:p>
          <a:pPr>
            <a:lnSpc>
              <a:spcPct val="100000"/>
            </a:lnSpc>
          </a:pPr>
          <a:r>
            <a:rPr lang="en-IN" b="0" i="0"/>
            <a:t>Datasets</a:t>
          </a:r>
          <a:endParaRPr lang="en-US"/>
        </a:p>
      </dgm:t>
    </dgm:pt>
    <dgm:pt modelId="{BA0A8980-6B07-459D-8159-970663947157}" type="parTrans" cxnId="{6917E051-0B02-46C2-8531-61D3B3C1F7F5}">
      <dgm:prSet/>
      <dgm:spPr/>
      <dgm:t>
        <a:bodyPr/>
        <a:lstStyle/>
        <a:p>
          <a:endParaRPr lang="en-US"/>
        </a:p>
      </dgm:t>
    </dgm:pt>
    <dgm:pt modelId="{554C2CED-5974-4795-9B39-806BDED07A10}" type="sibTrans" cxnId="{6917E051-0B02-46C2-8531-61D3B3C1F7F5}">
      <dgm:prSet/>
      <dgm:spPr/>
      <dgm:t>
        <a:bodyPr/>
        <a:lstStyle/>
        <a:p>
          <a:endParaRPr lang="en-US"/>
        </a:p>
      </dgm:t>
    </dgm:pt>
    <dgm:pt modelId="{02DC9ADA-C49B-4687-A605-31864A18D11D}">
      <dgm:prSet/>
      <dgm:spPr/>
      <dgm:t>
        <a:bodyPr/>
        <a:lstStyle/>
        <a:p>
          <a:pPr>
            <a:lnSpc>
              <a:spcPct val="100000"/>
            </a:lnSpc>
          </a:pPr>
          <a:r>
            <a:rPr lang="en-IN" b="0" i="0"/>
            <a:t>Methodology</a:t>
          </a:r>
          <a:endParaRPr lang="en-US"/>
        </a:p>
      </dgm:t>
    </dgm:pt>
    <dgm:pt modelId="{08134A06-0BAC-45DF-82BC-67F8D6A42514}" type="parTrans" cxnId="{53B8B9FD-5D7F-482C-A9E8-673505965287}">
      <dgm:prSet/>
      <dgm:spPr/>
      <dgm:t>
        <a:bodyPr/>
        <a:lstStyle/>
        <a:p>
          <a:endParaRPr lang="en-US"/>
        </a:p>
      </dgm:t>
    </dgm:pt>
    <dgm:pt modelId="{94FE17E6-4C58-4373-965C-3A44D19D20CD}" type="sibTrans" cxnId="{53B8B9FD-5D7F-482C-A9E8-673505965287}">
      <dgm:prSet/>
      <dgm:spPr/>
      <dgm:t>
        <a:bodyPr/>
        <a:lstStyle/>
        <a:p>
          <a:endParaRPr lang="en-US"/>
        </a:p>
      </dgm:t>
    </dgm:pt>
    <dgm:pt modelId="{88CD46DA-7168-4A38-A554-284CEAEA2F9E}">
      <dgm:prSet/>
      <dgm:spPr/>
      <dgm:t>
        <a:bodyPr/>
        <a:lstStyle/>
        <a:p>
          <a:pPr>
            <a:lnSpc>
              <a:spcPct val="100000"/>
            </a:lnSpc>
          </a:pPr>
          <a:r>
            <a:rPr lang="en-IN" b="0" i="0" dirty="0"/>
            <a:t>Results and Discussion</a:t>
          </a:r>
          <a:endParaRPr lang="en-US" dirty="0"/>
        </a:p>
      </dgm:t>
    </dgm:pt>
    <dgm:pt modelId="{422BD12C-99F1-410D-8DE6-7D8AF3380E79}" type="parTrans" cxnId="{02C2C431-8DD4-4F4E-A287-BA0B2E53EA1C}">
      <dgm:prSet/>
      <dgm:spPr/>
      <dgm:t>
        <a:bodyPr/>
        <a:lstStyle/>
        <a:p>
          <a:endParaRPr lang="en-US"/>
        </a:p>
      </dgm:t>
    </dgm:pt>
    <dgm:pt modelId="{6B87701E-9ABA-4CEC-BBD1-9E6C0D7C76EF}" type="sibTrans" cxnId="{02C2C431-8DD4-4F4E-A287-BA0B2E53EA1C}">
      <dgm:prSet/>
      <dgm:spPr/>
      <dgm:t>
        <a:bodyPr/>
        <a:lstStyle/>
        <a:p>
          <a:endParaRPr lang="en-US"/>
        </a:p>
      </dgm:t>
    </dgm:pt>
    <dgm:pt modelId="{B7050671-6FAC-4341-9ED8-998442C2B17F}">
      <dgm:prSet/>
      <dgm:spPr>
        <a:ln>
          <a:noFill/>
        </a:ln>
      </dgm:spPr>
      <dgm:t>
        <a:bodyPr/>
        <a:lstStyle/>
        <a:p>
          <a:pPr>
            <a:lnSpc>
              <a:spcPct val="100000"/>
            </a:lnSpc>
          </a:pPr>
          <a:r>
            <a:rPr lang="en-US" dirty="0"/>
            <a:t>Categorical Encoding</a:t>
          </a:r>
        </a:p>
      </dgm:t>
    </dgm:pt>
    <dgm:pt modelId="{48533D98-0A9F-4D2B-8425-629EC6CF494F}" type="parTrans" cxnId="{4D97C254-BE83-42CA-AD68-28045E9020EB}">
      <dgm:prSet/>
      <dgm:spPr/>
      <dgm:t>
        <a:bodyPr/>
        <a:lstStyle/>
        <a:p>
          <a:endParaRPr lang="en-IN"/>
        </a:p>
      </dgm:t>
    </dgm:pt>
    <dgm:pt modelId="{E9CA73B5-0037-41C8-8C71-ABF6CC5BCBA6}" type="sibTrans" cxnId="{4D97C254-BE83-42CA-AD68-28045E9020EB}">
      <dgm:prSet/>
      <dgm:spPr/>
      <dgm:t>
        <a:bodyPr/>
        <a:lstStyle/>
        <a:p>
          <a:endParaRPr lang="en-IN"/>
        </a:p>
      </dgm:t>
    </dgm:pt>
    <dgm:pt modelId="{E0B745EA-EAB0-4EC2-B719-95E45F840F58}" type="pres">
      <dgm:prSet presAssocID="{B7859BBD-D659-4185-A847-CBE6EC19A2CB}" presName="root" presStyleCnt="0">
        <dgm:presLayoutVars>
          <dgm:dir/>
          <dgm:resizeHandles val="exact"/>
        </dgm:presLayoutVars>
      </dgm:prSet>
      <dgm:spPr/>
    </dgm:pt>
    <dgm:pt modelId="{B6BA7622-1844-467F-AFC6-0049E351F0C6}" type="pres">
      <dgm:prSet presAssocID="{F0369470-E0D9-47B5-89CA-5CB3584378B9}" presName="compNode" presStyleCnt="0"/>
      <dgm:spPr/>
    </dgm:pt>
    <dgm:pt modelId="{418DD226-A38C-4759-B6A5-8A0F3EEB2C09}" type="pres">
      <dgm:prSet presAssocID="{F0369470-E0D9-47B5-89CA-5CB3584378B9}" presName="bgRect" presStyleLbl="bgShp" presStyleIdx="0" presStyleCnt="6"/>
      <dgm:spPr>
        <a:ln w="76200">
          <a:noFill/>
        </a:ln>
      </dgm:spPr>
    </dgm:pt>
    <dgm:pt modelId="{8D177FD4-A45D-44CF-9F39-FA18ACD19606}" type="pres">
      <dgm:prSet presAssocID="{F0369470-E0D9-47B5-89CA-5CB3584378B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nostic"/>
        </a:ext>
      </dgm:extLst>
    </dgm:pt>
    <dgm:pt modelId="{77ECDFF8-281C-41E1-ACE2-3DE05D816E64}" type="pres">
      <dgm:prSet presAssocID="{F0369470-E0D9-47B5-89CA-5CB3584378B9}" presName="spaceRect" presStyleCnt="0"/>
      <dgm:spPr/>
    </dgm:pt>
    <dgm:pt modelId="{6A657861-65EE-4B42-A1A4-0C117C4A3CE9}" type="pres">
      <dgm:prSet presAssocID="{F0369470-E0D9-47B5-89CA-5CB3584378B9}" presName="parTx" presStyleLbl="revTx" presStyleIdx="0" presStyleCnt="6">
        <dgm:presLayoutVars>
          <dgm:chMax val="0"/>
          <dgm:chPref val="0"/>
        </dgm:presLayoutVars>
      </dgm:prSet>
      <dgm:spPr/>
    </dgm:pt>
    <dgm:pt modelId="{E1933605-53C3-4BAD-AF74-687B776292C4}" type="pres">
      <dgm:prSet presAssocID="{E4A6FC5C-79F7-410F-AB55-29C98AB66324}" presName="sibTrans" presStyleCnt="0"/>
      <dgm:spPr/>
    </dgm:pt>
    <dgm:pt modelId="{DF449DC3-A4EC-4FE7-897D-77A218079F88}" type="pres">
      <dgm:prSet presAssocID="{C8DE1813-A0B8-4CEE-8153-C30B0CEAA1D6}" presName="compNode" presStyleCnt="0"/>
      <dgm:spPr/>
    </dgm:pt>
    <dgm:pt modelId="{690B6149-3499-47EE-95E9-E8B9FE186B1C}" type="pres">
      <dgm:prSet presAssocID="{C8DE1813-A0B8-4CEE-8153-C30B0CEAA1D6}" presName="bgRect" presStyleLbl="bgShp" presStyleIdx="1" presStyleCnt="6"/>
      <dgm:spPr>
        <a:ln w="76200">
          <a:noFill/>
        </a:ln>
      </dgm:spPr>
    </dgm:pt>
    <dgm:pt modelId="{5FC0A19F-70BB-4B5A-AC3E-26744D9D6FDB}" type="pres">
      <dgm:prSet presAssocID="{C8DE1813-A0B8-4CEE-8153-C30B0CEAA1D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mo"/>
        </a:ext>
      </dgm:extLst>
    </dgm:pt>
    <dgm:pt modelId="{9D2F69B1-4B9D-4072-BA2B-7C18EC97C329}" type="pres">
      <dgm:prSet presAssocID="{C8DE1813-A0B8-4CEE-8153-C30B0CEAA1D6}" presName="spaceRect" presStyleCnt="0"/>
      <dgm:spPr/>
    </dgm:pt>
    <dgm:pt modelId="{8B0AC109-46BA-40E6-9E59-0A89AFF006C6}" type="pres">
      <dgm:prSet presAssocID="{C8DE1813-A0B8-4CEE-8153-C30B0CEAA1D6}" presName="parTx" presStyleLbl="revTx" presStyleIdx="1" presStyleCnt="6">
        <dgm:presLayoutVars>
          <dgm:chMax val="0"/>
          <dgm:chPref val="0"/>
        </dgm:presLayoutVars>
      </dgm:prSet>
      <dgm:spPr/>
    </dgm:pt>
    <dgm:pt modelId="{B5A60347-CC39-4C56-8D40-7AF2BBF23B8B}" type="pres">
      <dgm:prSet presAssocID="{3712DA85-3F6B-46B3-89EA-DB30E400EA35}" presName="sibTrans" presStyleCnt="0"/>
      <dgm:spPr/>
    </dgm:pt>
    <dgm:pt modelId="{8D065EC6-14A5-42CE-8805-EAA6512D3D5B}" type="pres">
      <dgm:prSet presAssocID="{B7050671-6FAC-4341-9ED8-998442C2B17F}" presName="compNode" presStyleCnt="0"/>
      <dgm:spPr/>
    </dgm:pt>
    <dgm:pt modelId="{BABE9232-8DB9-418E-AC6F-A6A381F7BACC}" type="pres">
      <dgm:prSet presAssocID="{B7050671-6FAC-4341-9ED8-998442C2B17F}" presName="bgRect" presStyleLbl="bgShp" presStyleIdx="2" presStyleCnt="6"/>
      <dgm:spPr>
        <a:ln w="76200">
          <a:noFill/>
        </a:ln>
      </dgm:spPr>
    </dgm:pt>
    <dgm:pt modelId="{49162F86-8806-44D8-A4D6-9FB014D94A52}" type="pres">
      <dgm:prSet presAssocID="{B7050671-6FAC-4341-9ED8-998442C2B17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e HTML"/>
        </a:ext>
      </dgm:extLst>
    </dgm:pt>
    <dgm:pt modelId="{88A2B984-F4EE-4FE9-A09E-3090C6BF8834}" type="pres">
      <dgm:prSet presAssocID="{B7050671-6FAC-4341-9ED8-998442C2B17F}" presName="spaceRect" presStyleCnt="0"/>
      <dgm:spPr/>
    </dgm:pt>
    <dgm:pt modelId="{8D0A0C81-C24B-485F-8A98-0705FE4E4268}" type="pres">
      <dgm:prSet presAssocID="{B7050671-6FAC-4341-9ED8-998442C2B17F}" presName="parTx" presStyleLbl="revTx" presStyleIdx="2" presStyleCnt="6">
        <dgm:presLayoutVars>
          <dgm:chMax val="0"/>
          <dgm:chPref val="0"/>
        </dgm:presLayoutVars>
      </dgm:prSet>
      <dgm:spPr/>
    </dgm:pt>
    <dgm:pt modelId="{B7083621-9FE1-47D4-9EEE-28E9442B87F0}" type="pres">
      <dgm:prSet presAssocID="{E9CA73B5-0037-41C8-8C71-ABF6CC5BCBA6}" presName="sibTrans" presStyleCnt="0"/>
      <dgm:spPr/>
    </dgm:pt>
    <dgm:pt modelId="{BBB278A5-5287-49F3-8770-3EB3BF257600}" type="pres">
      <dgm:prSet presAssocID="{85C7CEFD-AEA5-472C-9175-7A547187DF4A}" presName="compNode" presStyleCnt="0"/>
      <dgm:spPr/>
    </dgm:pt>
    <dgm:pt modelId="{A9CBD558-6D1F-45B4-8176-EAED0A49C557}" type="pres">
      <dgm:prSet presAssocID="{85C7CEFD-AEA5-472C-9175-7A547187DF4A}" presName="bgRect" presStyleLbl="bgShp" presStyleIdx="3" presStyleCnt="6"/>
      <dgm:spPr>
        <a:ln w="76200">
          <a:noFill/>
        </a:ln>
      </dgm:spPr>
    </dgm:pt>
    <dgm:pt modelId="{0C252BC4-C209-45D1-8BB7-330F9F749C46}" type="pres">
      <dgm:prSet presAssocID="{85C7CEFD-AEA5-472C-9175-7A547187DF4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Enrollment"/>
        </a:ext>
      </dgm:extLst>
    </dgm:pt>
    <dgm:pt modelId="{E631F720-F9A2-48C6-B2C0-DEBFADF05447}" type="pres">
      <dgm:prSet presAssocID="{85C7CEFD-AEA5-472C-9175-7A547187DF4A}" presName="spaceRect" presStyleCnt="0"/>
      <dgm:spPr/>
    </dgm:pt>
    <dgm:pt modelId="{97B6D7B8-7326-402D-9A02-AF05E2053104}" type="pres">
      <dgm:prSet presAssocID="{85C7CEFD-AEA5-472C-9175-7A547187DF4A}" presName="parTx" presStyleLbl="revTx" presStyleIdx="3" presStyleCnt="6">
        <dgm:presLayoutVars>
          <dgm:chMax val="0"/>
          <dgm:chPref val="0"/>
        </dgm:presLayoutVars>
      </dgm:prSet>
      <dgm:spPr/>
    </dgm:pt>
    <dgm:pt modelId="{65733417-91E9-450B-9ECB-23B364B828A5}" type="pres">
      <dgm:prSet presAssocID="{554C2CED-5974-4795-9B39-806BDED07A10}" presName="sibTrans" presStyleCnt="0"/>
      <dgm:spPr/>
    </dgm:pt>
    <dgm:pt modelId="{52F57962-4E75-4F66-A2D4-263200DB15F9}" type="pres">
      <dgm:prSet presAssocID="{02DC9ADA-C49B-4687-A605-31864A18D11D}" presName="compNode" presStyleCnt="0"/>
      <dgm:spPr/>
    </dgm:pt>
    <dgm:pt modelId="{605E48F1-FE0B-4D15-B58A-B40A14C80DEC}" type="pres">
      <dgm:prSet presAssocID="{02DC9ADA-C49B-4687-A605-31864A18D11D}" presName="bgRect" presStyleLbl="bgShp" presStyleIdx="4" presStyleCnt="6"/>
      <dgm:spPr>
        <a:ln w="76200">
          <a:noFill/>
        </a:ln>
      </dgm:spPr>
    </dgm:pt>
    <dgm:pt modelId="{99CE1CE2-8E56-41B3-B600-C3C24802B149}" type="pres">
      <dgm:prSet presAssocID="{02DC9ADA-C49B-4687-A605-31864A18D11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naire"/>
        </a:ext>
      </dgm:extLst>
    </dgm:pt>
    <dgm:pt modelId="{C24E534F-2D9D-46D2-8F92-778A325FF8C0}" type="pres">
      <dgm:prSet presAssocID="{02DC9ADA-C49B-4687-A605-31864A18D11D}" presName="spaceRect" presStyleCnt="0"/>
      <dgm:spPr/>
    </dgm:pt>
    <dgm:pt modelId="{39ED2B88-4EC7-4D51-9FB7-BBBC85F97D3C}" type="pres">
      <dgm:prSet presAssocID="{02DC9ADA-C49B-4687-A605-31864A18D11D}" presName="parTx" presStyleLbl="revTx" presStyleIdx="4" presStyleCnt="6">
        <dgm:presLayoutVars>
          <dgm:chMax val="0"/>
          <dgm:chPref val="0"/>
        </dgm:presLayoutVars>
      </dgm:prSet>
      <dgm:spPr/>
    </dgm:pt>
    <dgm:pt modelId="{48E0150A-D453-4A31-8AE1-3D625F8CCC48}" type="pres">
      <dgm:prSet presAssocID="{94FE17E6-4C58-4373-965C-3A44D19D20CD}" presName="sibTrans" presStyleCnt="0"/>
      <dgm:spPr/>
    </dgm:pt>
    <dgm:pt modelId="{41574BBF-6200-4B17-8D72-97D02FD6D76B}" type="pres">
      <dgm:prSet presAssocID="{88CD46DA-7168-4A38-A554-284CEAEA2F9E}" presName="compNode" presStyleCnt="0"/>
      <dgm:spPr/>
    </dgm:pt>
    <dgm:pt modelId="{B1777868-B538-4F47-9940-C425C2142327}" type="pres">
      <dgm:prSet presAssocID="{88CD46DA-7168-4A38-A554-284CEAEA2F9E}" presName="bgRect" presStyleLbl="bgShp" presStyleIdx="5" presStyleCnt="6"/>
      <dgm:spPr>
        <a:ln w="76200">
          <a:solidFill>
            <a:schemeClr val="accent5">
              <a:lumMod val="75000"/>
            </a:schemeClr>
          </a:solidFill>
        </a:ln>
      </dgm:spPr>
    </dgm:pt>
    <dgm:pt modelId="{2F025F0A-4945-452B-AEBB-3E5020A14328}" type="pres">
      <dgm:prSet presAssocID="{88CD46DA-7168-4A38-A554-284CEAEA2F9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ment"/>
        </a:ext>
      </dgm:extLst>
    </dgm:pt>
    <dgm:pt modelId="{679DFB9F-5DE4-41C7-89A6-C390EE1CE38B}" type="pres">
      <dgm:prSet presAssocID="{88CD46DA-7168-4A38-A554-284CEAEA2F9E}" presName="spaceRect" presStyleCnt="0"/>
      <dgm:spPr/>
    </dgm:pt>
    <dgm:pt modelId="{AB818573-90B7-4EFC-9B9D-75C0A2D14E24}" type="pres">
      <dgm:prSet presAssocID="{88CD46DA-7168-4A38-A554-284CEAEA2F9E}" presName="parTx" presStyleLbl="revTx" presStyleIdx="5" presStyleCnt="6">
        <dgm:presLayoutVars>
          <dgm:chMax val="0"/>
          <dgm:chPref val="0"/>
        </dgm:presLayoutVars>
      </dgm:prSet>
      <dgm:spPr/>
    </dgm:pt>
  </dgm:ptLst>
  <dgm:cxnLst>
    <dgm:cxn modelId="{8084230D-C933-487F-B7E3-D5CEDB89BB3F}" type="presOf" srcId="{B7859BBD-D659-4185-A847-CBE6EC19A2CB}" destId="{E0B745EA-EAB0-4EC2-B719-95E45F840F58}" srcOrd="0" destOrd="0" presId="urn:microsoft.com/office/officeart/2018/2/layout/IconVerticalSolidList"/>
    <dgm:cxn modelId="{02C2C431-8DD4-4F4E-A287-BA0B2E53EA1C}" srcId="{B7859BBD-D659-4185-A847-CBE6EC19A2CB}" destId="{88CD46DA-7168-4A38-A554-284CEAEA2F9E}" srcOrd="5" destOrd="0" parTransId="{422BD12C-99F1-410D-8DE6-7D8AF3380E79}" sibTransId="{6B87701E-9ABA-4CEC-BBD1-9E6C0D7C76EF}"/>
    <dgm:cxn modelId="{6917E051-0B02-46C2-8531-61D3B3C1F7F5}" srcId="{B7859BBD-D659-4185-A847-CBE6EC19A2CB}" destId="{85C7CEFD-AEA5-472C-9175-7A547187DF4A}" srcOrd="3" destOrd="0" parTransId="{BA0A8980-6B07-459D-8159-970663947157}" sibTransId="{554C2CED-5974-4795-9B39-806BDED07A10}"/>
    <dgm:cxn modelId="{16384C72-B64F-46E1-87C3-E9313B64D160}" type="presOf" srcId="{C8DE1813-A0B8-4CEE-8153-C30B0CEAA1D6}" destId="{8B0AC109-46BA-40E6-9E59-0A89AFF006C6}" srcOrd="0" destOrd="0" presId="urn:microsoft.com/office/officeart/2018/2/layout/IconVerticalSolidList"/>
    <dgm:cxn modelId="{220FAB54-5114-4B11-AC78-BAC2A8839C95}" type="presOf" srcId="{B7050671-6FAC-4341-9ED8-998442C2B17F}" destId="{8D0A0C81-C24B-485F-8A98-0705FE4E4268}" srcOrd="0" destOrd="0" presId="urn:microsoft.com/office/officeart/2018/2/layout/IconVerticalSolidList"/>
    <dgm:cxn modelId="{4D97C254-BE83-42CA-AD68-28045E9020EB}" srcId="{B7859BBD-D659-4185-A847-CBE6EC19A2CB}" destId="{B7050671-6FAC-4341-9ED8-998442C2B17F}" srcOrd="2" destOrd="0" parTransId="{48533D98-0A9F-4D2B-8425-629EC6CF494F}" sibTransId="{E9CA73B5-0037-41C8-8C71-ABF6CC5BCBA6}"/>
    <dgm:cxn modelId="{4000128C-3B0B-46A9-ABED-38349296B61B}" srcId="{B7859BBD-D659-4185-A847-CBE6EC19A2CB}" destId="{C8DE1813-A0B8-4CEE-8153-C30B0CEAA1D6}" srcOrd="1" destOrd="0" parTransId="{5144812C-761F-4B6C-B4F2-BD71E18D64F3}" sibTransId="{3712DA85-3F6B-46B3-89EA-DB30E400EA35}"/>
    <dgm:cxn modelId="{4C02E78D-E38F-46A1-9779-2B6E705063BE}" type="presOf" srcId="{88CD46DA-7168-4A38-A554-284CEAEA2F9E}" destId="{AB818573-90B7-4EFC-9B9D-75C0A2D14E24}" srcOrd="0" destOrd="0" presId="urn:microsoft.com/office/officeart/2018/2/layout/IconVerticalSolidList"/>
    <dgm:cxn modelId="{8D1FC78E-ACA3-47BA-9956-AD389E6589EE}" type="presOf" srcId="{85C7CEFD-AEA5-472C-9175-7A547187DF4A}" destId="{97B6D7B8-7326-402D-9A02-AF05E2053104}" srcOrd="0" destOrd="0" presId="urn:microsoft.com/office/officeart/2018/2/layout/IconVerticalSolidList"/>
    <dgm:cxn modelId="{80D07998-1C1D-4848-B656-64D52B97E588}" type="presOf" srcId="{F0369470-E0D9-47B5-89CA-5CB3584378B9}" destId="{6A657861-65EE-4B42-A1A4-0C117C4A3CE9}" srcOrd="0" destOrd="0" presId="urn:microsoft.com/office/officeart/2018/2/layout/IconVerticalSolidList"/>
    <dgm:cxn modelId="{599D4B9D-1AE9-42F4-B3B1-23851643F77C}" type="presOf" srcId="{02DC9ADA-C49B-4687-A605-31864A18D11D}" destId="{39ED2B88-4EC7-4D51-9FB7-BBBC85F97D3C}" srcOrd="0" destOrd="0" presId="urn:microsoft.com/office/officeart/2018/2/layout/IconVerticalSolidList"/>
    <dgm:cxn modelId="{7596E9DF-4A9A-4338-8CE7-303AB9667335}" srcId="{B7859BBD-D659-4185-A847-CBE6EC19A2CB}" destId="{F0369470-E0D9-47B5-89CA-5CB3584378B9}" srcOrd="0" destOrd="0" parTransId="{D1C55581-16EB-4B8A-A2D2-12029314E4BA}" sibTransId="{E4A6FC5C-79F7-410F-AB55-29C98AB66324}"/>
    <dgm:cxn modelId="{53B8B9FD-5D7F-482C-A9E8-673505965287}" srcId="{B7859BBD-D659-4185-A847-CBE6EC19A2CB}" destId="{02DC9ADA-C49B-4687-A605-31864A18D11D}" srcOrd="4" destOrd="0" parTransId="{08134A06-0BAC-45DF-82BC-67F8D6A42514}" sibTransId="{94FE17E6-4C58-4373-965C-3A44D19D20CD}"/>
    <dgm:cxn modelId="{C1DE7D72-D96A-44B4-996A-A35BA8FD19B8}" type="presParOf" srcId="{E0B745EA-EAB0-4EC2-B719-95E45F840F58}" destId="{B6BA7622-1844-467F-AFC6-0049E351F0C6}" srcOrd="0" destOrd="0" presId="urn:microsoft.com/office/officeart/2018/2/layout/IconVerticalSolidList"/>
    <dgm:cxn modelId="{ABEBCE17-37BC-4C24-BA57-4807F5E17B8A}" type="presParOf" srcId="{B6BA7622-1844-467F-AFC6-0049E351F0C6}" destId="{418DD226-A38C-4759-B6A5-8A0F3EEB2C09}" srcOrd="0" destOrd="0" presId="urn:microsoft.com/office/officeart/2018/2/layout/IconVerticalSolidList"/>
    <dgm:cxn modelId="{BDBE3093-7DBB-4DD3-8A1B-B4916A981129}" type="presParOf" srcId="{B6BA7622-1844-467F-AFC6-0049E351F0C6}" destId="{8D177FD4-A45D-44CF-9F39-FA18ACD19606}" srcOrd="1" destOrd="0" presId="urn:microsoft.com/office/officeart/2018/2/layout/IconVerticalSolidList"/>
    <dgm:cxn modelId="{A52CF60C-62B1-4F6C-BAEC-3808CF101EFE}" type="presParOf" srcId="{B6BA7622-1844-467F-AFC6-0049E351F0C6}" destId="{77ECDFF8-281C-41E1-ACE2-3DE05D816E64}" srcOrd="2" destOrd="0" presId="urn:microsoft.com/office/officeart/2018/2/layout/IconVerticalSolidList"/>
    <dgm:cxn modelId="{73127379-E7CF-4231-AF22-1BC2EA498A59}" type="presParOf" srcId="{B6BA7622-1844-467F-AFC6-0049E351F0C6}" destId="{6A657861-65EE-4B42-A1A4-0C117C4A3CE9}" srcOrd="3" destOrd="0" presId="urn:microsoft.com/office/officeart/2018/2/layout/IconVerticalSolidList"/>
    <dgm:cxn modelId="{422D5B92-C25D-4FF3-9C58-66764473CCD0}" type="presParOf" srcId="{E0B745EA-EAB0-4EC2-B719-95E45F840F58}" destId="{E1933605-53C3-4BAD-AF74-687B776292C4}" srcOrd="1" destOrd="0" presId="urn:microsoft.com/office/officeart/2018/2/layout/IconVerticalSolidList"/>
    <dgm:cxn modelId="{33D518FE-C56C-4953-9005-E39C9F9CF36C}" type="presParOf" srcId="{E0B745EA-EAB0-4EC2-B719-95E45F840F58}" destId="{DF449DC3-A4EC-4FE7-897D-77A218079F88}" srcOrd="2" destOrd="0" presId="urn:microsoft.com/office/officeart/2018/2/layout/IconVerticalSolidList"/>
    <dgm:cxn modelId="{658A5491-CF70-4C56-8CA7-B0191A1D9A6B}" type="presParOf" srcId="{DF449DC3-A4EC-4FE7-897D-77A218079F88}" destId="{690B6149-3499-47EE-95E9-E8B9FE186B1C}" srcOrd="0" destOrd="0" presId="urn:microsoft.com/office/officeart/2018/2/layout/IconVerticalSolidList"/>
    <dgm:cxn modelId="{E755F8BE-9BC8-494B-BD1B-6F62EDC8D5FA}" type="presParOf" srcId="{DF449DC3-A4EC-4FE7-897D-77A218079F88}" destId="{5FC0A19F-70BB-4B5A-AC3E-26744D9D6FDB}" srcOrd="1" destOrd="0" presId="urn:microsoft.com/office/officeart/2018/2/layout/IconVerticalSolidList"/>
    <dgm:cxn modelId="{F06E5345-4DB4-4B58-B129-07E7842BB5E4}" type="presParOf" srcId="{DF449DC3-A4EC-4FE7-897D-77A218079F88}" destId="{9D2F69B1-4B9D-4072-BA2B-7C18EC97C329}" srcOrd="2" destOrd="0" presId="urn:microsoft.com/office/officeart/2018/2/layout/IconVerticalSolidList"/>
    <dgm:cxn modelId="{86260651-DB01-4FAF-A26C-9879235750B3}" type="presParOf" srcId="{DF449DC3-A4EC-4FE7-897D-77A218079F88}" destId="{8B0AC109-46BA-40E6-9E59-0A89AFF006C6}" srcOrd="3" destOrd="0" presId="urn:microsoft.com/office/officeart/2018/2/layout/IconVerticalSolidList"/>
    <dgm:cxn modelId="{236701CC-CCA9-418F-932D-63A0DF306979}" type="presParOf" srcId="{E0B745EA-EAB0-4EC2-B719-95E45F840F58}" destId="{B5A60347-CC39-4C56-8D40-7AF2BBF23B8B}" srcOrd="3" destOrd="0" presId="urn:microsoft.com/office/officeart/2018/2/layout/IconVerticalSolidList"/>
    <dgm:cxn modelId="{0A8CC059-927B-447A-9B6D-4E01D8E052DD}" type="presParOf" srcId="{E0B745EA-EAB0-4EC2-B719-95E45F840F58}" destId="{8D065EC6-14A5-42CE-8805-EAA6512D3D5B}" srcOrd="4" destOrd="0" presId="urn:microsoft.com/office/officeart/2018/2/layout/IconVerticalSolidList"/>
    <dgm:cxn modelId="{3ED9B4FE-F814-463F-8200-2FB04772234F}" type="presParOf" srcId="{8D065EC6-14A5-42CE-8805-EAA6512D3D5B}" destId="{BABE9232-8DB9-418E-AC6F-A6A381F7BACC}" srcOrd="0" destOrd="0" presId="urn:microsoft.com/office/officeart/2018/2/layout/IconVerticalSolidList"/>
    <dgm:cxn modelId="{67FB7FD7-2BAA-4921-B9D0-329C8067DA3D}" type="presParOf" srcId="{8D065EC6-14A5-42CE-8805-EAA6512D3D5B}" destId="{49162F86-8806-44D8-A4D6-9FB014D94A52}" srcOrd="1" destOrd="0" presId="urn:microsoft.com/office/officeart/2018/2/layout/IconVerticalSolidList"/>
    <dgm:cxn modelId="{E429749B-3A80-4BBB-91EE-C22599189076}" type="presParOf" srcId="{8D065EC6-14A5-42CE-8805-EAA6512D3D5B}" destId="{88A2B984-F4EE-4FE9-A09E-3090C6BF8834}" srcOrd="2" destOrd="0" presId="urn:microsoft.com/office/officeart/2018/2/layout/IconVerticalSolidList"/>
    <dgm:cxn modelId="{CC44E088-4634-4751-9C7D-8A32246AFAA1}" type="presParOf" srcId="{8D065EC6-14A5-42CE-8805-EAA6512D3D5B}" destId="{8D0A0C81-C24B-485F-8A98-0705FE4E4268}" srcOrd="3" destOrd="0" presId="urn:microsoft.com/office/officeart/2018/2/layout/IconVerticalSolidList"/>
    <dgm:cxn modelId="{FE4A1A0B-5160-4698-8EED-4E9FD898D408}" type="presParOf" srcId="{E0B745EA-EAB0-4EC2-B719-95E45F840F58}" destId="{B7083621-9FE1-47D4-9EEE-28E9442B87F0}" srcOrd="5" destOrd="0" presId="urn:microsoft.com/office/officeart/2018/2/layout/IconVerticalSolidList"/>
    <dgm:cxn modelId="{F89146D0-F044-4239-9B27-03057B386BD9}" type="presParOf" srcId="{E0B745EA-EAB0-4EC2-B719-95E45F840F58}" destId="{BBB278A5-5287-49F3-8770-3EB3BF257600}" srcOrd="6" destOrd="0" presId="urn:microsoft.com/office/officeart/2018/2/layout/IconVerticalSolidList"/>
    <dgm:cxn modelId="{1430328D-E619-4C68-82DB-7D4C9B2C3D02}" type="presParOf" srcId="{BBB278A5-5287-49F3-8770-3EB3BF257600}" destId="{A9CBD558-6D1F-45B4-8176-EAED0A49C557}" srcOrd="0" destOrd="0" presId="urn:microsoft.com/office/officeart/2018/2/layout/IconVerticalSolidList"/>
    <dgm:cxn modelId="{0341B241-8355-4E70-AFCB-EEAA2222E478}" type="presParOf" srcId="{BBB278A5-5287-49F3-8770-3EB3BF257600}" destId="{0C252BC4-C209-45D1-8BB7-330F9F749C46}" srcOrd="1" destOrd="0" presId="urn:microsoft.com/office/officeart/2018/2/layout/IconVerticalSolidList"/>
    <dgm:cxn modelId="{A9104B1A-D0E8-4D95-B9DB-FF9B489FBC8B}" type="presParOf" srcId="{BBB278A5-5287-49F3-8770-3EB3BF257600}" destId="{E631F720-F9A2-48C6-B2C0-DEBFADF05447}" srcOrd="2" destOrd="0" presId="urn:microsoft.com/office/officeart/2018/2/layout/IconVerticalSolidList"/>
    <dgm:cxn modelId="{05EC29D3-75D8-4763-B6A6-46ED1D8D0E4D}" type="presParOf" srcId="{BBB278A5-5287-49F3-8770-3EB3BF257600}" destId="{97B6D7B8-7326-402D-9A02-AF05E2053104}" srcOrd="3" destOrd="0" presId="urn:microsoft.com/office/officeart/2018/2/layout/IconVerticalSolidList"/>
    <dgm:cxn modelId="{4D51536C-626A-4A50-90C3-463E0BB22DCF}" type="presParOf" srcId="{E0B745EA-EAB0-4EC2-B719-95E45F840F58}" destId="{65733417-91E9-450B-9ECB-23B364B828A5}" srcOrd="7" destOrd="0" presId="urn:microsoft.com/office/officeart/2018/2/layout/IconVerticalSolidList"/>
    <dgm:cxn modelId="{097EDFAC-062B-4CA6-827D-A2605E360DB1}" type="presParOf" srcId="{E0B745EA-EAB0-4EC2-B719-95E45F840F58}" destId="{52F57962-4E75-4F66-A2D4-263200DB15F9}" srcOrd="8" destOrd="0" presId="urn:microsoft.com/office/officeart/2018/2/layout/IconVerticalSolidList"/>
    <dgm:cxn modelId="{06120D58-EC13-4A70-9A18-965C453156F7}" type="presParOf" srcId="{52F57962-4E75-4F66-A2D4-263200DB15F9}" destId="{605E48F1-FE0B-4D15-B58A-B40A14C80DEC}" srcOrd="0" destOrd="0" presId="urn:microsoft.com/office/officeart/2018/2/layout/IconVerticalSolidList"/>
    <dgm:cxn modelId="{CB62BE31-C874-4872-A109-879047B08C4A}" type="presParOf" srcId="{52F57962-4E75-4F66-A2D4-263200DB15F9}" destId="{99CE1CE2-8E56-41B3-B600-C3C24802B149}" srcOrd="1" destOrd="0" presId="urn:microsoft.com/office/officeart/2018/2/layout/IconVerticalSolidList"/>
    <dgm:cxn modelId="{5EE40885-C7FA-4B76-A0C9-1E8E112E9669}" type="presParOf" srcId="{52F57962-4E75-4F66-A2D4-263200DB15F9}" destId="{C24E534F-2D9D-46D2-8F92-778A325FF8C0}" srcOrd="2" destOrd="0" presId="urn:microsoft.com/office/officeart/2018/2/layout/IconVerticalSolidList"/>
    <dgm:cxn modelId="{A9E4C348-E8ED-40F1-A4E4-834AFFEC157C}" type="presParOf" srcId="{52F57962-4E75-4F66-A2D4-263200DB15F9}" destId="{39ED2B88-4EC7-4D51-9FB7-BBBC85F97D3C}" srcOrd="3" destOrd="0" presId="urn:microsoft.com/office/officeart/2018/2/layout/IconVerticalSolidList"/>
    <dgm:cxn modelId="{CA0A3407-869A-45AD-816D-BB37207523FA}" type="presParOf" srcId="{E0B745EA-EAB0-4EC2-B719-95E45F840F58}" destId="{48E0150A-D453-4A31-8AE1-3D625F8CCC48}" srcOrd="9" destOrd="0" presId="urn:microsoft.com/office/officeart/2018/2/layout/IconVerticalSolidList"/>
    <dgm:cxn modelId="{0A28B856-E473-4ADB-8D72-A4DC5B0BA038}" type="presParOf" srcId="{E0B745EA-EAB0-4EC2-B719-95E45F840F58}" destId="{41574BBF-6200-4B17-8D72-97D02FD6D76B}" srcOrd="10" destOrd="0" presId="urn:microsoft.com/office/officeart/2018/2/layout/IconVerticalSolidList"/>
    <dgm:cxn modelId="{2C844316-5E59-4456-A197-20C3BC93AB8F}" type="presParOf" srcId="{41574BBF-6200-4B17-8D72-97D02FD6D76B}" destId="{B1777868-B538-4F47-9940-C425C2142327}" srcOrd="0" destOrd="0" presId="urn:microsoft.com/office/officeart/2018/2/layout/IconVerticalSolidList"/>
    <dgm:cxn modelId="{835FE30A-D543-4C85-9130-CD22801C9A66}" type="presParOf" srcId="{41574BBF-6200-4B17-8D72-97D02FD6D76B}" destId="{2F025F0A-4945-452B-AEBB-3E5020A14328}" srcOrd="1" destOrd="0" presId="urn:microsoft.com/office/officeart/2018/2/layout/IconVerticalSolidList"/>
    <dgm:cxn modelId="{FD072683-9C11-44C8-9D30-4EEF2EF39D9D}" type="presParOf" srcId="{41574BBF-6200-4B17-8D72-97D02FD6D76B}" destId="{679DFB9F-5DE4-41C7-89A6-C390EE1CE38B}" srcOrd="2" destOrd="0" presId="urn:microsoft.com/office/officeart/2018/2/layout/IconVerticalSolidList"/>
    <dgm:cxn modelId="{9FF1415F-DC0D-4FA2-BB6F-73D0CF94B39B}" type="presParOf" srcId="{41574BBF-6200-4B17-8D72-97D02FD6D76B}" destId="{AB818573-90B7-4EFC-9B9D-75C0A2D14E24}"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5C581C-A811-4DFB-BD26-A446055DF2CF}" type="doc">
      <dgm:prSet loTypeId="urn:microsoft.com/office/officeart/2008/layout/LinedList" loCatId="list" qsTypeId="urn:microsoft.com/office/officeart/2005/8/quickstyle/simple4" qsCatId="simple" csTypeId="urn:microsoft.com/office/officeart/2005/8/colors/accent4_2" csCatId="accent4" phldr="1"/>
      <dgm:spPr/>
      <dgm:t>
        <a:bodyPr/>
        <a:lstStyle/>
        <a:p>
          <a:endParaRPr lang="en-US"/>
        </a:p>
      </dgm:t>
    </dgm:pt>
    <dgm:pt modelId="{A2E343B6-1D83-49A6-A431-B0670C750847}">
      <dgm:prSet custT="1"/>
      <dgm:spPr/>
      <dgm:t>
        <a:bodyPr/>
        <a:lstStyle/>
        <a:p>
          <a:r>
            <a:rPr lang="en-IN" sz="1800" dirty="0"/>
            <a:t>Real world datasets have categorical features, often with very high cardinality</a:t>
          </a:r>
          <a:endParaRPr lang="en-US" sz="1800" dirty="0"/>
        </a:p>
      </dgm:t>
    </dgm:pt>
    <dgm:pt modelId="{49447F53-C376-4DB3-BAFA-D1C7266E4AC1}" type="parTrans" cxnId="{10EFD404-0384-46BA-AEF9-70649379337B}">
      <dgm:prSet/>
      <dgm:spPr/>
      <dgm:t>
        <a:bodyPr/>
        <a:lstStyle/>
        <a:p>
          <a:endParaRPr lang="en-US" sz="1800"/>
        </a:p>
      </dgm:t>
    </dgm:pt>
    <dgm:pt modelId="{34C96EA2-3A51-449E-B9D6-5B587B0122D7}" type="sibTrans" cxnId="{10EFD404-0384-46BA-AEF9-70649379337B}">
      <dgm:prSet/>
      <dgm:spPr/>
      <dgm:t>
        <a:bodyPr/>
        <a:lstStyle/>
        <a:p>
          <a:endParaRPr lang="en-US" sz="1800"/>
        </a:p>
      </dgm:t>
    </dgm:pt>
    <dgm:pt modelId="{AB64DE74-6C63-4AA6-A21B-645424081073}">
      <dgm:prSet custT="1"/>
      <dgm:spPr/>
      <dgm:t>
        <a:bodyPr/>
        <a:lstStyle/>
        <a:p>
          <a:r>
            <a:rPr lang="en-IN" sz="1800"/>
            <a:t>There are many classification algorithms out there</a:t>
          </a:r>
          <a:endParaRPr lang="en-US" sz="1800"/>
        </a:p>
      </dgm:t>
    </dgm:pt>
    <dgm:pt modelId="{C240DFA1-AC94-499B-A751-E40CC41D2FA5}" type="parTrans" cxnId="{41E189D8-A25F-4C01-9AB5-B4656CB136B5}">
      <dgm:prSet/>
      <dgm:spPr/>
      <dgm:t>
        <a:bodyPr/>
        <a:lstStyle/>
        <a:p>
          <a:endParaRPr lang="en-US" sz="1800"/>
        </a:p>
      </dgm:t>
    </dgm:pt>
    <dgm:pt modelId="{79A0A179-8FC1-47C7-AD96-DF652DE024C7}" type="sibTrans" cxnId="{41E189D8-A25F-4C01-9AB5-B4656CB136B5}">
      <dgm:prSet/>
      <dgm:spPr/>
      <dgm:t>
        <a:bodyPr/>
        <a:lstStyle/>
        <a:p>
          <a:endParaRPr lang="en-US" sz="1800"/>
        </a:p>
      </dgm:t>
    </dgm:pt>
    <dgm:pt modelId="{3C768367-F38D-40DD-9D51-4EBBFE9C3679}">
      <dgm:prSet custT="1"/>
      <dgm:spPr/>
      <dgm:t>
        <a:bodyPr/>
        <a:lstStyle/>
        <a:p>
          <a:r>
            <a:rPr lang="en-IN" sz="1800" dirty="0"/>
            <a:t>Even Gradient Boosted Decision Tree algorithms have varying implementations</a:t>
          </a:r>
          <a:endParaRPr lang="en-US" sz="1800" dirty="0"/>
        </a:p>
      </dgm:t>
    </dgm:pt>
    <dgm:pt modelId="{666E55CC-9DC1-4479-ABF1-D87F9C49575F}" type="parTrans" cxnId="{849F3C8C-B86C-4396-A7BE-0CB16F7A5246}">
      <dgm:prSet/>
      <dgm:spPr/>
      <dgm:t>
        <a:bodyPr/>
        <a:lstStyle/>
        <a:p>
          <a:endParaRPr lang="en-US" sz="1800"/>
        </a:p>
      </dgm:t>
    </dgm:pt>
    <dgm:pt modelId="{C555EEC4-3CD6-4D7C-877B-ECD2152AC676}" type="sibTrans" cxnId="{849F3C8C-B86C-4396-A7BE-0CB16F7A5246}">
      <dgm:prSet/>
      <dgm:spPr/>
      <dgm:t>
        <a:bodyPr/>
        <a:lstStyle/>
        <a:p>
          <a:endParaRPr lang="en-US" sz="1800"/>
        </a:p>
      </dgm:t>
    </dgm:pt>
    <dgm:pt modelId="{5AF216B3-B986-4112-A974-6FBBD723EF3D}">
      <dgm:prSet custT="1"/>
      <dgm:spPr/>
      <dgm:t>
        <a:bodyPr/>
        <a:lstStyle/>
        <a:p>
          <a:r>
            <a:rPr lang="en-IN" sz="1800" dirty="0"/>
            <a:t>Is there a winning algorithm?</a:t>
          </a:r>
          <a:endParaRPr lang="en-US" sz="1800" dirty="0"/>
        </a:p>
      </dgm:t>
    </dgm:pt>
    <dgm:pt modelId="{29D838D1-DF31-4312-91AE-1034E0C186AD}" type="parTrans" cxnId="{F4130D00-771C-4370-9B07-9717BD8512CC}">
      <dgm:prSet/>
      <dgm:spPr/>
      <dgm:t>
        <a:bodyPr/>
        <a:lstStyle/>
        <a:p>
          <a:endParaRPr lang="en-US" sz="1800"/>
        </a:p>
      </dgm:t>
    </dgm:pt>
    <dgm:pt modelId="{F1B9E73F-90D6-4813-9B18-7574C489030E}" type="sibTrans" cxnId="{F4130D00-771C-4370-9B07-9717BD8512CC}">
      <dgm:prSet/>
      <dgm:spPr/>
      <dgm:t>
        <a:bodyPr/>
        <a:lstStyle/>
        <a:p>
          <a:endParaRPr lang="en-US" sz="1800"/>
        </a:p>
      </dgm:t>
    </dgm:pt>
    <dgm:pt modelId="{A7CF572F-11D7-4974-AA3A-E370D83A8FF9}" type="pres">
      <dgm:prSet presAssocID="{D55C581C-A811-4DFB-BD26-A446055DF2CF}" presName="vert0" presStyleCnt="0">
        <dgm:presLayoutVars>
          <dgm:dir/>
          <dgm:animOne val="branch"/>
          <dgm:animLvl val="lvl"/>
        </dgm:presLayoutVars>
      </dgm:prSet>
      <dgm:spPr/>
    </dgm:pt>
    <dgm:pt modelId="{CB3F8A93-B22B-4C64-8350-D0B1ED2EEF0F}" type="pres">
      <dgm:prSet presAssocID="{A2E343B6-1D83-49A6-A431-B0670C750847}" presName="thickLine" presStyleLbl="alignNode1" presStyleIdx="0" presStyleCnt="4"/>
      <dgm:spPr/>
    </dgm:pt>
    <dgm:pt modelId="{0EFCA473-6918-4857-A106-D30FBB2CD8A4}" type="pres">
      <dgm:prSet presAssocID="{A2E343B6-1D83-49A6-A431-B0670C750847}" presName="horz1" presStyleCnt="0"/>
      <dgm:spPr/>
    </dgm:pt>
    <dgm:pt modelId="{2462B2C7-09BA-4A23-8C28-575EF8138D47}" type="pres">
      <dgm:prSet presAssocID="{A2E343B6-1D83-49A6-A431-B0670C750847}" presName="tx1" presStyleLbl="revTx" presStyleIdx="0" presStyleCnt="4"/>
      <dgm:spPr/>
    </dgm:pt>
    <dgm:pt modelId="{61D0C524-DC70-4E6B-B6AF-FD0B06D01F1E}" type="pres">
      <dgm:prSet presAssocID="{A2E343B6-1D83-49A6-A431-B0670C750847}" presName="vert1" presStyleCnt="0"/>
      <dgm:spPr/>
    </dgm:pt>
    <dgm:pt modelId="{0630E789-3697-4B13-A003-7F57EBDF5520}" type="pres">
      <dgm:prSet presAssocID="{AB64DE74-6C63-4AA6-A21B-645424081073}" presName="thickLine" presStyleLbl="alignNode1" presStyleIdx="1" presStyleCnt="4"/>
      <dgm:spPr/>
    </dgm:pt>
    <dgm:pt modelId="{1F9B2240-7272-4241-88F9-8B0530FC0970}" type="pres">
      <dgm:prSet presAssocID="{AB64DE74-6C63-4AA6-A21B-645424081073}" presName="horz1" presStyleCnt="0"/>
      <dgm:spPr/>
    </dgm:pt>
    <dgm:pt modelId="{396BE931-38A9-469D-8680-A135C4DE6610}" type="pres">
      <dgm:prSet presAssocID="{AB64DE74-6C63-4AA6-A21B-645424081073}" presName="tx1" presStyleLbl="revTx" presStyleIdx="1" presStyleCnt="4"/>
      <dgm:spPr/>
    </dgm:pt>
    <dgm:pt modelId="{B0F928B1-DAEB-423D-A0CC-CD6117B16C33}" type="pres">
      <dgm:prSet presAssocID="{AB64DE74-6C63-4AA6-A21B-645424081073}" presName="vert1" presStyleCnt="0"/>
      <dgm:spPr/>
    </dgm:pt>
    <dgm:pt modelId="{95EBE7ED-8BDC-4A25-B5F7-4D2676E1CDFA}" type="pres">
      <dgm:prSet presAssocID="{3C768367-F38D-40DD-9D51-4EBBFE9C3679}" presName="thickLine" presStyleLbl="alignNode1" presStyleIdx="2" presStyleCnt="4"/>
      <dgm:spPr/>
    </dgm:pt>
    <dgm:pt modelId="{31DB8066-1F27-4C25-8B6E-87BB3CE0EA36}" type="pres">
      <dgm:prSet presAssocID="{3C768367-F38D-40DD-9D51-4EBBFE9C3679}" presName="horz1" presStyleCnt="0"/>
      <dgm:spPr/>
    </dgm:pt>
    <dgm:pt modelId="{8ABD3EED-D155-4846-A812-BF775CE216D8}" type="pres">
      <dgm:prSet presAssocID="{3C768367-F38D-40DD-9D51-4EBBFE9C3679}" presName="tx1" presStyleLbl="revTx" presStyleIdx="2" presStyleCnt="4"/>
      <dgm:spPr/>
    </dgm:pt>
    <dgm:pt modelId="{F330BF93-96FA-4AAE-8B09-150616EAE1E0}" type="pres">
      <dgm:prSet presAssocID="{3C768367-F38D-40DD-9D51-4EBBFE9C3679}" presName="vert1" presStyleCnt="0"/>
      <dgm:spPr/>
    </dgm:pt>
    <dgm:pt modelId="{C4BAF132-81F6-470A-83B6-5BA5C2D6DFB9}" type="pres">
      <dgm:prSet presAssocID="{5AF216B3-B986-4112-A974-6FBBD723EF3D}" presName="thickLine" presStyleLbl="alignNode1" presStyleIdx="3" presStyleCnt="4"/>
      <dgm:spPr/>
    </dgm:pt>
    <dgm:pt modelId="{599D8408-9CDA-42D9-98B4-D4773321CC7E}" type="pres">
      <dgm:prSet presAssocID="{5AF216B3-B986-4112-A974-6FBBD723EF3D}" presName="horz1" presStyleCnt="0"/>
      <dgm:spPr/>
    </dgm:pt>
    <dgm:pt modelId="{0002F826-1200-4D01-9165-BE96D797818E}" type="pres">
      <dgm:prSet presAssocID="{5AF216B3-B986-4112-A974-6FBBD723EF3D}" presName="tx1" presStyleLbl="revTx" presStyleIdx="3" presStyleCnt="4"/>
      <dgm:spPr/>
    </dgm:pt>
    <dgm:pt modelId="{71A6760F-7768-4C3C-906B-5FF206F5B8E2}" type="pres">
      <dgm:prSet presAssocID="{5AF216B3-B986-4112-A974-6FBBD723EF3D}" presName="vert1" presStyleCnt="0"/>
      <dgm:spPr/>
    </dgm:pt>
  </dgm:ptLst>
  <dgm:cxnLst>
    <dgm:cxn modelId="{F4130D00-771C-4370-9B07-9717BD8512CC}" srcId="{D55C581C-A811-4DFB-BD26-A446055DF2CF}" destId="{5AF216B3-B986-4112-A974-6FBBD723EF3D}" srcOrd="3" destOrd="0" parTransId="{29D838D1-DF31-4312-91AE-1034E0C186AD}" sibTransId="{F1B9E73F-90D6-4813-9B18-7574C489030E}"/>
    <dgm:cxn modelId="{10EFD404-0384-46BA-AEF9-70649379337B}" srcId="{D55C581C-A811-4DFB-BD26-A446055DF2CF}" destId="{A2E343B6-1D83-49A6-A431-B0670C750847}" srcOrd="0" destOrd="0" parTransId="{49447F53-C376-4DB3-BAFA-D1C7266E4AC1}" sibTransId="{34C96EA2-3A51-449E-B9D6-5B587B0122D7}"/>
    <dgm:cxn modelId="{FFA3F22D-7690-4DCB-8EE7-87DF1E660131}" type="presOf" srcId="{5AF216B3-B986-4112-A974-6FBBD723EF3D}" destId="{0002F826-1200-4D01-9165-BE96D797818E}" srcOrd="0" destOrd="0" presId="urn:microsoft.com/office/officeart/2008/layout/LinedList"/>
    <dgm:cxn modelId="{300E9B73-5121-4A88-A837-E1876FC010EF}" type="presOf" srcId="{A2E343B6-1D83-49A6-A431-B0670C750847}" destId="{2462B2C7-09BA-4A23-8C28-575EF8138D47}" srcOrd="0" destOrd="0" presId="urn:microsoft.com/office/officeart/2008/layout/LinedList"/>
    <dgm:cxn modelId="{849F3C8C-B86C-4396-A7BE-0CB16F7A5246}" srcId="{D55C581C-A811-4DFB-BD26-A446055DF2CF}" destId="{3C768367-F38D-40DD-9D51-4EBBFE9C3679}" srcOrd="2" destOrd="0" parTransId="{666E55CC-9DC1-4479-ABF1-D87F9C49575F}" sibTransId="{C555EEC4-3CD6-4D7C-877B-ECD2152AC676}"/>
    <dgm:cxn modelId="{6892429F-8017-4699-BFFB-50343BF0F41A}" type="presOf" srcId="{3C768367-F38D-40DD-9D51-4EBBFE9C3679}" destId="{8ABD3EED-D155-4846-A812-BF775CE216D8}" srcOrd="0" destOrd="0" presId="urn:microsoft.com/office/officeart/2008/layout/LinedList"/>
    <dgm:cxn modelId="{165897B0-389C-4500-A5F9-EFE9FB16BE2B}" type="presOf" srcId="{AB64DE74-6C63-4AA6-A21B-645424081073}" destId="{396BE931-38A9-469D-8680-A135C4DE6610}" srcOrd="0" destOrd="0" presId="urn:microsoft.com/office/officeart/2008/layout/LinedList"/>
    <dgm:cxn modelId="{41E189D8-A25F-4C01-9AB5-B4656CB136B5}" srcId="{D55C581C-A811-4DFB-BD26-A446055DF2CF}" destId="{AB64DE74-6C63-4AA6-A21B-645424081073}" srcOrd="1" destOrd="0" parTransId="{C240DFA1-AC94-499B-A751-E40CC41D2FA5}" sibTransId="{79A0A179-8FC1-47C7-AD96-DF652DE024C7}"/>
    <dgm:cxn modelId="{07474CE1-CCE9-46C6-B109-2E18F9ED0817}" type="presOf" srcId="{D55C581C-A811-4DFB-BD26-A446055DF2CF}" destId="{A7CF572F-11D7-4974-AA3A-E370D83A8FF9}" srcOrd="0" destOrd="0" presId="urn:microsoft.com/office/officeart/2008/layout/LinedList"/>
    <dgm:cxn modelId="{B1F4EF1B-CC96-42C2-8ED7-4FF78B61FE32}" type="presParOf" srcId="{A7CF572F-11D7-4974-AA3A-E370D83A8FF9}" destId="{CB3F8A93-B22B-4C64-8350-D0B1ED2EEF0F}" srcOrd="0" destOrd="0" presId="urn:microsoft.com/office/officeart/2008/layout/LinedList"/>
    <dgm:cxn modelId="{79C2F03F-CDB3-452E-BE30-AB8289423368}" type="presParOf" srcId="{A7CF572F-11D7-4974-AA3A-E370D83A8FF9}" destId="{0EFCA473-6918-4857-A106-D30FBB2CD8A4}" srcOrd="1" destOrd="0" presId="urn:microsoft.com/office/officeart/2008/layout/LinedList"/>
    <dgm:cxn modelId="{5740BB84-59FF-4E56-B743-6A3E113274C1}" type="presParOf" srcId="{0EFCA473-6918-4857-A106-D30FBB2CD8A4}" destId="{2462B2C7-09BA-4A23-8C28-575EF8138D47}" srcOrd="0" destOrd="0" presId="urn:microsoft.com/office/officeart/2008/layout/LinedList"/>
    <dgm:cxn modelId="{4CB74785-5296-4B33-8BF2-05B6A210F4E0}" type="presParOf" srcId="{0EFCA473-6918-4857-A106-D30FBB2CD8A4}" destId="{61D0C524-DC70-4E6B-B6AF-FD0B06D01F1E}" srcOrd="1" destOrd="0" presId="urn:microsoft.com/office/officeart/2008/layout/LinedList"/>
    <dgm:cxn modelId="{E05FF4EE-8156-4B95-9359-6B8CE295A0C3}" type="presParOf" srcId="{A7CF572F-11D7-4974-AA3A-E370D83A8FF9}" destId="{0630E789-3697-4B13-A003-7F57EBDF5520}" srcOrd="2" destOrd="0" presId="urn:microsoft.com/office/officeart/2008/layout/LinedList"/>
    <dgm:cxn modelId="{A5BDD470-3461-4D99-8752-7E88541E35A7}" type="presParOf" srcId="{A7CF572F-11D7-4974-AA3A-E370D83A8FF9}" destId="{1F9B2240-7272-4241-88F9-8B0530FC0970}" srcOrd="3" destOrd="0" presId="urn:microsoft.com/office/officeart/2008/layout/LinedList"/>
    <dgm:cxn modelId="{31139554-E0A9-47F8-9FB2-BA92E0F3E40E}" type="presParOf" srcId="{1F9B2240-7272-4241-88F9-8B0530FC0970}" destId="{396BE931-38A9-469D-8680-A135C4DE6610}" srcOrd="0" destOrd="0" presId="urn:microsoft.com/office/officeart/2008/layout/LinedList"/>
    <dgm:cxn modelId="{53BC0F0D-17D0-4589-8820-441F7CE9D5D5}" type="presParOf" srcId="{1F9B2240-7272-4241-88F9-8B0530FC0970}" destId="{B0F928B1-DAEB-423D-A0CC-CD6117B16C33}" srcOrd="1" destOrd="0" presId="urn:microsoft.com/office/officeart/2008/layout/LinedList"/>
    <dgm:cxn modelId="{6E881FBE-132E-4706-BBB9-8935FF263EDA}" type="presParOf" srcId="{A7CF572F-11D7-4974-AA3A-E370D83A8FF9}" destId="{95EBE7ED-8BDC-4A25-B5F7-4D2676E1CDFA}" srcOrd="4" destOrd="0" presId="urn:microsoft.com/office/officeart/2008/layout/LinedList"/>
    <dgm:cxn modelId="{EC1A6B4E-7C98-45CD-B2DB-6B72CF93EB45}" type="presParOf" srcId="{A7CF572F-11D7-4974-AA3A-E370D83A8FF9}" destId="{31DB8066-1F27-4C25-8B6E-87BB3CE0EA36}" srcOrd="5" destOrd="0" presId="urn:microsoft.com/office/officeart/2008/layout/LinedList"/>
    <dgm:cxn modelId="{C4A3E1DC-3972-4740-9F71-0148693DE995}" type="presParOf" srcId="{31DB8066-1F27-4C25-8B6E-87BB3CE0EA36}" destId="{8ABD3EED-D155-4846-A812-BF775CE216D8}" srcOrd="0" destOrd="0" presId="urn:microsoft.com/office/officeart/2008/layout/LinedList"/>
    <dgm:cxn modelId="{F4806C23-1300-4DA7-A6B5-CB86CC1A61AD}" type="presParOf" srcId="{31DB8066-1F27-4C25-8B6E-87BB3CE0EA36}" destId="{F330BF93-96FA-4AAE-8B09-150616EAE1E0}" srcOrd="1" destOrd="0" presId="urn:microsoft.com/office/officeart/2008/layout/LinedList"/>
    <dgm:cxn modelId="{80864EC4-11A2-49D3-AEE7-F3A768C01A61}" type="presParOf" srcId="{A7CF572F-11D7-4974-AA3A-E370D83A8FF9}" destId="{C4BAF132-81F6-470A-83B6-5BA5C2D6DFB9}" srcOrd="6" destOrd="0" presId="urn:microsoft.com/office/officeart/2008/layout/LinedList"/>
    <dgm:cxn modelId="{08E8C380-9C28-4315-B50A-DA2F7CE8F323}" type="presParOf" srcId="{A7CF572F-11D7-4974-AA3A-E370D83A8FF9}" destId="{599D8408-9CDA-42D9-98B4-D4773321CC7E}" srcOrd="7" destOrd="0" presId="urn:microsoft.com/office/officeart/2008/layout/LinedList"/>
    <dgm:cxn modelId="{9085A036-681F-4246-9E3F-63E38B98A6AF}" type="presParOf" srcId="{599D8408-9CDA-42D9-98B4-D4773321CC7E}" destId="{0002F826-1200-4D01-9165-BE96D797818E}" srcOrd="0" destOrd="0" presId="urn:microsoft.com/office/officeart/2008/layout/LinedList"/>
    <dgm:cxn modelId="{F4F37807-EA78-47CB-B744-1D561476DF10}" type="presParOf" srcId="{599D8408-9CDA-42D9-98B4-D4773321CC7E}" destId="{71A6760F-7768-4C3C-906B-5FF206F5B8E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859BBD-D659-4185-A847-CBE6EC19A2C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369470-E0D9-47B5-89CA-5CB3584378B9}">
      <dgm:prSet/>
      <dgm:spPr>
        <a:ln>
          <a:noFill/>
        </a:ln>
      </dgm:spPr>
      <dgm:t>
        <a:bodyPr/>
        <a:lstStyle/>
        <a:p>
          <a:pPr>
            <a:lnSpc>
              <a:spcPct val="100000"/>
            </a:lnSpc>
          </a:pPr>
          <a:r>
            <a:rPr lang="en-IN" b="0" i="0" dirty="0"/>
            <a:t>The Problem</a:t>
          </a:r>
          <a:endParaRPr lang="en-US" dirty="0"/>
        </a:p>
      </dgm:t>
    </dgm:pt>
    <dgm:pt modelId="{D1C55581-16EB-4B8A-A2D2-12029314E4BA}" type="parTrans" cxnId="{7596E9DF-4A9A-4338-8CE7-303AB9667335}">
      <dgm:prSet/>
      <dgm:spPr/>
      <dgm:t>
        <a:bodyPr/>
        <a:lstStyle/>
        <a:p>
          <a:endParaRPr lang="en-US"/>
        </a:p>
      </dgm:t>
    </dgm:pt>
    <dgm:pt modelId="{E4A6FC5C-79F7-410F-AB55-29C98AB66324}" type="sibTrans" cxnId="{7596E9DF-4A9A-4338-8CE7-303AB9667335}">
      <dgm:prSet/>
      <dgm:spPr/>
      <dgm:t>
        <a:bodyPr/>
        <a:lstStyle/>
        <a:p>
          <a:endParaRPr lang="en-US"/>
        </a:p>
      </dgm:t>
    </dgm:pt>
    <dgm:pt modelId="{C8DE1813-A0B8-4CEE-8153-C30B0CEAA1D6}">
      <dgm:prSet/>
      <dgm:spPr/>
      <dgm:t>
        <a:bodyPr/>
        <a:lstStyle/>
        <a:p>
          <a:pPr>
            <a:lnSpc>
              <a:spcPct val="100000"/>
            </a:lnSpc>
          </a:pPr>
          <a:r>
            <a:rPr lang="en-IN" b="0" i="0"/>
            <a:t>GBDT Algorithm</a:t>
          </a:r>
          <a:endParaRPr lang="en-US"/>
        </a:p>
      </dgm:t>
    </dgm:pt>
    <dgm:pt modelId="{5144812C-761F-4B6C-B4F2-BD71E18D64F3}" type="parTrans" cxnId="{4000128C-3B0B-46A9-ABED-38349296B61B}">
      <dgm:prSet/>
      <dgm:spPr/>
      <dgm:t>
        <a:bodyPr/>
        <a:lstStyle/>
        <a:p>
          <a:endParaRPr lang="en-US"/>
        </a:p>
      </dgm:t>
    </dgm:pt>
    <dgm:pt modelId="{3712DA85-3F6B-46B3-89EA-DB30E400EA35}" type="sibTrans" cxnId="{4000128C-3B0B-46A9-ABED-38349296B61B}">
      <dgm:prSet/>
      <dgm:spPr/>
      <dgm:t>
        <a:bodyPr/>
        <a:lstStyle/>
        <a:p>
          <a:endParaRPr lang="en-US"/>
        </a:p>
      </dgm:t>
    </dgm:pt>
    <dgm:pt modelId="{85C7CEFD-AEA5-472C-9175-7A547187DF4A}">
      <dgm:prSet/>
      <dgm:spPr/>
      <dgm:t>
        <a:bodyPr/>
        <a:lstStyle/>
        <a:p>
          <a:pPr>
            <a:lnSpc>
              <a:spcPct val="100000"/>
            </a:lnSpc>
          </a:pPr>
          <a:r>
            <a:rPr lang="en-IN" b="0" i="0"/>
            <a:t>Datasets</a:t>
          </a:r>
          <a:endParaRPr lang="en-US"/>
        </a:p>
      </dgm:t>
    </dgm:pt>
    <dgm:pt modelId="{BA0A8980-6B07-459D-8159-970663947157}" type="parTrans" cxnId="{6917E051-0B02-46C2-8531-61D3B3C1F7F5}">
      <dgm:prSet/>
      <dgm:spPr/>
      <dgm:t>
        <a:bodyPr/>
        <a:lstStyle/>
        <a:p>
          <a:endParaRPr lang="en-US"/>
        </a:p>
      </dgm:t>
    </dgm:pt>
    <dgm:pt modelId="{554C2CED-5974-4795-9B39-806BDED07A10}" type="sibTrans" cxnId="{6917E051-0B02-46C2-8531-61D3B3C1F7F5}">
      <dgm:prSet/>
      <dgm:spPr/>
      <dgm:t>
        <a:bodyPr/>
        <a:lstStyle/>
        <a:p>
          <a:endParaRPr lang="en-US"/>
        </a:p>
      </dgm:t>
    </dgm:pt>
    <dgm:pt modelId="{02DC9ADA-C49B-4687-A605-31864A18D11D}">
      <dgm:prSet/>
      <dgm:spPr/>
      <dgm:t>
        <a:bodyPr/>
        <a:lstStyle/>
        <a:p>
          <a:pPr>
            <a:lnSpc>
              <a:spcPct val="100000"/>
            </a:lnSpc>
          </a:pPr>
          <a:r>
            <a:rPr lang="en-IN" b="0" i="0"/>
            <a:t>Methodology</a:t>
          </a:r>
          <a:endParaRPr lang="en-US"/>
        </a:p>
      </dgm:t>
    </dgm:pt>
    <dgm:pt modelId="{08134A06-0BAC-45DF-82BC-67F8D6A42514}" type="parTrans" cxnId="{53B8B9FD-5D7F-482C-A9E8-673505965287}">
      <dgm:prSet/>
      <dgm:spPr/>
      <dgm:t>
        <a:bodyPr/>
        <a:lstStyle/>
        <a:p>
          <a:endParaRPr lang="en-US"/>
        </a:p>
      </dgm:t>
    </dgm:pt>
    <dgm:pt modelId="{94FE17E6-4C58-4373-965C-3A44D19D20CD}" type="sibTrans" cxnId="{53B8B9FD-5D7F-482C-A9E8-673505965287}">
      <dgm:prSet/>
      <dgm:spPr/>
      <dgm:t>
        <a:bodyPr/>
        <a:lstStyle/>
        <a:p>
          <a:endParaRPr lang="en-US"/>
        </a:p>
      </dgm:t>
    </dgm:pt>
    <dgm:pt modelId="{88CD46DA-7168-4A38-A554-284CEAEA2F9E}">
      <dgm:prSet/>
      <dgm:spPr/>
      <dgm:t>
        <a:bodyPr/>
        <a:lstStyle/>
        <a:p>
          <a:pPr>
            <a:lnSpc>
              <a:spcPct val="100000"/>
            </a:lnSpc>
          </a:pPr>
          <a:r>
            <a:rPr lang="en-IN" b="0" i="0" dirty="0"/>
            <a:t>Results and Discussion</a:t>
          </a:r>
          <a:endParaRPr lang="en-US" dirty="0"/>
        </a:p>
      </dgm:t>
    </dgm:pt>
    <dgm:pt modelId="{422BD12C-99F1-410D-8DE6-7D8AF3380E79}" type="parTrans" cxnId="{02C2C431-8DD4-4F4E-A287-BA0B2E53EA1C}">
      <dgm:prSet/>
      <dgm:spPr/>
      <dgm:t>
        <a:bodyPr/>
        <a:lstStyle/>
        <a:p>
          <a:endParaRPr lang="en-US"/>
        </a:p>
      </dgm:t>
    </dgm:pt>
    <dgm:pt modelId="{6B87701E-9ABA-4CEC-BBD1-9E6C0D7C76EF}" type="sibTrans" cxnId="{02C2C431-8DD4-4F4E-A287-BA0B2E53EA1C}">
      <dgm:prSet/>
      <dgm:spPr/>
      <dgm:t>
        <a:bodyPr/>
        <a:lstStyle/>
        <a:p>
          <a:endParaRPr lang="en-US"/>
        </a:p>
      </dgm:t>
    </dgm:pt>
    <dgm:pt modelId="{B7050671-6FAC-4341-9ED8-998442C2B17F}">
      <dgm:prSet/>
      <dgm:spPr/>
      <dgm:t>
        <a:bodyPr/>
        <a:lstStyle/>
        <a:p>
          <a:pPr>
            <a:lnSpc>
              <a:spcPct val="100000"/>
            </a:lnSpc>
          </a:pPr>
          <a:r>
            <a:rPr lang="en-US"/>
            <a:t>Categorical Encoding</a:t>
          </a:r>
        </a:p>
      </dgm:t>
    </dgm:pt>
    <dgm:pt modelId="{48533D98-0A9F-4D2B-8425-629EC6CF494F}" type="parTrans" cxnId="{4D97C254-BE83-42CA-AD68-28045E9020EB}">
      <dgm:prSet/>
      <dgm:spPr/>
      <dgm:t>
        <a:bodyPr/>
        <a:lstStyle/>
        <a:p>
          <a:endParaRPr lang="en-IN"/>
        </a:p>
      </dgm:t>
    </dgm:pt>
    <dgm:pt modelId="{E9CA73B5-0037-41C8-8C71-ABF6CC5BCBA6}" type="sibTrans" cxnId="{4D97C254-BE83-42CA-AD68-28045E9020EB}">
      <dgm:prSet/>
      <dgm:spPr/>
      <dgm:t>
        <a:bodyPr/>
        <a:lstStyle/>
        <a:p>
          <a:endParaRPr lang="en-IN"/>
        </a:p>
      </dgm:t>
    </dgm:pt>
    <dgm:pt modelId="{E0B745EA-EAB0-4EC2-B719-95E45F840F58}" type="pres">
      <dgm:prSet presAssocID="{B7859BBD-D659-4185-A847-CBE6EC19A2CB}" presName="root" presStyleCnt="0">
        <dgm:presLayoutVars>
          <dgm:dir/>
          <dgm:resizeHandles val="exact"/>
        </dgm:presLayoutVars>
      </dgm:prSet>
      <dgm:spPr/>
    </dgm:pt>
    <dgm:pt modelId="{B6BA7622-1844-467F-AFC6-0049E351F0C6}" type="pres">
      <dgm:prSet presAssocID="{F0369470-E0D9-47B5-89CA-5CB3584378B9}" presName="compNode" presStyleCnt="0"/>
      <dgm:spPr/>
    </dgm:pt>
    <dgm:pt modelId="{418DD226-A38C-4759-B6A5-8A0F3EEB2C09}" type="pres">
      <dgm:prSet presAssocID="{F0369470-E0D9-47B5-89CA-5CB3584378B9}" presName="bgRect" presStyleLbl="bgShp" presStyleIdx="0" presStyleCnt="6"/>
      <dgm:spPr>
        <a:ln w="76200">
          <a:noFill/>
        </a:ln>
      </dgm:spPr>
    </dgm:pt>
    <dgm:pt modelId="{8D177FD4-A45D-44CF-9F39-FA18ACD19606}" type="pres">
      <dgm:prSet presAssocID="{F0369470-E0D9-47B5-89CA-5CB3584378B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nostic"/>
        </a:ext>
      </dgm:extLst>
    </dgm:pt>
    <dgm:pt modelId="{77ECDFF8-281C-41E1-ACE2-3DE05D816E64}" type="pres">
      <dgm:prSet presAssocID="{F0369470-E0D9-47B5-89CA-5CB3584378B9}" presName="spaceRect" presStyleCnt="0"/>
      <dgm:spPr/>
    </dgm:pt>
    <dgm:pt modelId="{6A657861-65EE-4B42-A1A4-0C117C4A3CE9}" type="pres">
      <dgm:prSet presAssocID="{F0369470-E0D9-47B5-89CA-5CB3584378B9}" presName="parTx" presStyleLbl="revTx" presStyleIdx="0" presStyleCnt="6">
        <dgm:presLayoutVars>
          <dgm:chMax val="0"/>
          <dgm:chPref val="0"/>
        </dgm:presLayoutVars>
      </dgm:prSet>
      <dgm:spPr/>
    </dgm:pt>
    <dgm:pt modelId="{E1933605-53C3-4BAD-AF74-687B776292C4}" type="pres">
      <dgm:prSet presAssocID="{E4A6FC5C-79F7-410F-AB55-29C98AB66324}" presName="sibTrans" presStyleCnt="0"/>
      <dgm:spPr/>
    </dgm:pt>
    <dgm:pt modelId="{DF449DC3-A4EC-4FE7-897D-77A218079F88}" type="pres">
      <dgm:prSet presAssocID="{C8DE1813-A0B8-4CEE-8153-C30B0CEAA1D6}" presName="compNode" presStyleCnt="0"/>
      <dgm:spPr/>
    </dgm:pt>
    <dgm:pt modelId="{690B6149-3499-47EE-95E9-E8B9FE186B1C}" type="pres">
      <dgm:prSet presAssocID="{C8DE1813-A0B8-4CEE-8153-C30B0CEAA1D6}" presName="bgRect" presStyleLbl="bgShp" presStyleIdx="1" presStyleCnt="6"/>
      <dgm:spPr>
        <a:ln w="76200">
          <a:solidFill>
            <a:schemeClr val="accent5">
              <a:lumMod val="75000"/>
            </a:schemeClr>
          </a:solidFill>
        </a:ln>
      </dgm:spPr>
    </dgm:pt>
    <dgm:pt modelId="{5FC0A19F-70BB-4B5A-AC3E-26744D9D6FDB}" type="pres">
      <dgm:prSet presAssocID="{C8DE1813-A0B8-4CEE-8153-C30B0CEAA1D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mo"/>
        </a:ext>
      </dgm:extLst>
    </dgm:pt>
    <dgm:pt modelId="{9D2F69B1-4B9D-4072-BA2B-7C18EC97C329}" type="pres">
      <dgm:prSet presAssocID="{C8DE1813-A0B8-4CEE-8153-C30B0CEAA1D6}" presName="spaceRect" presStyleCnt="0"/>
      <dgm:spPr/>
    </dgm:pt>
    <dgm:pt modelId="{8B0AC109-46BA-40E6-9E59-0A89AFF006C6}" type="pres">
      <dgm:prSet presAssocID="{C8DE1813-A0B8-4CEE-8153-C30B0CEAA1D6}" presName="parTx" presStyleLbl="revTx" presStyleIdx="1" presStyleCnt="6">
        <dgm:presLayoutVars>
          <dgm:chMax val="0"/>
          <dgm:chPref val="0"/>
        </dgm:presLayoutVars>
      </dgm:prSet>
      <dgm:spPr/>
    </dgm:pt>
    <dgm:pt modelId="{B5A60347-CC39-4C56-8D40-7AF2BBF23B8B}" type="pres">
      <dgm:prSet presAssocID="{3712DA85-3F6B-46B3-89EA-DB30E400EA35}" presName="sibTrans" presStyleCnt="0"/>
      <dgm:spPr/>
    </dgm:pt>
    <dgm:pt modelId="{8D065EC6-14A5-42CE-8805-EAA6512D3D5B}" type="pres">
      <dgm:prSet presAssocID="{B7050671-6FAC-4341-9ED8-998442C2B17F}" presName="compNode" presStyleCnt="0"/>
      <dgm:spPr/>
    </dgm:pt>
    <dgm:pt modelId="{BABE9232-8DB9-418E-AC6F-A6A381F7BACC}" type="pres">
      <dgm:prSet presAssocID="{B7050671-6FAC-4341-9ED8-998442C2B17F}" presName="bgRect" presStyleLbl="bgShp" presStyleIdx="2" presStyleCnt="6"/>
      <dgm:spPr/>
    </dgm:pt>
    <dgm:pt modelId="{49162F86-8806-44D8-A4D6-9FB014D94A52}" type="pres">
      <dgm:prSet presAssocID="{B7050671-6FAC-4341-9ED8-998442C2B17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e HTML"/>
        </a:ext>
      </dgm:extLst>
    </dgm:pt>
    <dgm:pt modelId="{88A2B984-F4EE-4FE9-A09E-3090C6BF8834}" type="pres">
      <dgm:prSet presAssocID="{B7050671-6FAC-4341-9ED8-998442C2B17F}" presName="spaceRect" presStyleCnt="0"/>
      <dgm:spPr/>
    </dgm:pt>
    <dgm:pt modelId="{8D0A0C81-C24B-485F-8A98-0705FE4E4268}" type="pres">
      <dgm:prSet presAssocID="{B7050671-6FAC-4341-9ED8-998442C2B17F}" presName="parTx" presStyleLbl="revTx" presStyleIdx="2" presStyleCnt="6">
        <dgm:presLayoutVars>
          <dgm:chMax val="0"/>
          <dgm:chPref val="0"/>
        </dgm:presLayoutVars>
      </dgm:prSet>
      <dgm:spPr/>
    </dgm:pt>
    <dgm:pt modelId="{B7083621-9FE1-47D4-9EEE-28E9442B87F0}" type="pres">
      <dgm:prSet presAssocID="{E9CA73B5-0037-41C8-8C71-ABF6CC5BCBA6}" presName="sibTrans" presStyleCnt="0"/>
      <dgm:spPr/>
    </dgm:pt>
    <dgm:pt modelId="{BBB278A5-5287-49F3-8770-3EB3BF257600}" type="pres">
      <dgm:prSet presAssocID="{85C7CEFD-AEA5-472C-9175-7A547187DF4A}" presName="compNode" presStyleCnt="0"/>
      <dgm:spPr/>
    </dgm:pt>
    <dgm:pt modelId="{A9CBD558-6D1F-45B4-8176-EAED0A49C557}" type="pres">
      <dgm:prSet presAssocID="{85C7CEFD-AEA5-472C-9175-7A547187DF4A}" presName="bgRect" presStyleLbl="bgShp" presStyleIdx="3" presStyleCnt="6"/>
      <dgm:spPr/>
    </dgm:pt>
    <dgm:pt modelId="{0C252BC4-C209-45D1-8BB7-330F9F749C46}" type="pres">
      <dgm:prSet presAssocID="{85C7CEFD-AEA5-472C-9175-7A547187DF4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Enrollment"/>
        </a:ext>
      </dgm:extLst>
    </dgm:pt>
    <dgm:pt modelId="{E631F720-F9A2-48C6-B2C0-DEBFADF05447}" type="pres">
      <dgm:prSet presAssocID="{85C7CEFD-AEA5-472C-9175-7A547187DF4A}" presName="spaceRect" presStyleCnt="0"/>
      <dgm:spPr/>
    </dgm:pt>
    <dgm:pt modelId="{97B6D7B8-7326-402D-9A02-AF05E2053104}" type="pres">
      <dgm:prSet presAssocID="{85C7CEFD-AEA5-472C-9175-7A547187DF4A}" presName="parTx" presStyleLbl="revTx" presStyleIdx="3" presStyleCnt="6">
        <dgm:presLayoutVars>
          <dgm:chMax val="0"/>
          <dgm:chPref val="0"/>
        </dgm:presLayoutVars>
      </dgm:prSet>
      <dgm:spPr/>
    </dgm:pt>
    <dgm:pt modelId="{65733417-91E9-450B-9ECB-23B364B828A5}" type="pres">
      <dgm:prSet presAssocID="{554C2CED-5974-4795-9B39-806BDED07A10}" presName="sibTrans" presStyleCnt="0"/>
      <dgm:spPr/>
    </dgm:pt>
    <dgm:pt modelId="{52F57962-4E75-4F66-A2D4-263200DB15F9}" type="pres">
      <dgm:prSet presAssocID="{02DC9ADA-C49B-4687-A605-31864A18D11D}" presName="compNode" presStyleCnt="0"/>
      <dgm:spPr/>
    </dgm:pt>
    <dgm:pt modelId="{605E48F1-FE0B-4D15-B58A-B40A14C80DEC}" type="pres">
      <dgm:prSet presAssocID="{02DC9ADA-C49B-4687-A605-31864A18D11D}" presName="bgRect" presStyleLbl="bgShp" presStyleIdx="4" presStyleCnt="6"/>
      <dgm:spPr/>
    </dgm:pt>
    <dgm:pt modelId="{99CE1CE2-8E56-41B3-B600-C3C24802B149}" type="pres">
      <dgm:prSet presAssocID="{02DC9ADA-C49B-4687-A605-31864A18D11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naire"/>
        </a:ext>
      </dgm:extLst>
    </dgm:pt>
    <dgm:pt modelId="{C24E534F-2D9D-46D2-8F92-778A325FF8C0}" type="pres">
      <dgm:prSet presAssocID="{02DC9ADA-C49B-4687-A605-31864A18D11D}" presName="spaceRect" presStyleCnt="0"/>
      <dgm:spPr/>
    </dgm:pt>
    <dgm:pt modelId="{39ED2B88-4EC7-4D51-9FB7-BBBC85F97D3C}" type="pres">
      <dgm:prSet presAssocID="{02DC9ADA-C49B-4687-A605-31864A18D11D}" presName="parTx" presStyleLbl="revTx" presStyleIdx="4" presStyleCnt="6">
        <dgm:presLayoutVars>
          <dgm:chMax val="0"/>
          <dgm:chPref val="0"/>
        </dgm:presLayoutVars>
      </dgm:prSet>
      <dgm:spPr/>
    </dgm:pt>
    <dgm:pt modelId="{48E0150A-D453-4A31-8AE1-3D625F8CCC48}" type="pres">
      <dgm:prSet presAssocID="{94FE17E6-4C58-4373-965C-3A44D19D20CD}" presName="sibTrans" presStyleCnt="0"/>
      <dgm:spPr/>
    </dgm:pt>
    <dgm:pt modelId="{41574BBF-6200-4B17-8D72-97D02FD6D76B}" type="pres">
      <dgm:prSet presAssocID="{88CD46DA-7168-4A38-A554-284CEAEA2F9E}" presName="compNode" presStyleCnt="0"/>
      <dgm:spPr/>
    </dgm:pt>
    <dgm:pt modelId="{B1777868-B538-4F47-9940-C425C2142327}" type="pres">
      <dgm:prSet presAssocID="{88CD46DA-7168-4A38-A554-284CEAEA2F9E}" presName="bgRect" presStyleLbl="bgShp" presStyleIdx="5" presStyleCnt="6"/>
      <dgm:spPr/>
    </dgm:pt>
    <dgm:pt modelId="{2F025F0A-4945-452B-AEBB-3E5020A14328}" type="pres">
      <dgm:prSet presAssocID="{88CD46DA-7168-4A38-A554-284CEAEA2F9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ment"/>
        </a:ext>
      </dgm:extLst>
    </dgm:pt>
    <dgm:pt modelId="{679DFB9F-5DE4-41C7-89A6-C390EE1CE38B}" type="pres">
      <dgm:prSet presAssocID="{88CD46DA-7168-4A38-A554-284CEAEA2F9E}" presName="spaceRect" presStyleCnt="0"/>
      <dgm:spPr/>
    </dgm:pt>
    <dgm:pt modelId="{AB818573-90B7-4EFC-9B9D-75C0A2D14E24}" type="pres">
      <dgm:prSet presAssocID="{88CD46DA-7168-4A38-A554-284CEAEA2F9E}" presName="parTx" presStyleLbl="revTx" presStyleIdx="5" presStyleCnt="6">
        <dgm:presLayoutVars>
          <dgm:chMax val="0"/>
          <dgm:chPref val="0"/>
        </dgm:presLayoutVars>
      </dgm:prSet>
      <dgm:spPr/>
    </dgm:pt>
  </dgm:ptLst>
  <dgm:cxnLst>
    <dgm:cxn modelId="{8084230D-C933-487F-B7E3-D5CEDB89BB3F}" type="presOf" srcId="{B7859BBD-D659-4185-A847-CBE6EC19A2CB}" destId="{E0B745EA-EAB0-4EC2-B719-95E45F840F58}" srcOrd="0" destOrd="0" presId="urn:microsoft.com/office/officeart/2018/2/layout/IconVerticalSolidList"/>
    <dgm:cxn modelId="{02C2C431-8DD4-4F4E-A287-BA0B2E53EA1C}" srcId="{B7859BBD-D659-4185-A847-CBE6EC19A2CB}" destId="{88CD46DA-7168-4A38-A554-284CEAEA2F9E}" srcOrd="5" destOrd="0" parTransId="{422BD12C-99F1-410D-8DE6-7D8AF3380E79}" sibTransId="{6B87701E-9ABA-4CEC-BBD1-9E6C0D7C76EF}"/>
    <dgm:cxn modelId="{6917E051-0B02-46C2-8531-61D3B3C1F7F5}" srcId="{B7859BBD-D659-4185-A847-CBE6EC19A2CB}" destId="{85C7CEFD-AEA5-472C-9175-7A547187DF4A}" srcOrd="3" destOrd="0" parTransId="{BA0A8980-6B07-459D-8159-970663947157}" sibTransId="{554C2CED-5974-4795-9B39-806BDED07A10}"/>
    <dgm:cxn modelId="{16384C72-B64F-46E1-87C3-E9313B64D160}" type="presOf" srcId="{C8DE1813-A0B8-4CEE-8153-C30B0CEAA1D6}" destId="{8B0AC109-46BA-40E6-9E59-0A89AFF006C6}" srcOrd="0" destOrd="0" presId="urn:microsoft.com/office/officeart/2018/2/layout/IconVerticalSolidList"/>
    <dgm:cxn modelId="{220FAB54-5114-4B11-AC78-BAC2A8839C95}" type="presOf" srcId="{B7050671-6FAC-4341-9ED8-998442C2B17F}" destId="{8D0A0C81-C24B-485F-8A98-0705FE4E4268}" srcOrd="0" destOrd="0" presId="urn:microsoft.com/office/officeart/2018/2/layout/IconVerticalSolidList"/>
    <dgm:cxn modelId="{4D97C254-BE83-42CA-AD68-28045E9020EB}" srcId="{B7859BBD-D659-4185-A847-CBE6EC19A2CB}" destId="{B7050671-6FAC-4341-9ED8-998442C2B17F}" srcOrd="2" destOrd="0" parTransId="{48533D98-0A9F-4D2B-8425-629EC6CF494F}" sibTransId="{E9CA73B5-0037-41C8-8C71-ABF6CC5BCBA6}"/>
    <dgm:cxn modelId="{4000128C-3B0B-46A9-ABED-38349296B61B}" srcId="{B7859BBD-D659-4185-A847-CBE6EC19A2CB}" destId="{C8DE1813-A0B8-4CEE-8153-C30B0CEAA1D6}" srcOrd="1" destOrd="0" parTransId="{5144812C-761F-4B6C-B4F2-BD71E18D64F3}" sibTransId="{3712DA85-3F6B-46B3-89EA-DB30E400EA35}"/>
    <dgm:cxn modelId="{4C02E78D-E38F-46A1-9779-2B6E705063BE}" type="presOf" srcId="{88CD46DA-7168-4A38-A554-284CEAEA2F9E}" destId="{AB818573-90B7-4EFC-9B9D-75C0A2D14E24}" srcOrd="0" destOrd="0" presId="urn:microsoft.com/office/officeart/2018/2/layout/IconVerticalSolidList"/>
    <dgm:cxn modelId="{8D1FC78E-ACA3-47BA-9956-AD389E6589EE}" type="presOf" srcId="{85C7CEFD-AEA5-472C-9175-7A547187DF4A}" destId="{97B6D7B8-7326-402D-9A02-AF05E2053104}" srcOrd="0" destOrd="0" presId="urn:microsoft.com/office/officeart/2018/2/layout/IconVerticalSolidList"/>
    <dgm:cxn modelId="{80D07998-1C1D-4848-B656-64D52B97E588}" type="presOf" srcId="{F0369470-E0D9-47B5-89CA-5CB3584378B9}" destId="{6A657861-65EE-4B42-A1A4-0C117C4A3CE9}" srcOrd="0" destOrd="0" presId="urn:microsoft.com/office/officeart/2018/2/layout/IconVerticalSolidList"/>
    <dgm:cxn modelId="{599D4B9D-1AE9-42F4-B3B1-23851643F77C}" type="presOf" srcId="{02DC9ADA-C49B-4687-A605-31864A18D11D}" destId="{39ED2B88-4EC7-4D51-9FB7-BBBC85F97D3C}" srcOrd="0" destOrd="0" presId="urn:microsoft.com/office/officeart/2018/2/layout/IconVerticalSolidList"/>
    <dgm:cxn modelId="{7596E9DF-4A9A-4338-8CE7-303AB9667335}" srcId="{B7859BBD-D659-4185-A847-CBE6EC19A2CB}" destId="{F0369470-E0D9-47B5-89CA-5CB3584378B9}" srcOrd="0" destOrd="0" parTransId="{D1C55581-16EB-4B8A-A2D2-12029314E4BA}" sibTransId="{E4A6FC5C-79F7-410F-AB55-29C98AB66324}"/>
    <dgm:cxn modelId="{53B8B9FD-5D7F-482C-A9E8-673505965287}" srcId="{B7859BBD-D659-4185-A847-CBE6EC19A2CB}" destId="{02DC9ADA-C49B-4687-A605-31864A18D11D}" srcOrd="4" destOrd="0" parTransId="{08134A06-0BAC-45DF-82BC-67F8D6A42514}" sibTransId="{94FE17E6-4C58-4373-965C-3A44D19D20CD}"/>
    <dgm:cxn modelId="{C1DE7D72-D96A-44B4-996A-A35BA8FD19B8}" type="presParOf" srcId="{E0B745EA-EAB0-4EC2-B719-95E45F840F58}" destId="{B6BA7622-1844-467F-AFC6-0049E351F0C6}" srcOrd="0" destOrd="0" presId="urn:microsoft.com/office/officeart/2018/2/layout/IconVerticalSolidList"/>
    <dgm:cxn modelId="{ABEBCE17-37BC-4C24-BA57-4807F5E17B8A}" type="presParOf" srcId="{B6BA7622-1844-467F-AFC6-0049E351F0C6}" destId="{418DD226-A38C-4759-B6A5-8A0F3EEB2C09}" srcOrd="0" destOrd="0" presId="urn:microsoft.com/office/officeart/2018/2/layout/IconVerticalSolidList"/>
    <dgm:cxn modelId="{BDBE3093-7DBB-4DD3-8A1B-B4916A981129}" type="presParOf" srcId="{B6BA7622-1844-467F-AFC6-0049E351F0C6}" destId="{8D177FD4-A45D-44CF-9F39-FA18ACD19606}" srcOrd="1" destOrd="0" presId="urn:microsoft.com/office/officeart/2018/2/layout/IconVerticalSolidList"/>
    <dgm:cxn modelId="{A52CF60C-62B1-4F6C-BAEC-3808CF101EFE}" type="presParOf" srcId="{B6BA7622-1844-467F-AFC6-0049E351F0C6}" destId="{77ECDFF8-281C-41E1-ACE2-3DE05D816E64}" srcOrd="2" destOrd="0" presId="urn:microsoft.com/office/officeart/2018/2/layout/IconVerticalSolidList"/>
    <dgm:cxn modelId="{73127379-E7CF-4231-AF22-1BC2EA498A59}" type="presParOf" srcId="{B6BA7622-1844-467F-AFC6-0049E351F0C6}" destId="{6A657861-65EE-4B42-A1A4-0C117C4A3CE9}" srcOrd="3" destOrd="0" presId="urn:microsoft.com/office/officeart/2018/2/layout/IconVerticalSolidList"/>
    <dgm:cxn modelId="{422D5B92-C25D-4FF3-9C58-66764473CCD0}" type="presParOf" srcId="{E0B745EA-EAB0-4EC2-B719-95E45F840F58}" destId="{E1933605-53C3-4BAD-AF74-687B776292C4}" srcOrd="1" destOrd="0" presId="urn:microsoft.com/office/officeart/2018/2/layout/IconVerticalSolidList"/>
    <dgm:cxn modelId="{33D518FE-C56C-4953-9005-E39C9F9CF36C}" type="presParOf" srcId="{E0B745EA-EAB0-4EC2-B719-95E45F840F58}" destId="{DF449DC3-A4EC-4FE7-897D-77A218079F88}" srcOrd="2" destOrd="0" presId="urn:microsoft.com/office/officeart/2018/2/layout/IconVerticalSolidList"/>
    <dgm:cxn modelId="{658A5491-CF70-4C56-8CA7-B0191A1D9A6B}" type="presParOf" srcId="{DF449DC3-A4EC-4FE7-897D-77A218079F88}" destId="{690B6149-3499-47EE-95E9-E8B9FE186B1C}" srcOrd="0" destOrd="0" presId="urn:microsoft.com/office/officeart/2018/2/layout/IconVerticalSolidList"/>
    <dgm:cxn modelId="{E755F8BE-9BC8-494B-BD1B-6F62EDC8D5FA}" type="presParOf" srcId="{DF449DC3-A4EC-4FE7-897D-77A218079F88}" destId="{5FC0A19F-70BB-4B5A-AC3E-26744D9D6FDB}" srcOrd="1" destOrd="0" presId="urn:microsoft.com/office/officeart/2018/2/layout/IconVerticalSolidList"/>
    <dgm:cxn modelId="{F06E5345-4DB4-4B58-B129-07E7842BB5E4}" type="presParOf" srcId="{DF449DC3-A4EC-4FE7-897D-77A218079F88}" destId="{9D2F69B1-4B9D-4072-BA2B-7C18EC97C329}" srcOrd="2" destOrd="0" presId="urn:microsoft.com/office/officeart/2018/2/layout/IconVerticalSolidList"/>
    <dgm:cxn modelId="{86260651-DB01-4FAF-A26C-9879235750B3}" type="presParOf" srcId="{DF449DC3-A4EC-4FE7-897D-77A218079F88}" destId="{8B0AC109-46BA-40E6-9E59-0A89AFF006C6}" srcOrd="3" destOrd="0" presId="urn:microsoft.com/office/officeart/2018/2/layout/IconVerticalSolidList"/>
    <dgm:cxn modelId="{236701CC-CCA9-418F-932D-63A0DF306979}" type="presParOf" srcId="{E0B745EA-EAB0-4EC2-B719-95E45F840F58}" destId="{B5A60347-CC39-4C56-8D40-7AF2BBF23B8B}" srcOrd="3" destOrd="0" presId="urn:microsoft.com/office/officeart/2018/2/layout/IconVerticalSolidList"/>
    <dgm:cxn modelId="{0A8CC059-927B-447A-9B6D-4E01D8E052DD}" type="presParOf" srcId="{E0B745EA-EAB0-4EC2-B719-95E45F840F58}" destId="{8D065EC6-14A5-42CE-8805-EAA6512D3D5B}" srcOrd="4" destOrd="0" presId="urn:microsoft.com/office/officeart/2018/2/layout/IconVerticalSolidList"/>
    <dgm:cxn modelId="{3ED9B4FE-F814-463F-8200-2FB04772234F}" type="presParOf" srcId="{8D065EC6-14A5-42CE-8805-EAA6512D3D5B}" destId="{BABE9232-8DB9-418E-AC6F-A6A381F7BACC}" srcOrd="0" destOrd="0" presId="urn:microsoft.com/office/officeart/2018/2/layout/IconVerticalSolidList"/>
    <dgm:cxn modelId="{67FB7FD7-2BAA-4921-B9D0-329C8067DA3D}" type="presParOf" srcId="{8D065EC6-14A5-42CE-8805-EAA6512D3D5B}" destId="{49162F86-8806-44D8-A4D6-9FB014D94A52}" srcOrd="1" destOrd="0" presId="urn:microsoft.com/office/officeart/2018/2/layout/IconVerticalSolidList"/>
    <dgm:cxn modelId="{E429749B-3A80-4BBB-91EE-C22599189076}" type="presParOf" srcId="{8D065EC6-14A5-42CE-8805-EAA6512D3D5B}" destId="{88A2B984-F4EE-4FE9-A09E-3090C6BF8834}" srcOrd="2" destOrd="0" presId="urn:microsoft.com/office/officeart/2018/2/layout/IconVerticalSolidList"/>
    <dgm:cxn modelId="{CC44E088-4634-4751-9C7D-8A32246AFAA1}" type="presParOf" srcId="{8D065EC6-14A5-42CE-8805-EAA6512D3D5B}" destId="{8D0A0C81-C24B-485F-8A98-0705FE4E4268}" srcOrd="3" destOrd="0" presId="urn:microsoft.com/office/officeart/2018/2/layout/IconVerticalSolidList"/>
    <dgm:cxn modelId="{FE4A1A0B-5160-4698-8EED-4E9FD898D408}" type="presParOf" srcId="{E0B745EA-EAB0-4EC2-B719-95E45F840F58}" destId="{B7083621-9FE1-47D4-9EEE-28E9442B87F0}" srcOrd="5" destOrd="0" presId="urn:microsoft.com/office/officeart/2018/2/layout/IconVerticalSolidList"/>
    <dgm:cxn modelId="{F89146D0-F044-4239-9B27-03057B386BD9}" type="presParOf" srcId="{E0B745EA-EAB0-4EC2-B719-95E45F840F58}" destId="{BBB278A5-5287-49F3-8770-3EB3BF257600}" srcOrd="6" destOrd="0" presId="urn:microsoft.com/office/officeart/2018/2/layout/IconVerticalSolidList"/>
    <dgm:cxn modelId="{1430328D-E619-4C68-82DB-7D4C9B2C3D02}" type="presParOf" srcId="{BBB278A5-5287-49F3-8770-3EB3BF257600}" destId="{A9CBD558-6D1F-45B4-8176-EAED0A49C557}" srcOrd="0" destOrd="0" presId="urn:microsoft.com/office/officeart/2018/2/layout/IconVerticalSolidList"/>
    <dgm:cxn modelId="{0341B241-8355-4E70-AFCB-EEAA2222E478}" type="presParOf" srcId="{BBB278A5-5287-49F3-8770-3EB3BF257600}" destId="{0C252BC4-C209-45D1-8BB7-330F9F749C46}" srcOrd="1" destOrd="0" presId="urn:microsoft.com/office/officeart/2018/2/layout/IconVerticalSolidList"/>
    <dgm:cxn modelId="{A9104B1A-D0E8-4D95-B9DB-FF9B489FBC8B}" type="presParOf" srcId="{BBB278A5-5287-49F3-8770-3EB3BF257600}" destId="{E631F720-F9A2-48C6-B2C0-DEBFADF05447}" srcOrd="2" destOrd="0" presId="urn:microsoft.com/office/officeart/2018/2/layout/IconVerticalSolidList"/>
    <dgm:cxn modelId="{05EC29D3-75D8-4763-B6A6-46ED1D8D0E4D}" type="presParOf" srcId="{BBB278A5-5287-49F3-8770-3EB3BF257600}" destId="{97B6D7B8-7326-402D-9A02-AF05E2053104}" srcOrd="3" destOrd="0" presId="urn:microsoft.com/office/officeart/2018/2/layout/IconVerticalSolidList"/>
    <dgm:cxn modelId="{4D51536C-626A-4A50-90C3-463E0BB22DCF}" type="presParOf" srcId="{E0B745EA-EAB0-4EC2-B719-95E45F840F58}" destId="{65733417-91E9-450B-9ECB-23B364B828A5}" srcOrd="7" destOrd="0" presId="urn:microsoft.com/office/officeart/2018/2/layout/IconVerticalSolidList"/>
    <dgm:cxn modelId="{097EDFAC-062B-4CA6-827D-A2605E360DB1}" type="presParOf" srcId="{E0B745EA-EAB0-4EC2-B719-95E45F840F58}" destId="{52F57962-4E75-4F66-A2D4-263200DB15F9}" srcOrd="8" destOrd="0" presId="urn:microsoft.com/office/officeart/2018/2/layout/IconVerticalSolidList"/>
    <dgm:cxn modelId="{06120D58-EC13-4A70-9A18-965C453156F7}" type="presParOf" srcId="{52F57962-4E75-4F66-A2D4-263200DB15F9}" destId="{605E48F1-FE0B-4D15-B58A-B40A14C80DEC}" srcOrd="0" destOrd="0" presId="urn:microsoft.com/office/officeart/2018/2/layout/IconVerticalSolidList"/>
    <dgm:cxn modelId="{CB62BE31-C874-4872-A109-879047B08C4A}" type="presParOf" srcId="{52F57962-4E75-4F66-A2D4-263200DB15F9}" destId="{99CE1CE2-8E56-41B3-B600-C3C24802B149}" srcOrd="1" destOrd="0" presId="urn:microsoft.com/office/officeart/2018/2/layout/IconVerticalSolidList"/>
    <dgm:cxn modelId="{5EE40885-C7FA-4B76-A0C9-1E8E112E9669}" type="presParOf" srcId="{52F57962-4E75-4F66-A2D4-263200DB15F9}" destId="{C24E534F-2D9D-46D2-8F92-778A325FF8C0}" srcOrd="2" destOrd="0" presId="urn:microsoft.com/office/officeart/2018/2/layout/IconVerticalSolidList"/>
    <dgm:cxn modelId="{A9E4C348-E8ED-40F1-A4E4-834AFFEC157C}" type="presParOf" srcId="{52F57962-4E75-4F66-A2D4-263200DB15F9}" destId="{39ED2B88-4EC7-4D51-9FB7-BBBC85F97D3C}" srcOrd="3" destOrd="0" presId="urn:microsoft.com/office/officeart/2018/2/layout/IconVerticalSolidList"/>
    <dgm:cxn modelId="{CA0A3407-869A-45AD-816D-BB37207523FA}" type="presParOf" srcId="{E0B745EA-EAB0-4EC2-B719-95E45F840F58}" destId="{48E0150A-D453-4A31-8AE1-3D625F8CCC48}" srcOrd="9" destOrd="0" presId="urn:microsoft.com/office/officeart/2018/2/layout/IconVerticalSolidList"/>
    <dgm:cxn modelId="{0A28B856-E473-4ADB-8D72-A4DC5B0BA038}" type="presParOf" srcId="{E0B745EA-EAB0-4EC2-B719-95E45F840F58}" destId="{41574BBF-6200-4B17-8D72-97D02FD6D76B}" srcOrd="10" destOrd="0" presId="urn:microsoft.com/office/officeart/2018/2/layout/IconVerticalSolidList"/>
    <dgm:cxn modelId="{2C844316-5E59-4456-A197-20C3BC93AB8F}" type="presParOf" srcId="{41574BBF-6200-4B17-8D72-97D02FD6D76B}" destId="{B1777868-B538-4F47-9940-C425C2142327}" srcOrd="0" destOrd="0" presId="urn:microsoft.com/office/officeart/2018/2/layout/IconVerticalSolidList"/>
    <dgm:cxn modelId="{835FE30A-D543-4C85-9130-CD22801C9A66}" type="presParOf" srcId="{41574BBF-6200-4B17-8D72-97D02FD6D76B}" destId="{2F025F0A-4945-452B-AEBB-3E5020A14328}" srcOrd="1" destOrd="0" presId="urn:microsoft.com/office/officeart/2018/2/layout/IconVerticalSolidList"/>
    <dgm:cxn modelId="{FD072683-9C11-44C8-9D30-4EEF2EF39D9D}" type="presParOf" srcId="{41574BBF-6200-4B17-8D72-97D02FD6D76B}" destId="{679DFB9F-5DE4-41C7-89A6-C390EE1CE38B}" srcOrd="2" destOrd="0" presId="urn:microsoft.com/office/officeart/2018/2/layout/IconVerticalSolidList"/>
    <dgm:cxn modelId="{9FF1415F-DC0D-4FA2-BB6F-73D0CF94B39B}" type="presParOf" srcId="{41574BBF-6200-4B17-8D72-97D02FD6D76B}" destId="{AB818573-90B7-4EFC-9B9D-75C0A2D14E24}"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16AC33-2D8C-42C2-A370-1608CB2DA1E4}" type="doc">
      <dgm:prSet loTypeId="urn:microsoft.com/office/officeart/2005/8/layout/hProcess7" loCatId="list" qsTypeId="urn:microsoft.com/office/officeart/2005/8/quickstyle/simple1" qsCatId="simple" csTypeId="urn:microsoft.com/office/officeart/2005/8/colors/colorful5" csCatId="colorful" phldr="1"/>
      <dgm:spPr/>
    </dgm:pt>
    <dgm:pt modelId="{95E9F940-772B-43A8-B21C-27285B21088C}">
      <dgm:prSet phldrT="[Text]"/>
      <dgm:spPr/>
      <dgm:t>
        <a:bodyPr anchor="t"/>
        <a:lstStyle/>
        <a:p>
          <a:pPr>
            <a:spcBef>
              <a:spcPts val="1200"/>
            </a:spcBef>
          </a:pPr>
          <a:r>
            <a:rPr lang="en-IN" dirty="0"/>
            <a:t>XGBoost</a:t>
          </a:r>
        </a:p>
      </dgm:t>
    </dgm:pt>
    <dgm:pt modelId="{33FCFA49-D8F4-4DC9-A67A-185B1A1C8F22}" type="parTrans" cxnId="{D31C1765-D978-44FA-BCAC-ADE363679296}">
      <dgm:prSet/>
      <dgm:spPr/>
      <dgm:t>
        <a:bodyPr/>
        <a:lstStyle/>
        <a:p>
          <a:endParaRPr lang="en-IN"/>
        </a:p>
      </dgm:t>
    </dgm:pt>
    <dgm:pt modelId="{26773ED1-4777-4EFD-BC4E-54EAA30DD6C0}" type="sibTrans" cxnId="{D31C1765-D978-44FA-BCAC-ADE363679296}">
      <dgm:prSet/>
      <dgm:spPr/>
      <dgm:t>
        <a:bodyPr/>
        <a:lstStyle/>
        <a:p>
          <a:endParaRPr lang="en-IN"/>
        </a:p>
      </dgm:t>
    </dgm:pt>
    <dgm:pt modelId="{AFFA75C0-7226-4ADC-8E6B-82BFE6FBFA28}">
      <dgm:prSet phldrT="[Text]"/>
      <dgm:spPr/>
      <dgm:t>
        <a:bodyPr/>
        <a:lstStyle/>
        <a:p>
          <a:pPr>
            <a:spcBef>
              <a:spcPts val="1200"/>
            </a:spcBef>
          </a:pPr>
          <a:r>
            <a:rPr lang="en-IN" dirty="0"/>
            <a:t>LightGBM</a:t>
          </a:r>
        </a:p>
      </dgm:t>
    </dgm:pt>
    <dgm:pt modelId="{353AFFB8-6C31-4D52-A4B7-CF7BCDD44C4C}" type="parTrans" cxnId="{A2634F30-8752-4204-9227-403B3AC1C277}">
      <dgm:prSet/>
      <dgm:spPr/>
      <dgm:t>
        <a:bodyPr/>
        <a:lstStyle/>
        <a:p>
          <a:endParaRPr lang="en-IN"/>
        </a:p>
      </dgm:t>
    </dgm:pt>
    <dgm:pt modelId="{C93082F5-01C1-42D4-8B96-75CBCD4DF6D0}" type="sibTrans" cxnId="{A2634F30-8752-4204-9227-403B3AC1C277}">
      <dgm:prSet/>
      <dgm:spPr/>
      <dgm:t>
        <a:bodyPr/>
        <a:lstStyle/>
        <a:p>
          <a:endParaRPr lang="en-IN"/>
        </a:p>
      </dgm:t>
    </dgm:pt>
    <dgm:pt modelId="{FA556E75-CA32-465C-B9E1-F95C2C7FDE3B}">
      <dgm:prSet phldrT="[Text]"/>
      <dgm:spPr/>
      <dgm:t>
        <a:bodyPr/>
        <a:lstStyle/>
        <a:p>
          <a:pPr>
            <a:spcBef>
              <a:spcPts val="1200"/>
            </a:spcBef>
          </a:pPr>
          <a:r>
            <a:rPr lang="en-IN" dirty="0"/>
            <a:t>CatBoost</a:t>
          </a:r>
        </a:p>
      </dgm:t>
    </dgm:pt>
    <dgm:pt modelId="{81197077-CF7A-4CE1-AB0D-E7BCA94CB4BE}" type="parTrans" cxnId="{46547EDE-7AC2-4EC8-8FC4-9802D3841E7D}">
      <dgm:prSet/>
      <dgm:spPr/>
      <dgm:t>
        <a:bodyPr/>
        <a:lstStyle/>
        <a:p>
          <a:endParaRPr lang="en-IN"/>
        </a:p>
      </dgm:t>
    </dgm:pt>
    <dgm:pt modelId="{6BF0A79B-D39B-4094-ADFC-E6FE5B9E3225}" type="sibTrans" cxnId="{46547EDE-7AC2-4EC8-8FC4-9802D3841E7D}">
      <dgm:prSet/>
      <dgm:spPr/>
      <dgm:t>
        <a:bodyPr/>
        <a:lstStyle/>
        <a:p>
          <a:endParaRPr lang="en-IN"/>
        </a:p>
      </dgm:t>
    </dgm:pt>
    <dgm:pt modelId="{7C119999-7634-44CC-BA61-B3E477D77CC0}">
      <dgm:prSet phldrT="[Text]" custT="1"/>
      <dgm:spPr/>
      <dgm:t>
        <a:bodyPr/>
        <a:lstStyle/>
        <a:p>
          <a:pPr>
            <a:spcBef>
              <a:spcPts val="1200"/>
            </a:spcBef>
          </a:pPr>
          <a:endParaRPr lang="en-IN" sz="1800" dirty="0"/>
        </a:p>
        <a:p>
          <a:pPr>
            <a:spcBef>
              <a:spcPts val="1200"/>
            </a:spcBef>
          </a:pPr>
          <a:r>
            <a:rPr lang="en-IN" sz="1800" dirty="0"/>
            <a:t>Cache aware block structure helps to scale out-of-core</a:t>
          </a:r>
        </a:p>
      </dgm:t>
    </dgm:pt>
    <dgm:pt modelId="{204E7096-6780-4691-A060-2E5A953E3F36}" type="parTrans" cxnId="{9226D761-4BBA-4427-8052-F047C78586EC}">
      <dgm:prSet/>
      <dgm:spPr/>
      <dgm:t>
        <a:bodyPr/>
        <a:lstStyle/>
        <a:p>
          <a:endParaRPr lang="en-IN"/>
        </a:p>
      </dgm:t>
    </dgm:pt>
    <dgm:pt modelId="{7A6F30AB-364C-4928-9DBF-6D5AB3CF757A}" type="sibTrans" cxnId="{9226D761-4BBA-4427-8052-F047C78586EC}">
      <dgm:prSet/>
      <dgm:spPr/>
      <dgm:t>
        <a:bodyPr/>
        <a:lstStyle/>
        <a:p>
          <a:endParaRPr lang="en-IN"/>
        </a:p>
      </dgm:t>
    </dgm:pt>
    <dgm:pt modelId="{33354FBD-8525-491F-82E1-E9DC7DD0452D}">
      <dgm:prSet phldrT="[Text]" custT="1"/>
      <dgm:spPr/>
      <dgm:t>
        <a:bodyPr/>
        <a:lstStyle/>
        <a:p>
          <a:pPr>
            <a:spcBef>
              <a:spcPts val="1200"/>
            </a:spcBef>
          </a:pPr>
          <a:endParaRPr lang="en-IN" sz="1800" dirty="0"/>
        </a:p>
        <a:p>
          <a:pPr>
            <a:spcBef>
              <a:spcPts val="1200"/>
            </a:spcBef>
          </a:pPr>
          <a:r>
            <a:rPr lang="en-IN" sz="1800" dirty="0"/>
            <a:t>Exclusive Feature Bundling bundles mutually exclusive features together</a:t>
          </a:r>
        </a:p>
      </dgm:t>
    </dgm:pt>
    <dgm:pt modelId="{6C3D5662-2E3A-4DE9-BB3F-55B24193ED46}" type="parTrans" cxnId="{0F2FCCB6-D5F8-4C4C-B84B-D71F1D2EA2CE}">
      <dgm:prSet/>
      <dgm:spPr/>
      <dgm:t>
        <a:bodyPr/>
        <a:lstStyle/>
        <a:p>
          <a:endParaRPr lang="en-IN"/>
        </a:p>
      </dgm:t>
    </dgm:pt>
    <dgm:pt modelId="{CEB38B47-7FE5-4287-816C-DD199F416D2D}" type="sibTrans" cxnId="{0F2FCCB6-D5F8-4C4C-B84B-D71F1D2EA2CE}">
      <dgm:prSet/>
      <dgm:spPr/>
      <dgm:t>
        <a:bodyPr/>
        <a:lstStyle/>
        <a:p>
          <a:endParaRPr lang="en-IN"/>
        </a:p>
      </dgm:t>
    </dgm:pt>
    <dgm:pt modelId="{0DFCF476-5057-4D76-AB84-F9835BA8225D}">
      <dgm:prSet phldrT="[Text]" custT="1"/>
      <dgm:spPr/>
      <dgm:t>
        <a:bodyPr/>
        <a:lstStyle/>
        <a:p>
          <a:pPr>
            <a:spcBef>
              <a:spcPts val="1200"/>
            </a:spcBef>
          </a:pPr>
          <a:r>
            <a:rPr lang="en-IN" sz="1800" dirty="0"/>
            <a:t>Creates random permutations of the training samples</a:t>
          </a:r>
        </a:p>
      </dgm:t>
    </dgm:pt>
    <dgm:pt modelId="{697F9A44-F629-4A8B-9787-1853B1318AEC}" type="parTrans" cxnId="{1EAEC10F-C323-4C82-A83B-06DBA2A00D0A}">
      <dgm:prSet/>
      <dgm:spPr/>
      <dgm:t>
        <a:bodyPr/>
        <a:lstStyle/>
        <a:p>
          <a:endParaRPr lang="en-IN"/>
        </a:p>
      </dgm:t>
    </dgm:pt>
    <dgm:pt modelId="{750FA616-4CE8-4216-81C7-C2E24A9ADD5F}" type="sibTrans" cxnId="{1EAEC10F-C323-4C82-A83B-06DBA2A00D0A}">
      <dgm:prSet/>
      <dgm:spPr/>
      <dgm:t>
        <a:bodyPr/>
        <a:lstStyle/>
        <a:p>
          <a:endParaRPr lang="en-IN"/>
        </a:p>
      </dgm:t>
    </dgm:pt>
    <dgm:pt modelId="{F61E14BF-0692-430E-A74F-8AB9B68BB44E}">
      <dgm:prSet phldrT="[Text]" custT="1"/>
      <dgm:spPr/>
      <dgm:t>
        <a:bodyPr/>
        <a:lstStyle/>
        <a:p>
          <a:pPr>
            <a:spcBef>
              <a:spcPts val="1200"/>
            </a:spcBef>
          </a:pPr>
          <a:endParaRPr lang="en-IN" sz="1800" dirty="0"/>
        </a:p>
        <a:p>
          <a:pPr>
            <a:spcBef>
              <a:spcPts val="1200"/>
            </a:spcBef>
          </a:pPr>
          <a:r>
            <a:rPr lang="en-IN" sz="1800" dirty="0"/>
            <a:t>Residuals calculated with a model not trained on current observation</a:t>
          </a:r>
        </a:p>
      </dgm:t>
    </dgm:pt>
    <dgm:pt modelId="{811D2A61-DDF7-476C-A46D-3D160ABD92B9}" type="parTrans" cxnId="{7E112314-E582-483D-90FF-051CBF85BC43}">
      <dgm:prSet/>
      <dgm:spPr/>
      <dgm:t>
        <a:bodyPr/>
        <a:lstStyle/>
        <a:p>
          <a:endParaRPr lang="en-IN"/>
        </a:p>
      </dgm:t>
    </dgm:pt>
    <dgm:pt modelId="{DE7FB9D2-CDF5-4FF5-8B36-1D05F7345D67}" type="sibTrans" cxnId="{7E112314-E582-483D-90FF-051CBF85BC43}">
      <dgm:prSet/>
      <dgm:spPr/>
      <dgm:t>
        <a:bodyPr/>
        <a:lstStyle/>
        <a:p>
          <a:endParaRPr lang="en-IN"/>
        </a:p>
      </dgm:t>
    </dgm:pt>
    <dgm:pt modelId="{E52005F4-7181-4EC7-A5EE-04624DD25D59}">
      <dgm:prSet phldrT="[Text]" custT="1"/>
      <dgm:spPr/>
      <dgm:t>
        <a:bodyPr/>
        <a:lstStyle/>
        <a:p>
          <a:pPr>
            <a:spcBef>
              <a:spcPts val="1200"/>
            </a:spcBef>
          </a:pPr>
          <a:r>
            <a:rPr lang="en-IN" sz="1800" dirty="0"/>
            <a:t>Focus on optimizing existing process</a:t>
          </a:r>
        </a:p>
      </dgm:t>
    </dgm:pt>
    <dgm:pt modelId="{488AFD4F-7BE7-44C9-A131-BE37681984E5}" type="parTrans" cxnId="{952B038C-B41D-4376-A0AF-4C249518C8E0}">
      <dgm:prSet/>
      <dgm:spPr/>
      <dgm:t>
        <a:bodyPr/>
        <a:lstStyle/>
        <a:p>
          <a:endParaRPr lang="en-IN"/>
        </a:p>
      </dgm:t>
    </dgm:pt>
    <dgm:pt modelId="{D770D747-1ABA-40CE-845E-450F74F8D13C}" type="sibTrans" cxnId="{952B038C-B41D-4376-A0AF-4C249518C8E0}">
      <dgm:prSet/>
      <dgm:spPr/>
      <dgm:t>
        <a:bodyPr/>
        <a:lstStyle/>
        <a:p>
          <a:endParaRPr lang="en-IN"/>
        </a:p>
      </dgm:t>
    </dgm:pt>
    <dgm:pt modelId="{F8D5AAA1-DF3D-4FAC-A9D3-12260AA2928A}">
      <dgm:prSet phldrT="[Text]" custT="1"/>
      <dgm:spPr/>
      <dgm:t>
        <a:bodyPr/>
        <a:lstStyle/>
        <a:p>
          <a:pPr>
            <a:spcBef>
              <a:spcPts val="1200"/>
            </a:spcBef>
          </a:pPr>
          <a:endParaRPr lang="en-IN" sz="1800" dirty="0"/>
        </a:p>
      </dgm:t>
    </dgm:pt>
    <dgm:pt modelId="{56F68F3D-9F6C-428E-9077-A926153A906D}" type="parTrans" cxnId="{92E23826-CD96-4742-B16C-BBC82101A917}">
      <dgm:prSet/>
      <dgm:spPr/>
      <dgm:t>
        <a:bodyPr/>
        <a:lstStyle/>
        <a:p>
          <a:endParaRPr lang="en-IN"/>
        </a:p>
      </dgm:t>
    </dgm:pt>
    <dgm:pt modelId="{A6B73650-8112-4D15-9B5E-EC8EDBCD7F29}" type="sibTrans" cxnId="{92E23826-CD96-4742-B16C-BBC82101A917}">
      <dgm:prSet/>
      <dgm:spPr/>
      <dgm:t>
        <a:bodyPr/>
        <a:lstStyle/>
        <a:p>
          <a:endParaRPr lang="en-IN"/>
        </a:p>
      </dgm:t>
    </dgm:pt>
    <dgm:pt modelId="{16123B22-545D-48F2-B047-A4C45069F494}">
      <dgm:prSet phldrT="[Text]" custT="1"/>
      <dgm:spPr/>
      <dgm:t>
        <a:bodyPr/>
        <a:lstStyle/>
        <a:p>
          <a:pPr>
            <a:spcBef>
              <a:spcPts val="1200"/>
            </a:spcBef>
          </a:pPr>
          <a:r>
            <a:rPr lang="en-IN" sz="1800" dirty="0"/>
            <a:t>Uses histograms of features to select best possible split for the trees</a:t>
          </a:r>
        </a:p>
      </dgm:t>
    </dgm:pt>
    <dgm:pt modelId="{64C95A4A-093C-4695-942B-D1EFC0F7247E}" type="parTrans" cxnId="{065FF238-BDAE-48F3-B520-CFE3B38DF0CC}">
      <dgm:prSet/>
      <dgm:spPr/>
      <dgm:t>
        <a:bodyPr/>
        <a:lstStyle/>
        <a:p>
          <a:endParaRPr lang="en-IN"/>
        </a:p>
      </dgm:t>
    </dgm:pt>
    <dgm:pt modelId="{C40EFF50-9D36-467E-992D-7D22F4575450}" type="sibTrans" cxnId="{065FF238-BDAE-48F3-B520-CFE3B38DF0CC}">
      <dgm:prSet/>
      <dgm:spPr/>
      <dgm:t>
        <a:bodyPr/>
        <a:lstStyle/>
        <a:p>
          <a:endParaRPr lang="en-IN"/>
        </a:p>
      </dgm:t>
    </dgm:pt>
    <dgm:pt modelId="{8128822A-54A1-46B9-8F86-A7F0383FB8B8}">
      <dgm:prSet phldrT="[Text]" custT="1"/>
      <dgm:spPr/>
      <dgm:t>
        <a:bodyPr/>
        <a:lstStyle/>
        <a:p>
          <a:pPr>
            <a:spcBef>
              <a:spcPts val="1200"/>
            </a:spcBef>
          </a:pPr>
          <a:endParaRPr lang="en-IN" sz="1800" dirty="0"/>
        </a:p>
      </dgm:t>
    </dgm:pt>
    <dgm:pt modelId="{87AC822B-D141-4A71-A119-A56D1D856174}" type="parTrans" cxnId="{3370952D-CB5F-4640-ABAF-D9BF6F1A587A}">
      <dgm:prSet/>
      <dgm:spPr/>
      <dgm:t>
        <a:bodyPr/>
        <a:lstStyle/>
        <a:p>
          <a:endParaRPr lang="en-IN"/>
        </a:p>
      </dgm:t>
    </dgm:pt>
    <dgm:pt modelId="{505009DD-60E1-4706-BEE9-960CC8C481E1}" type="sibTrans" cxnId="{3370952D-CB5F-4640-ABAF-D9BF6F1A587A}">
      <dgm:prSet/>
      <dgm:spPr/>
      <dgm:t>
        <a:bodyPr/>
        <a:lstStyle/>
        <a:p>
          <a:endParaRPr lang="en-IN"/>
        </a:p>
      </dgm:t>
    </dgm:pt>
    <dgm:pt modelId="{DBDE4356-9247-4DC8-B820-8496C8E16879}">
      <dgm:prSet phldrT="[Text]" custT="1"/>
      <dgm:spPr/>
      <dgm:t>
        <a:bodyPr/>
        <a:lstStyle/>
        <a:p>
          <a:pPr>
            <a:spcBef>
              <a:spcPts val="1200"/>
            </a:spcBef>
          </a:pPr>
          <a:r>
            <a:rPr lang="en-IN" sz="1800" dirty="0"/>
            <a:t>Gives missing values a default direction</a:t>
          </a:r>
        </a:p>
      </dgm:t>
    </dgm:pt>
    <dgm:pt modelId="{D62F0AD6-D92B-4573-A486-8F005EA95C15}" type="sibTrans" cxnId="{B1ADEECD-D419-4F36-A06D-5D96933969DB}">
      <dgm:prSet/>
      <dgm:spPr/>
      <dgm:t>
        <a:bodyPr/>
        <a:lstStyle/>
        <a:p>
          <a:endParaRPr lang="en-IN"/>
        </a:p>
      </dgm:t>
    </dgm:pt>
    <dgm:pt modelId="{54E0770E-09AC-4152-A50B-D8DB804AC5D2}" type="parTrans" cxnId="{B1ADEECD-D419-4F36-A06D-5D96933969DB}">
      <dgm:prSet/>
      <dgm:spPr/>
      <dgm:t>
        <a:bodyPr/>
        <a:lstStyle/>
        <a:p>
          <a:endParaRPr lang="en-IN"/>
        </a:p>
      </dgm:t>
    </dgm:pt>
    <dgm:pt modelId="{D8C3BB35-CF95-42F1-B221-69DCB6E1F3CE}">
      <dgm:prSet phldrT="[Text]" custT="1"/>
      <dgm:spPr/>
      <dgm:t>
        <a:bodyPr/>
        <a:lstStyle/>
        <a:p>
          <a:pPr>
            <a:spcBef>
              <a:spcPts val="1200"/>
            </a:spcBef>
          </a:pPr>
          <a:r>
            <a:rPr lang="en-IN" sz="1800" dirty="0"/>
            <a:t>Values of target statistic only rely on the observed history</a:t>
          </a:r>
        </a:p>
      </dgm:t>
    </dgm:pt>
    <dgm:pt modelId="{F565BFDC-87E1-4964-A79F-4DDEA72012B2}" type="sibTrans" cxnId="{16EF18D6-DA4E-49E9-849B-941B786C22D9}">
      <dgm:prSet/>
      <dgm:spPr/>
      <dgm:t>
        <a:bodyPr/>
        <a:lstStyle/>
        <a:p>
          <a:endParaRPr lang="en-IN"/>
        </a:p>
      </dgm:t>
    </dgm:pt>
    <dgm:pt modelId="{2FC35EFA-997C-4517-81E9-96A14D2D35F6}" type="parTrans" cxnId="{16EF18D6-DA4E-49E9-849B-941B786C22D9}">
      <dgm:prSet/>
      <dgm:spPr/>
      <dgm:t>
        <a:bodyPr/>
        <a:lstStyle/>
        <a:p>
          <a:endParaRPr lang="en-IN"/>
        </a:p>
      </dgm:t>
    </dgm:pt>
    <dgm:pt modelId="{49AE71E5-ECB1-40B1-9123-9D7F9016BA3F}">
      <dgm:prSet phldrT="[Text]" custT="1"/>
      <dgm:spPr/>
      <dgm:t>
        <a:bodyPr/>
        <a:lstStyle/>
        <a:p>
          <a:pPr>
            <a:spcBef>
              <a:spcPts val="1200"/>
            </a:spcBef>
          </a:pPr>
          <a:r>
            <a:rPr lang="en-IN" sz="1800"/>
            <a:t>Gradient-based </a:t>
          </a:r>
          <a:r>
            <a:rPr lang="en-IN" sz="1800" dirty="0"/>
            <a:t>One-Side Sampling removes observations with small gradient</a:t>
          </a:r>
        </a:p>
      </dgm:t>
    </dgm:pt>
    <dgm:pt modelId="{D6ABB651-B3BA-4337-8061-B955325FB08D}" type="parTrans" cxnId="{196C936E-B47C-4233-8C2F-FD0BC1621B59}">
      <dgm:prSet/>
      <dgm:spPr/>
      <dgm:t>
        <a:bodyPr/>
        <a:lstStyle/>
        <a:p>
          <a:endParaRPr lang="en-IN"/>
        </a:p>
      </dgm:t>
    </dgm:pt>
    <dgm:pt modelId="{2E17BCD9-E099-4315-A00C-30A7FB9113C7}" type="sibTrans" cxnId="{196C936E-B47C-4233-8C2F-FD0BC1621B59}">
      <dgm:prSet/>
      <dgm:spPr/>
      <dgm:t>
        <a:bodyPr/>
        <a:lstStyle/>
        <a:p>
          <a:endParaRPr lang="en-IN"/>
        </a:p>
      </dgm:t>
    </dgm:pt>
    <dgm:pt modelId="{3E64E567-FB91-4952-B1CF-8C30671FF72B}">
      <dgm:prSet phldrT="[Text]" custT="1"/>
      <dgm:spPr/>
      <dgm:t>
        <a:bodyPr/>
        <a:lstStyle/>
        <a:p>
          <a:pPr>
            <a:spcBef>
              <a:spcPts val="1200"/>
            </a:spcBef>
          </a:pPr>
          <a:endParaRPr lang="en-IN" sz="1800" dirty="0"/>
        </a:p>
      </dgm:t>
    </dgm:pt>
    <dgm:pt modelId="{6C90C908-42C2-4A39-A59A-7969B3B256F8}" type="parTrans" cxnId="{53233569-159A-4860-9AA1-641DE3B265EE}">
      <dgm:prSet/>
      <dgm:spPr/>
      <dgm:t>
        <a:bodyPr/>
        <a:lstStyle/>
        <a:p>
          <a:endParaRPr lang="en-IN"/>
        </a:p>
      </dgm:t>
    </dgm:pt>
    <dgm:pt modelId="{89F2B5C8-1A83-421C-90CE-C62AC3B32D0C}" type="sibTrans" cxnId="{53233569-159A-4860-9AA1-641DE3B265EE}">
      <dgm:prSet/>
      <dgm:spPr/>
      <dgm:t>
        <a:bodyPr/>
        <a:lstStyle/>
        <a:p>
          <a:endParaRPr lang="en-IN"/>
        </a:p>
      </dgm:t>
    </dgm:pt>
    <dgm:pt modelId="{0391061B-7F3B-4747-9B9B-DB65F90F9147}" type="pres">
      <dgm:prSet presAssocID="{0716AC33-2D8C-42C2-A370-1608CB2DA1E4}" presName="Name0" presStyleCnt="0">
        <dgm:presLayoutVars>
          <dgm:dir/>
          <dgm:animLvl val="lvl"/>
          <dgm:resizeHandles val="exact"/>
        </dgm:presLayoutVars>
      </dgm:prSet>
      <dgm:spPr/>
    </dgm:pt>
    <dgm:pt modelId="{8BB417F3-7E2C-4A44-A8E9-44A61E8EB6F4}" type="pres">
      <dgm:prSet presAssocID="{95E9F940-772B-43A8-B21C-27285B21088C}" presName="compositeNode" presStyleCnt="0">
        <dgm:presLayoutVars>
          <dgm:bulletEnabled val="1"/>
        </dgm:presLayoutVars>
      </dgm:prSet>
      <dgm:spPr/>
    </dgm:pt>
    <dgm:pt modelId="{4294EC9B-F9FA-489E-9EBD-BC41229085B7}" type="pres">
      <dgm:prSet presAssocID="{95E9F940-772B-43A8-B21C-27285B21088C}" presName="bgRect" presStyleLbl="node1" presStyleIdx="0" presStyleCnt="3" custScaleY="110833" custLinFactNeighborY="204"/>
      <dgm:spPr/>
    </dgm:pt>
    <dgm:pt modelId="{3FAD9A71-AA31-4A1B-8172-9BB55E01ECB6}" type="pres">
      <dgm:prSet presAssocID="{95E9F940-772B-43A8-B21C-27285B21088C}" presName="parentNode" presStyleLbl="node1" presStyleIdx="0" presStyleCnt="3">
        <dgm:presLayoutVars>
          <dgm:chMax val="0"/>
          <dgm:bulletEnabled val="1"/>
        </dgm:presLayoutVars>
      </dgm:prSet>
      <dgm:spPr/>
    </dgm:pt>
    <dgm:pt modelId="{962C5F90-D10F-4C24-BFF3-536ECE8B9B83}" type="pres">
      <dgm:prSet presAssocID="{95E9F940-772B-43A8-B21C-27285B21088C}" presName="childNode" presStyleLbl="node1" presStyleIdx="0" presStyleCnt="3">
        <dgm:presLayoutVars>
          <dgm:bulletEnabled val="1"/>
        </dgm:presLayoutVars>
      </dgm:prSet>
      <dgm:spPr/>
    </dgm:pt>
    <dgm:pt modelId="{EAC70D17-53AF-4339-B3DC-991D826AD6FF}" type="pres">
      <dgm:prSet presAssocID="{26773ED1-4777-4EFD-BC4E-54EAA30DD6C0}" presName="hSp" presStyleCnt="0"/>
      <dgm:spPr/>
    </dgm:pt>
    <dgm:pt modelId="{9D86C3CE-AFAD-4ECA-BAFE-EFF2EB9CDF34}" type="pres">
      <dgm:prSet presAssocID="{26773ED1-4777-4EFD-BC4E-54EAA30DD6C0}" presName="vProcSp" presStyleCnt="0"/>
      <dgm:spPr/>
    </dgm:pt>
    <dgm:pt modelId="{64527388-9FA1-4594-9A9C-3E4C2FB8B816}" type="pres">
      <dgm:prSet presAssocID="{26773ED1-4777-4EFD-BC4E-54EAA30DD6C0}" presName="vSp1" presStyleCnt="0"/>
      <dgm:spPr/>
    </dgm:pt>
    <dgm:pt modelId="{63B4BD43-12E3-41E9-AAFA-5DD9EB985B64}" type="pres">
      <dgm:prSet presAssocID="{26773ED1-4777-4EFD-BC4E-54EAA30DD6C0}" presName="simulatedConn" presStyleLbl="solidFgAcc1" presStyleIdx="0" presStyleCnt="2" custScaleX="58029" custScaleY="56113" custLinFactY="-300000" custLinFactNeighborX="-11410" custLinFactNeighborY="-374138"/>
      <dgm:spPr/>
    </dgm:pt>
    <dgm:pt modelId="{83065D96-B281-42B1-8E86-3CFD79A3BCF7}" type="pres">
      <dgm:prSet presAssocID="{26773ED1-4777-4EFD-BC4E-54EAA30DD6C0}" presName="vSp2" presStyleCnt="0"/>
      <dgm:spPr/>
    </dgm:pt>
    <dgm:pt modelId="{8B70B4C8-1F87-4D19-B0DC-B574C52C201F}" type="pres">
      <dgm:prSet presAssocID="{26773ED1-4777-4EFD-BC4E-54EAA30DD6C0}" presName="sibTrans" presStyleCnt="0"/>
      <dgm:spPr/>
    </dgm:pt>
    <dgm:pt modelId="{36C13571-28B3-4FB6-8860-CEC80A348F73}" type="pres">
      <dgm:prSet presAssocID="{AFFA75C0-7226-4ADC-8E6B-82BFE6FBFA28}" presName="compositeNode" presStyleCnt="0">
        <dgm:presLayoutVars>
          <dgm:bulletEnabled val="1"/>
        </dgm:presLayoutVars>
      </dgm:prSet>
      <dgm:spPr/>
    </dgm:pt>
    <dgm:pt modelId="{C2831764-DD1E-4270-9084-38692E9636A6}" type="pres">
      <dgm:prSet presAssocID="{AFFA75C0-7226-4ADC-8E6B-82BFE6FBFA28}" presName="bgRect" presStyleLbl="node1" presStyleIdx="1" presStyleCnt="3" custScaleY="110833" custLinFactNeighborY="204"/>
      <dgm:spPr/>
    </dgm:pt>
    <dgm:pt modelId="{920666FD-E666-4B5E-8862-13DE5262CAE7}" type="pres">
      <dgm:prSet presAssocID="{AFFA75C0-7226-4ADC-8E6B-82BFE6FBFA28}" presName="parentNode" presStyleLbl="node1" presStyleIdx="1" presStyleCnt="3">
        <dgm:presLayoutVars>
          <dgm:chMax val="0"/>
          <dgm:bulletEnabled val="1"/>
        </dgm:presLayoutVars>
      </dgm:prSet>
      <dgm:spPr/>
    </dgm:pt>
    <dgm:pt modelId="{EA2F5735-0682-4FCD-B93B-D8667D2F610E}" type="pres">
      <dgm:prSet presAssocID="{AFFA75C0-7226-4ADC-8E6B-82BFE6FBFA28}" presName="childNode" presStyleLbl="node1" presStyleIdx="1" presStyleCnt="3">
        <dgm:presLayoutVars>
          <dgm:bulletEnabled val="1"/>
        </dgm:presLayoutVars>
      </dgm:prSet>
      <dgm:spPr/>
    </dgm:pt>
    <dgm:pt modelId="{0FD388F3-EA6F-49A3-A7DE-0C2345560CC8}" type="pres">
      <dgm:prSet presAssocID="{C93082F5-01C1-42D4-8B96-75CBCD4DF6D0}" presName="hSp" presStyleCnt="0"/>
      <dgm:spPr/>
    </dgm:pt>
    <dgm:pt modelId="{923BBCDF-9EEF-41D7-8B7D-A90143851AEA}" type="pres">
      <dgm:prSet presAssocID="{C93082F5-01C1-42D4-8B96-75CBCD4DF6D0}" presName="vProcSp" presStyleCnt="0"/>
      <dgm:spPr/>
    </dgm:pt>
    <dgm:pt modelId="{D9F4DAA9-B8C4-4491-9A16-6CCFF22E7DAE}" type="pres">
      <dgm:prSet presAssocID="{C93082F5-01C1-42D4-8B96-75CBCD4DF6D0}" presName="vSp1" presStyleCnt="0"/>
      <dgm:spPr/>
    </dgm:pt>
    <dgm:pt modelId="{A530B6E1-9B28-4210-91E5-6127AA372554}" type="pres">
      <dgm:prSet presAssocID="{C93082F5-01C1-42D4-8B96-75CBCD4DF6D0}" presName="simulatedConn" presStyleLbl="solidFgAcc1" presStyleIdx="1" presStyleCnt="2" custScaleX="58029" custScaleY="56113" custLinFactY="-300000" custLinFactNeighborX="-11410" custLinFactNeighborY="-386024"/>
      <dgm:spPr/>
    </dgm:pt>
    <dgm:pt modelId="{8556E216-E9AF-44DC-AB83-141D082E9ED4}" type="pres">
      <dgm:prSet presAssocID="{C93082F5-01C1-42D4-8B96-75CBCD4DF6D0}" presName="vSp2" presStyleCnt="0"/>
      <dgm:spPr/>
    </dgm:pt>
    <dgm:pt modelId="{C4550C56-D738-40D3-80C5-6894808A4781}" type="pres">
      <dgm:prSet presAssocID="{C93082F5-01C1-42D4-8B96-75CBCD4DF6D0}" presName="sibTrans" presStyleCnt="0"/>
      <dgm:spPr/>
    </dgm:pt>
    <dgm:pt modelId="{D107E0D9-29EA-41E5-B50A-05B1E3F90A7F}" type="pres">
      <dgm:prSet presAssocID="{FA556E75-CA32-465C-B9E1-F95C2C7FDE3B}" presName="compositeNode" presStyleCnt="0">
        <dgm:presLayoutVars>
          <dgm:bulletEnabled val="1"/>
        </dgm:presLayoutVars>
      </dgm:prSet>
      <dgm:spPr/>
    </dgm:pt>
    <dgm:pt modelId="{D20FD6E4-C7E7-448C-A794-137ED9D7D523}" type="pres">
      <dgm:prSet presAssocID="{FA556E75-CA32-465C-B9E1-F95C2C7FDE3B}" presName="bgRect" presStyleLbl="node1" presStyleIdx="2" presStyleCnt="3" custScaleY="110833" custLinFactNeighborY="204"/>
      <dgm:spPr/>
    </dgm:pt>
    <dgm:pt modelId="{5FFF9BD6-DD1C-4402-BF48-651847C5F83A}" type="pres">
      <dgm:prSet presAssocID="{FA556E75-CA32-465C-B9E1-F95C2C7FDE3B}" presName="parentNode" presStyleLbl="node1" presStyleIdx="2" presStyleCnt="3">
        <dgm:presLayoutVars>
          <dgm:chMax val="0"/>
          <dgm:bulletEnabled val="1"/>
        </dgm:presLayoutVars>
      </dgm:prSet>
      <dgm:spPr/>
    </dgm:pt>
    <dgm:pt modelId="{C40F7D28-A734-4A35-AA32-1E69493E85C3}" type="pres">
      <dgm:prSet presAssocID="{FA556E75-CA32-465C-B9E1-F95C2C7FDE3B}" presName="childNode" presStyleLbl="node1" presStyleIdx="2" presStyleCnt="3">
        <dgm:presLayoutVars>
          <dgm:bulletEnabled val="1"/>
        </dgm:presLayoutVars>
      </dgm:prSet>
      <dgm:spPr/>
    </dgm:pt>
  </dgm:ptLst>
  <dgm:cxnLst>
    <dgm:cxn modelId="{99DD550A-746E-4754-87AC-DFCEACA7E86D}" type="presOf" srcId="{E52005F4-7181-4EC7-A5EE-04624DD25D59}" destId="{EA2F5735-0682-4FCD-B93B-D8667D2F610E}" srcOrd="0" destOrd="0" presId="urn:microsoft.com/office/officeart/2005/8/layout/hProcess7"/>
    <dgm:cxn modelId="{1EAEC10F-C323-4C82-A83B-06DBA2A00D0A}" srcId="{FA556E75-CA32-465C-B9E1-F95C2C7FDE3B}" destId="{0DFCF476-5057-4D76-AB84-F9835BA8225D}" srcOrd="0" destOrd="0" parTransId="{697F9A44-F629-4A8B-9787-1853B1318AEC}" sibTransId="{750FA616-4CE8-4216-81C7-C2E24A9ADD5F}"/>
    <dgm:cxn modelId="{7E112314-E582-483D-90FF-051CBF85BC43}" srcId="{FA556E75-CA32-465C-B9E1-F95C2C7FDE3B}" destId="{F61E14BF-0692-430E-A74F-8AB9B68BB44E}" srcOrd="3" destOrd="0" parTransId="{811D2A61-DDF7-476C-A46D-3D160ABD92B9}" sibTransId="{DE7FB9D2-CDF5-4FF5-8B36-1D05F7345D67}"/>
    <dgm:cxn modelId="{A083D615-DC40-42FC-83F1-4C7711844D0C}" type="presOf" srcId="{F8D5AAA1-DF3D-4FAC-A9D3-12260AA2928A}" destId="{C40F7D28-A734-4A35-AA32-1E69493E85C3}" srcOrd="0" destOrd="1" presId="urn:microsoft.com/office/officeart/2005/8/layout/hProcess7"/>
    <dgm:cxn modelId="{3EA67122-D819-4089-B131-88D5A404F527}" type="presOf" srcId="{7C119999-7634-44CC-BA61-B3E477D77CC0}" destId="{962C5F90-D10F-4C24-BFF3-536ECE8B9B83}" srcOrd="0" destOrd="3" presId="urn:microsoft.com/office/officeart/2005/8/layout/hProcess7"/>
    <dgm:cxn modelId="{92E23826-CD96-4742-B16C-BBC82101A917}" srcId="{FA556E75-CA32-465C-B9E1-F95C2C7FDE3B}" destId="{F8D5AAA1-DF3D-4FAC-A9D3-12260AA2928A}" srcOrd="1" destOrd="0" parTransId="{56F68F3D-9F6C-428E-9077-A926153A906D}" sibTransId="{A6B73650-8112-4D15-9B5E-EC8EDBCD7F29}"/>
    <dgm:cxn modelId="{9D15C127-3BE6-4A13-9025-C92528D545EB}" type="presOf" srcId="{0716AC33-2D8C-42C2-A370-1608CB2DA1E4}" destId="{0391061B-7F3B-4747-9B9B-DB65F90F9147}" srcOrd="0" destOrd="0" presId="urn:microsoft.com/office/officeart/2005/8/layout/hProcess7"/>
    <dgm:cxn modelId="{9CA9FE2B-3EB5-4EE7-85B6-6B02A925FE01}" type="presOf" srcId="{95E9F940-772B-43A8-B21C-27285B21088C}" destId="{3FAD9A71-AA31-4A1B-8172-9BB55E01ECB6}" srcOrd="1" destOrd="0" presId="urn:microsoft.com/office/officeart/2005/8/layout/hProcess7"/>
    <dgm:cxn modelId="{3370952D-CB5F-4640-ABAF-D9BF6F1A587A}" srcId="{95E9F940-772B-43A8-B21C-27285B21088C}" destId="{8128822A-54A1-46B9-8F86-A7F0383FB8B8}" srcOrd="1" destOrd="0" parTransId="{87AC822B-D141-4A71-A119-A56D1D856174}" sibTransId="{505009DD-60E1-4706-BEE9-960CC8C481E1}"/>
    <dgm:cxn modelId="{A2634F30-8752-4204-9227-403B3AC1C277}" srcId="{0716AC33-2D8C-42C2-A370-1608CB2DA1E4}" destId="{AFFA75C0-7226-4ADC-8E6B-82BFE6FBFA28}" srcOrd="1" destOrd="0" parTransId="{353AFFB8-6C31-4D52-A4B7-CF7BCDD44C4C}" sibTransId="{C93082F5-01C1-42D4-8B96-75CBCD4DF6D0}"/>
    <dgm:cxn modelId="{065FF238-BDAE-48F3-B520-CFE3B38DF0CC}" srcId="{95E9F940-772B-43A8-B21C-27285B21088C}" destId="{16123B22-545D-48F2-B047-A4C45069F494}" srcOrd="0" destOrd="0" parTransId="{64C95A4A-093C-4695-942B-D1EFC0F7247E}" sibTransId="{C40EFF50-9D36-467E-992D-7D22F4575450}"/>
    <dgm:cxn modelId="{FEFE275F-12BD-44A5-BACB-AC4639A912FB}" type="presOf" srcId="{3E64E567-FB91-4952-B1CF-8C30671FF72B}" destId="{EA2F5735-0682-4FCD-B93B-D8667D2F610E}" srcOrd="0" destOrd="1" presId="urn:microsoft.com/office/officeart/2005/8/layout/hProcess7"/>
    <dgm:cxn modelId="{9226D761-4BBA-4427-8052-F047C78586EC}" srcId="{95E9F940-772B-43A8-B21C-27285B21088C}" destId="{7C119999-7634-44CC-BA61-B3E477D77CC0}" srcOrd="3" destOrd="0" parTransId="{204E7096-6780-4691-A060-2E5A953E3F36}" sibTransId="{7A6F30AB-364C-4928-9DBF-6D5AB3CF757A}"/>
    <dgm:cxn modelId="{D31C1765-D978-44FA-BCAC-ADE363679296}" srcId="{0716AC33-2D8C-42C2-A370-1608CB2DA1E4}" destId="{95E9F940-772B-43A8-B21C-27285B21088C}" srcOrd="0" destOrd="0" parTransId="{33FCFA49-D8F4-4DC9-A67A-185B1A1C8F22}" sibTransId="{26773ED1-4777-4EFD-BC4E-54EAA30DD6C0}"/>
    <dgm:cxn modelId="{53233569-159A-4860-9AA1-641DE3B265EE}" srcId="{AFFA75C0-7226-4ADC-8E6B-82BFE6FBFA28}" destId="{3E64E567-FB91-4952-B1CF-8C30671FF72B}" srcOrd="1" destOrd="0" parTransId="{6C90C908-42C2-4A39-A59A-7969B3B256F8}" sibTransId="{89F2B5C8-1A83-421C-90CE-C62AC3B32D0C}"/>
    <dgm:cxn modelId="{E1AE506D-5E06-4C88-A020-49EE47039859}" type="presOf" srcId="{0DFCF476-5057-4D76-AB84-F9835BA8225D}" destId="{C40F7D28-A734-4A35-AA32-1E69493E85C3}" srcOrd="0" destOrd="0" presId="urn:microsoft.com/office/officeart/2005/8/layout/hProcess7"/>
    <dgm:cxn modelId="{196C936E-B47C-4233-8C2F-FD0BC1621B59}" srcId="{AFFA75C0-7226-4ADC-8E6B-82BFE6FBFA28}" destId="{49AE71E5-ECB1-40B1-9123-9D7F9016BA3F}" srcOrd="2" destOrd="0" parTransId="{D6ABB651-B3BA-4337-8061-B955325FB08D}" sibTransId="{2E17BCD9-E099-4315-A00C-30A7FB9113C7}"/>
    <dgm:cxn modelId="{7D446085-81D8-4856-B003-45BF2746CE79}" type="presOf" srcId="{DBDE4356-9247-4DC8-B820-8496C8E16879}" destId="{962C5F90-D10F-4C24-BFF3-536ECE8B9B83}" srcOrd="0" destOrd="2" presId="urn:microsoft.com/office/officeart/2005/8/layout/hProcess7"/>
    <dgm:cxn modelId="{4EA0DB89-0745-4FE6-846B-03111FD25A63}" type="presOf" srcId="{49AE71E5-ECB1-40B1-9123-9D7F9016BA3F}" destId="{EA2F5735-0682-4FCD-B93B-D8667D2F610E}" srcOrd="0" destOrd="2" presId="urn:microsoft.com/office/officeart/2005/8/layout/hProcess7"/>
    <dgm:cxn modelId="{952B038C-B41D-4376-A0AF-4C249518C8E0}" srcId="{AFFA75C0-7226-4ADC-8E6B-82BFE6FBFA28}" destId="{E52005F4-7181-4EC7-A5EE-04624DD25D59}" srcOrd="0" destOrd="0" parTransId="{488AFD4F-7BE7-44C9-A131-BE37681984E5}" sibTransId="{D770D747-1ABA-40CE-845E-450F74F8D13C}"/>
    <dgm:cxn modelId="{A4FEC98E-4338-4D3B-B303-F1BCF347163E}" type="presOf" srcId="{F61E14BF-0692-430E-A74F-8AB9B68BB44E}" destId="{C40F7D28-A734-4A35-AA32-1E69493E85C3}" srcOrd="0" destOrd="3" presId="urn:microsoft.com/office/officeart/2005/8/layout/hProcess7"/>
    <dgm:cxn modelId="{5D028D91-EC64-49AF-B3F4-02B027291C45}" type="presOf" srcId="{16123B22-545D-48F2-B047-A4C45069F494}" destId="{962C5F90-D10F-4C24-BFF3-536ECE8B9B83}" srcOrd="0" destOrd="0" presId="urn:microsoft.com/office/officeart/2005/8/layout/hProcess7"/>
    <dgm:cxn modelId="{875417A2-671C-4979-9C11-AA381BA8F931}" type="presOf" srcId="{D8C3BB35-CF95-42F1-B221-69DCB6E1F3CE}" destId="{C40F7D28-A734-4A35-AA32-1E69493E85C3}" srcOrd="0" destOrd="2" presId="urn:microsoft.com/office/officeart/2005/8/layout/hProcess7"/>
    <dgm:cxn modelId="{C59787AE-3184-4FAD-816F-4DEBDAD0F770}" type="presOf" srcId="{33354FBD-8525-491F-82E1-E9DC7DD0452D}" destId="{EA2F5735-0682-4FCD-B93B-D8667D2F610E}" srcOrd="0" destOrd="3" presId="urn:microsoft.com/office/officeart/2005/8/layout/hProcess7"/>
    <dgm:cxn modelId="{EC707BB3-E3EA-4FE8-B572-1D27C3A2462A}" type="presOf" srcId="{8128822A-54A1-46B9-8F86-A7F0383FB8B8}" destId="{962C5F90-D10F-4C24-BFF3-536ECE8B9B83}" srcOrd="0" destOrd="1" presId="urn:microsoft.com/office/officeart/2005/8/layout/hProcess7"/>
    <dgm:cxn modelId="{0F2FCCB6-D5F8-4C4C-B84B-D71F1D2EA2CE}" srcId="{AFFA75C0-7226-4ADC-8E6B-82BFE6FBFA28}" destId="{33354FBD-8525-491F-82E1-E9DC7DD0452D}" srcOrd="3" destOrd="0" parTransId="{6C3D5662-2E3A-4DE9-BB3F-55B24193ED46}" sibTransId="{CEB38B47-7FE5-4287-816C-DD199F416D2D}"/>
    <dgm:cxn modelId="{646D89C7-86C7-42D2-B2E3-55C9BCCDA034}" type="presOf" srcId="{AFFA75C0-7226-4ADC-8E6B-82BFE6FBFA28}" destId="{C2831764-DD1E-4270-9084-38692E9636A6}" srcOrd="0" destOrd="0" presId="urn:microsoft.com/office/officeart/2005/8/layout/hProcess7"/>
    <dgm:cxn modelId="{002524CC-5320-405A-882B-4CD53EE064C6}" type="presOf" srcId="{AFFA75C0-7226-4ADC-8E6B-82BFE6FBFA28}" destId="{920666FD-E666-4B5E-8862-13DE5262CAE7}" srcOrd="1" destOrd="0" presId="urn:microsoft.com/office/officeart/2005/8/layout/hProcess7"/>
    <dgm:cxn modelId="{B1ADEECD-D419-4F36-A06D-5D96933969DB}" srcId="{95E9F940-772B-43A8-B21C-27285B21088C}" destId="{DBDE4356-9247-4DC8-B820-8496C8E16879}" srcOrd="2" destOrd="0" parTransId="{54E0770E-09AC-4152-A50B-D8DB804AC5D2}" sibTransId="{D62F0AD6-D92B-4573-A486-8F005EA95C15}"/>
    <dgm:cxn modelId="{16EF18D6-DA4E-49E9-849B-941B786C22D9}" srcId="{FA556E75-CA32-465C-B9E1-F95C2C7FDE3B}" destId="{D8C3BB35-CF95-42F1-B221-69DCB6E1F3CE}" srcOrd="2" destOrd="0" parTransId="{2FC35EFA-997C-4517-81E9-96A14D2D35F6}" sibTransId="{F565BFDC-87E1-4964-A79F-4DDEA72012B2}"/>
    <dgm:cxn modelId="{07F020DA-DBC8-4AE2-A1A2-8E049B194AED}" type="presOf" srcId="{FA556E75-CA32-465C-B9E1-F95C2C7FDE3B}" destId="{5FFF9BD6-DD1C-4402-BF48-651847C5F83A}" srcOrd="1" destOrd="0" presId="urn:microsoft.com/office/officeart/2005/8/layout/hProcess7"/>
    <dgm:cxn modelId="{46547EDE-7AC2-4EC8-8FC4-9802D3841E7D}" srcId="{0716AC33-2D8C-42C2-A370-1608CB2DA1E4}" destId="{FA556E75-CA32-465C-B9E1-F95C2C7FDE3B}" srcOrd="2" destOrd="0" parTransId="{81197077-CF7A-4CE1-AB0D-E7BCA94CB4BE}" sibTransId="{6BF0A79B-D39B-4094-ADFC-E6FE5B9E3225}"/>
    <dgm:cxn modelId="{E5A3DAE3-7091-40D8-AE77-55C9A8C45173}" type="presOf" srcId="{95E9F940-772B-43A8-B21C-27285B21088C}" destId="{4294EC9B-F9FA-489E-9EBD-BC41229085B7}" srcOrd="0" destOrd="0" presId="urn:microsoft.com/office/officeart/2005/8/layout/hProcess7"/>
    <dgm:cxn modelId="{86EA5CF8-17A7-477F-8662-8089BC9CC19A}" type="presOf" srcId="{FA556E75-CA32-465C-B9E1-F95C2C7FDE3B}" destId="{D20FD6E4-C7E7-448C-A794-137ED9D7D523}" srcOrd="0" destOrd="0" presId="urn:microsoft.com/office/officeart/2005/8/layout/hProcess7"/>
    <dgm:cxn modelId="{9E128CC9-8641-4288-BD3A-AA424E428E2F}" type="presParOf" srcId="{0391061B-7F3B-4747-9B9B-DB65F90F9147}" destId="{8BB417F3-7E2C-4A44-A8E9-44A61E8EB6F4}" srcOrd="0" destOrd="0" presId="urn:microsoft.com/office/officeart/2005/8/layout/hProcess7"/>
    <dgm:cxn modelId="{F3C9027F-C6F3-4CB6-BE1B-9ED1F792B067}" type="presParOf" srcId="{8BB417F3-7E2C-4A44-A8E9-44A61E8EB6F4}" destId="{4294EC9B-F9FA-489E-9EBD-BC41229085B7}" srcOrd="0" destOrd="0" presId="urn:microsoft.com/office/officeart/2005/8/layout/hProcess7"/>
    <dgm:cxn modelId="{A5179D7A-E46F-44F6-AE20-D59C264ABA52}" type="presParOf" srcId="{8BB417F3-7E2C-4A44-A8E9-44A61E8EB6F4}" destId="{3FAD9A71-AA31-4A1B-8172-9BB55E01ECB6}" srcOrd="1" destOrd="0" presId="urn:microsoft.com/office/officeart/2005/8/layout/hProcess7"/>
    <dgm:cxn modelId="{8F81ED8A-46BB-4386-A707-853ED479E994}" type="presParOf" srcId="{8BB417F3-7E2C-4A44-A8E9-44A61E8EB6F4}" destId="{962C5F90-D10F-4C24-BFF3-536ECE8B9B83}" srcOrd="2" destOrd="0" presId="urn:microsoft.com/office/officeart/2005/8/layout/hProcess7"/>
    <dgm:cxn modelId="{0744D891-A586-414B-8821-543DDBFE7760}" type="presParOf" srcId="{0391061B-7F3B-4747-9B9B-DB65F90F9147}" destId="{EAC70D17-53AF-4339-B3DC-991D826AD6FF}" srcOrd="1" destOrd="0" presId="urn:microsoft.com/office/officeart/2005/8/layout/hProcess7"/>
    <dgm:cxn modelId="{10D0A57A-BFA0-4FFF-9D25-998B0D120117}" type="presParOf" srcId="{0391061B-7F3B-4747-9B9B-DB65F90F9147}" destId="{9D86C3CE-AFAD-4ECA-BAFE-EFF2EB9CDF34}" srcOrd="2" destOrd="0" presId="urn:microsoft.com/office/officeart/2005/8/layout/hProcess7"/>
    <dgm:cxn modelId="{166CC3F5-3A2D-437C-9BB8-7F27AEDB7CF6}" type="presParOf" srcId="{9D86C3CE-AFAD-4ECA-BAFE-EFF2EB9CDF34}" destId="{64527388-9FA1-4594-9A9C-3E4C2FB8B816}" srcOrd="0" destOrd="0" presId="urn:microsoft.com/office/officeart/2005/8/layout/hProcess7"/>
    <dgm:cxn modelId="{BF462F9E-2E1C-463C-9309-E3DABCE7DAE5}" type="presParOf" srcId="{9D86C3CE-AFAD-4ECA-BAFE-EFF2EB9CDF34}" destId="{63B4BD43-12E3-41E9-AAFA-5DD9EB985B64}" srcOrd="1" destOrd="0" presId="urn:microsoft.com/office/officeart/2005/8/layout/hProcess7"/>
    <dgm:cxn modelId="{BE20D9B4-35F7-469B-81B3-1BA0D3AACC06}" type="presParOf" srcId="{9D86C3CE-AFAD-4ECA-BAFE-EFF2EB9CDF34}" destId="{83065D96-B281-42B1-8E86-3CFD79A3BCF7}" srcOrd="2" destOrd="0" presId="urn:microsoft.com/office/officeart/2005/8/layout/hProcess7"/>
    <dgm:cxn modelId="{70ADB968-FAD8-4D2C-A75B-DFA4B3DD57F1}" type="presParOf" srcId="{0391061B-7F3B-4747-9B9B-DB65F90F9147}" destId="{8B70B4C8-1F87-4D19-B0DC-B574C52C201F}" srcOrd="3" destOrd="0" presId="urn:microsoft.com/office/officeart/2005/8/layout/hProcess7"/>
    <dgm:cxn modelId="{209A4CDB-A066-480F-BB8B-3488A6D4CD9E}" type="presParOf" srcId="{0391061B-7F3B-4747-9B9B-DB65F90F9147}" destId="{36C13571-28B3-4FB6-8860-CEC80A348F73}" srcOrd="4" destOrd="0" presId="urn:microsoft.com/office/officeart/2005/8/layout/hProcess7"/>
    <dgm:cxn modelId="{937B9F68-0B28-4200-B2F1-AEC7F107AE74}" type="presParOf" srcId="{36C13571-28B3-4FB6-8860-CEC80A348F73}" destId="{C2831764-DD1E-4270-9084-38692E9636A6}" srcOrd="0" destOrd="0" presId="urn:microsoft.com/office/officeart/2005/8/layout/hProcess7"/>
    <dgm:cxn modelId="{20901C76-248B-48C3-AC5E-94B0A88C3B60}" type="presParOf" srcId="{36C13571-28B3-4FB6-8860-CEC80A348F73}" destId="{920666FD-E666-4B5E-8862-13DE5262CAE7}" srcOrd="1" destOrd="0" presId="urn:microsoft.com/office/officeart/2005/8/layout/hProcess7"/>
    <dgm:cxn modelId="{C1D0A394-501B-4BEF-AC9C-3C62EC56005E}" type="presParOf" srcId="{36C13571-28B3-4FB6-8860-CEC80A348F73}" destId="{EA2F5735-0682-4FCD-B93B-D8667D2F610E}" srcOrd="2" destOrd="0" presId="urn:microsoft.com/office/officeart/2005/8/layout/hProcess7"/>
    <dgm:cxn modelId="{0208AE5C-DB2C-4E72-B039-4850F73DB02D}" type="presParOf" srcId="{0391061B-7F3B-4747-9B9B-DB65F90F9147}" destId="{0FD388F3-EA6F-49A3-A7DE-0C2345560CC8}" srcOrd="5" destOrd="0" presId="urn:microsoft.com/office/officeart/2005/8/layout/hProcess7"/>
    <dgm:cxn modelId="{BF377AC1-DEF6-4D1E-83B2-ACA6FC369B5D}" type="presParOf" srcId="{0391061B-7F3B-4747-9B9B-DB65F90F9147}" destId="{923BBCDF-9EEF-41D7-8B7D-A90143851AEA}" srcOrd="6" destOrd="0" presId="urn:microsoft.com/office/officeart/2005/8/layout/hProcess7"/>
    <dgm:cxn modelId="{E5C51FF8-24E5-4F7B-B676-A61290BAC885}" type="presParOf" srcId="{923BBCDF-9EEF-41D7-8B7D-A90143851AEA}" destId="{D9F4DAA9-B8C4-4491-9A16-6CCFF22E7DAE}" srcOrd="0" destOrd="0" presId="urn:microsoft.com/office/officeart/2005/8/layout/hProcess7"/>
    <dgm:cxn modelId="{16EEE8CF-7C76-480D-81BD-BA087202E405}" type="presParOf" srcId="{923BBCDF-9EEF-41D7-8B7D-A90143851AEA}" destId="{A530B6E1-9B28-4210-91E5-6127AA372554}" srcOrd="1" destOrd="0" presId="urn:microsoft.com/office/officeart/2005/8/layout/hProcess7"/>
    <dgm:cxn modelId="{F2F097DE-8F80-4998-92B4-AB48ED2A0451}" type="presParOf" srcId="{923BBCDF-9EEF-41D7-8B7D-A90143851AEA}" destId="{8556E216-E9AF-44DC-AB83-141D082E9ED4}" srcOrd="2" destOrd="0" presId="urn:microsoft.com/office/officeart/2005/8/layout/hProcess7"/>
    <dgm:cxn modelId="{B63FC753-B582-49D0-A41C-7966693E3832}" type="presParOf" srcId="{0391061B-7F3B-4747-9B9B-DB65F90F9147}" destId="{C4550C56-D738-40D3-80C5-6894808A4781}" srcOrd="7" destOrd="0" presId="urn:microsoft.com/office/officeart/2005/8/layout/hProcess7"/>
    <dgm:cxn modelId="{47269BCF-3940-4178-A682-8BBF075BCB51}" type="presParOf" srcId="{0391061B-7F3B-4747-9B9B-DB65F90F9147}" destId="{D107E0D9-29EA-41E5-B50A-05B1E3F90A7F}" srcOrd="8" destOrd="0" presId="urn:microsoft.com/office/officeart/2005/8/layout/hProcess7"/>
    <dgm:cxn modelId="{60746CAA-E766-4B42-B43D-C91ADF94FCDA}" type="presParOf" srcId="{D107E0D9-29EA-41E5-B50A-05B1E3F90A7F}" destId="{D20FD6E4-C7E7-448C-A794-137ED9D7D523}" srcOrd="0" destOrd="0" presId="urn:microsoft.com/office/officeart/2005/8/layout/hProcess7"/>
    <dgm:cxn modelId="{9A79E986-C42D-40B6-BDE8-40B39866856A}" type="presParOf" srcId="{D107E0D9-29EA-41E5-B50A-05B1E3F90A7F}" destId="{5FFF9BD6-DD1C-4402-BF48-651847C5F83A}" srcOrd="1" destOrd="0" presId="urn:microsoft.com/office/officeart/2005/8/layout/hProcess7"/>
    <dgm:cxn modelId="{0D7136FF-7556-4E00-899E-CA3F655CA4B0}" type="presParOf" srcId="{D107E0D9-29EA-41E5-B50A-05B1E3F90A7F}" destId="{C40F7D28-A734-4A35-AA32-1E69493E85C3}"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859BBD-D659-4185-A847-CBE6EC19A2C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369470-E0D9-47B5-89CA-5CB3584378B9}">
      <dgm:prSet/>
      <dgm:spPr>
        <a:ln>
          <a:noFill/>
        </a:ln>
      </dgm:spPr>
      <dgm:t>
        <a:bodyPr/>
        <a:lstStyle/>
        <a:p>
          <a:pPr>
            <a:lnSpc>
              <a:spcPct val="100000"/>
            </a:lnSpc>
          </a:pPr>
          <a:r>
            <a:rPr lang="en-IN" b="0" i="0" dirty="0"/>
            <a:t>The Problem</a:t>
          </a:r>
          <a:endParaRPr lang="en-US" dirty="0"/>
        </a:p>
      </dgm:t>
    </dgm:pt>
    <dgm:pt modelId="{D1C55581-16EB-4B8A-A2D2-12029314E4BA}" type="parTrans" cxnId="{7596E9DF-4A9A-4338-8CE7-303AB9667335}">
      <dgm:prSet/>
      <dgm:spPr/>
      <dgm:t>
        <a:bodyPr/>
        <a:lstStyle/>
        <a:p>
          <a:endParaRPr lang="en-US"/>
        </a:p>
      </dgm:t>
    </dgm:pt>
    <dgm:pt modelId="{E4A6FC5C-79F7-410F-AB55-29C98AB66324}" type="sibTrans" cxnId="{7596E9DF-4A9A-4338-8CE7-303AB9667335}">
      <dgm:prSet/>
      <dgm:spPr/>
      <dgm:t>
        <a:bodyPr/>
        <a:lstStyle/>
        <a:p>
          <a:endParaRPr lang="en-US"/>
        </a:p>
      </dgm:t>
    </dgm:pt>
    <dgm:pt modelId="{C8DE1813-A0B8-4CEE-8153-C30B0CEAA1D6}">
      <dgm:prSet/>
      <dgm:spPr/>
      <dgm:t>
        <a:bodyPr/>
        <a:lstStyle/>
        <a:p>
          <a:pPr>
            <a:lnSpc>
              <a:spcPct val="100000"/>
            </a:lnSpc>
          </a:pPr>
          <a:r>
            <a:rPr lang="en-IN" b="0" i="0"/>
            <a:t>GBDT Algorithm</a:t>
          </a:r>
          <a:endParaRPr lang="en-US"/>
        </a:p>
      </dgm:t>
    </dgm:pt>
    <dgm:pt modelId="{5144812C-761F-4B6C-B4F2-BD71E18D64F3}" type="parTrans" cxnId="{4000128C-3B0B-46A9-ABED-38349296B61B}">
      <dgm:prSet/>
      <dgm:spPr/>
      <dgm:t>
        <a:bodyPr/>
        <a:lstStyle/>
        <a:p>
          <a:endParaRPr lang="en-US"/>
        </a:p>
      </dgm:t>
    </dgm:pt>
    <dgm:pt modelId="{3712DA85-3F6B-46B3-89EA-DB30E400EA35}" type="sibTrans" cxnId="{4000128C-3B0B-46A9-ABED-38349296B61B}">
      <dgm:prSet/>
      <dgm:spPr/>
      <dgm:t>
        <a:bodyPr/>
        <a:lstStyle/>
        <a:p>
          <a:endParaRPr lang="en-US"/>
        </a:p>
      </dgm:t>
    </dgm:pt>
    <dgm:pt modelId="{85C7CEFD-AEA5-472C-9175-7A547187DF4A}">
      <dgm:prSet/>
      <dgm:spPr/>
      <dgm:t>
        <a:bodyPr/>
        <a:lstStyle/>
        <a:p>
          <a:pPr>
            <a:lnSpc>
              <a:spcPct val="100000"/>
            </a:lnSpc>
          </a:pPr>
          <a:r>
            <a:rPr lang="en-IN" b="0" i="0"/>
            <a:t>Datasets</a:t>
          </a:r>
          <a:endParaRPr lang="en-US"/>
        </a:p>
      </dgm:t>
    </dgm:pt>
    <dgm:pt modelId="{BA0A8980-6B07-459D-8159-970663947157}" type="parTrans" cxnId="{6917E051-0B02-46C2-8531-61D3B3C1F7F5}">
      <dgm:prSet/>
      <dgm:spPr/>
      <dgm:t>
        <a:bodyPr/>
        <a:lstStyle/>
        <a:p>
          <a:endParaRPr lang="en-US"/>
        </a:p>
      </dgm:t>
    </dgm:pt>
    <dgm:pt modelId="{554C2CED-5974-4795-9B39-806BDED07A10}" type="sibTrans" cxnId="{6917E051-0B02-46C2-8531-61D3B3C1F7F5}">
      <dgm:prSet/>
      <dgm:spPr/>
      <dgm:t>
        <a:bodyPr/>
        <a:lstStyle/>
        <a:p>
          <a:endParaRPr lang="en-US"/>
        </a:p>
      </dgm:t>
    </dgm:pt>
    <dgm:pt modelId="{02DC9ADA-C49B-4687-A605-31864A18D11D}">
      <dgm:prSet/>
      <dgm:spPr/>
      <dgm:t>
        <a:bodyPr/>
        <a:lstStyle/>
        <a:p>
          <a:pPr>
            <a:lnSpc>
              <a:spcPct val="100000"/>
            </a:lnSpc>
          </a:pPr>
          <a:r>
            <a:rPr lang="en-IN" b="0" i="0"/>
            <a:t>Methodology</a:t>
          </a:r>
          <a:endParaRPr lang="en-US"/>
        </a:p>
      </dgm:t>
    </dgm:pt>
    <dgm:pt modelId="{08134A06-0BAC-45DF-82BC-67F8D6A42514}" type="parTrans" cxnId="{53B8B9FD-5D7F-482C-A9E8-673505965287}">
      <dgm:prSet/>
      <dgm:spPr/>
      <dgm:t>
        <a:bodyPr/>
        <a:lstStyle/>
        <a:p>
          <a:endParaRPr lang="en-US"/>
        </a:p>
      </dgm:t>
    </dgm:pt>
    <dgm:pt modelId="{94FE17E6-4C58-4373-965C-3A44D19D20CD}" type="sibTrans" cxnId="{53B8B9FD-5D7F-482C-A9E8-673505965287}">
      <dgm:prSet/>
      <dgm:spPr/>
      <dgm:t>
        <a:bodyPr/>
        <a:lstStyle/>
        <a:p>
          <a:endParaRPr lang="en-US"/>
        </a:p>
      </dgm:t>
    </dgm:pt>
    <dgm:pt modelId="{88CD46DA-7168-4A38-A554-284CEAEA2F9E}">
      <dgm:prSet/>
      <dgm:spPr/>
      <dgm:t>
        <a:bodyPr/>
        <a:lstStyle/>
        <a:p>
          <a:pPr>
            <a:lnSpc>
              <a:spcPct val="100000"/>
            </a:lnSpc>
          </a:pPr>
          <a:r>
            <a:rPr lang="en-IN" b="0" i="0" dirty="0"/>
            <a:t>Results and Discussion</a:t>
          </a:r>
          <a:endParaRPr lang="en-US" dirty="0"/>
        </a:p>
      </dgm:t>
    </dgm:pt>
    <dgm:pt modelId="{422BD12C-99F1-410D-8DE6-7D8AF3380E79}" type="parTrans" cxnId="{02C2C431-8DD4-4F4E-A287-BA0B2E53EA1C}">
      <dgm:prSet/>
      <dgm:spPr/>
      <dgm:t>
        <a:bodyPr/>
        <a:lstStyle/>
        <a:p>
          <a:endParaRPr lang="en-US"/>
        </a:p>
      </dgm:t>
    </dgm:pt>
    <dgm:pt modelId="{6B87701E-9ABA-4CEC-BBD1-9E6C0D7C76EF}" type="sibTrans" cxnId="{02C2C431-8DD4-4F4E-A287-BA0B2E53EA1C}">
      <dgm:prSet/>
      <dgm:spPr/>
      <dgm:t>
        <a:bodyPr/>
        <a:lstStyle/>
        <a:p>
          <a:endParaRPr lang="en-US"/>
        </a:p>
      </dgm:t>
    </dgm:pt>
    <dgm:pt modelId="{B7050671-6FAC-4341-9ED8-998442C2B17F}">
      <dgm:prSet/>
      <dgm:spPr/>
      <dgm:t>
        <a:bodyPr/>
        <a:lstStyle/>
        <a:p>
          <a:pPr>
            <a:lnSpc>
              <a:spcPct val="100000"/>
            </a:lnSpc>
          </a:pPr>
          <a:r>
            <a:rPr lang="en-US"/>
            <a:t>Categorical Encoding</a:t>
          </a:r>
        </a:p>
      </dgm:t>
    </dgm:pt>
    <dgm:pt modelId="{48533D98-0A9F-4D2B-8425-629EC6CF494F}" type="parTrans" cxnId="{4D97C254-BE83-42CA-AD68-28045E9020EB}">
      <dgm:prSet/>
      <dgm:spPr/>
      <dgm:t>
        <a:bodyPr/>
        <a:lstStyle/>
        <a:p>
          <a:endParaRPr lang="en-IN"/>
        </a:p>
      </dgm:t>
    </dgm:pt>
    <dgm:pt modelId="{E9CA73B5-0037-41C8-8C71-ABF6CC5BCBA6}" type="sibTrans" cxnId="{4D97C254-BE83-42CA-AD68-28045E9020EB}">
      <dgm:prSet/>
      <dgm:spPr/>
      <dgm:t>
        <a:bodyPr/>
        <a:lstStyle/>
        <a:p>
          <a:endParaRPr lang="en-IN"/>
        </a:p>
      </dgm:t>
    </dgm:pt>
    <dgm:pt modelId="{E0B745EA-EAB0-4EC2-B719-95E45F840F58}" type="pres">
      <dgm:prSet presAssocID="{B7859BBD-D659-4185-A847-CBE6EC19A2CB}" presName="root" presStyleCnt="0">
        <dgm:presLayoutVars>
          <dgm:dir/>
          <dgm:resizeHandles val="exact"/>
        </dgm:presLayoutVars>
      </dgm:prSet>
      <dgm:spPr/>
    </dgm:pt>
    <dgm:pt modelId="{B6BA7622-1844-467F-AFC6-0049E351F0C6}" type="pres">
      <dgm:prSet presAssocID="{F0369470-E0D9-47B5-89CA-5CB3584378B9}" presName="compNode" presStyleCnt="0"/>
      <dgm:spPr/>
    </dgm:pt>
    <dgm:pt modelId="{418DD226-A38C-4759-B6A5-8A0F3EEB2C09}" type="pres">
      <dgm:prSet presAssocID="{F0369470-E0D9-47B5-89CA-5CB3584378B9}" presName="bgRect" presStyleLbl="bgShp" presStyleIdx="0" presStyleCnt="6"/>
      <dgm:spPr>
        <a:ln w="76200">
          <a:noFill/>
        </a:ln>
      </dgm:spPr>
    </dgm:pt>
    <dgm:pt modelId="{8D177FD4-A45D-44CF-9F39-FA18ACD19606}" type="pres">
      <dgm:prSet presAssocID="{F0369470-E0D9-47B5-89CA-5CB3584378B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nostic"/>
        </a:ext>
      </dgm:extLst>
    </dgm:pt>
    <dgm:pt modelId="{77ECDFF8-281C-41E1-ACE2-3DE05D816E64}" type="pres">
      <dgm:prSet presAssocID="{F0369470-E0D9-47B5-89CA-5CB3584378B9}" presName="spaceRect" presStyleCnt="0"/>
      <dgm:spPr/>
    </dgm:pt>
    <dgm:pt modelId="{6A657861-65EE-4B42-A1A4-0C117C4A3CE9}" type="pres">
      <dgm:prSet presAssocID="{F0369470-E0D9-47B5-89CA-5CB3584378B9}" presName="parTx" presStyleLbl="revTx" presStyleIdx="0" presStyleCnt="6">
        <dgm:presLayoutVars>
          <dgm:chMax val="0"/>
          <dgm:chPref val="0"/>
        </dgm:presLayoutVars>
      </dgm:prSet>
      <dgm:spPr/>
    </dgm:pt>
    <dgm:pt modelId="{E1933605-53C3-4BAD-AF74-687B776292C4}" type="pres">
      <dgm:prSet presAssocID="{E4A6FC5C-79F7-410F-AB55-29C98AB66324}" presName="sibTrans" presStyleCnt="0"/>
      <dgm:spPr/>
    </dgm:pt>
    <dgm:pt modelId="{DF449DC3-A4EC-4FE7-897D-77A218079F88}" type="pres">
      <dgm:prSet presAssocID="{C8DE1813-A0B8-4CEE-8153-C30B0CEAA1D6}" presName="compNode" presStyleCnt="0"/>
      <dgm:spPr/>
    </dgm:pt>
    <dgm:pt modelId="{690B6149-3499-47EE-95E9-E8B9FE186B1C}" type="pres">
      <dgm:prSet presAssocID="{C8DE1813-A0B8-4CEE-8153-C30B0CEAA1D6}" presName="bgRect" presStyleLbl="bgShp" presStyleIdx="1" presStyleCnt="6"/>
      <dgm:spPr>
        <a:ln w="76200">
          <a:noFill/>
        </a:ln>
      </dgm:spPr>
    </dgm:pt>
    <dgm:pt modelId="{5FC0A19F-70BB-4B5A-AC3E-26744D9D6FDB}" type="pres">
      <dgm:prSet presAssocID="{C8DE1813-A0B8-4CEE-8153-C30B0CEAA1D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mo"/>
        </a:ext>
      </dgm:extLst>
    </dgm:pt>
    <dgm:pt modelId="{9D2F69B1-4B9D-4072-BA2B-7C18EC97C329}" type="pres">
      <dgm:prSet presAssocID="{C8DE1813-A0B8-4CEE-8153-C30B0CEAA1D6}" presName="spaceRect" presStyleCnt="0"/>
      <dgm:spPr/>
    </dgm:pt>
    <dgm:pt modelId="{8B0AC109-46BA-40E6-9E59-0A89AFF006C6}" type="pres">
      <dgm:prSet presAssocID="{C8DE1813-A0B8-4CEE-8153-C30B0CEAA1D6}" presName="parTx" presStyleLbl="revTx" presStyleIdx="1" presStyleCnt="6">
        <dgm:presLayoutVars>
          <dgm:chMax val="0"/>
          <dgm:chPref val="0"/>
        </dgm:presLayoutVars>
      </dgm:prSet>
      <dgm:spPr/>
    </dgm:pt>
    <dgm:pt modelId="{B5A60347-CC39-4C56-8D40-7AF2BBF23B8B}" type="pres">
      <dgm:prSet presAssocID="{3712DA85-3F6B-46B3-89EA-DB30E400EA35}" presName="sibTrans" presStyleCnt="0"/>
      <dgm:spPr/>
    </dgm:pt>
    <dgm:pt modelId="{8D065EC6-14A5-42CE-8805-EAA6512D3D5B}" type="pres">
      <dgm:prSet presAssocID="{B7050671-6FAC-4341-9ED8-998442C2B17F}" presName="compNode" presStyleCnt="0"/>
      <dgm:spPr/>
    </dgm:pt>
    <dgm:pt modelId="{BABE9232-8DB9-418E-AC6F-A6A381F7BACC}" type="pres">
      <dgm:prSet presAssocID="{B7050671-6FAC-4341-9ED8-998442C2B17F}" presName="bgRect" presStyleLbl="bgShp" presStyleIdx="2" presStyleCnt="6"/>
      <dgm:spPr>
        <a:ln w="76200">
          <a:solidFill>
            <a:schemeClr val="accent5">
              <a:lumMod val="75000"/>
            </a:schemeClr>
          </a:solidFill>
        </a:ln>
      </dgm:spPr>
    </dgm:pt>
    <dgm:pt modelId="{49162F86-8806-44D8-A4D6-9FB014D94A52}" type="pres">
      <dgm:prSet presAssocID="{B7050671-6FAC-4341-9ED8-998442C2B17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e HTML"/>
        </a:ext>
      </dgm:extLst>
    </dgm:pt>
    <dgm:pt modelId="{88A2B984-F4EE-4FE9-A09E-3090C6BF8834}" type="pres">
      <dgm:prSet presAssocID="{B7050671-6FAC-4341-9ED8-998442C2B17F}" presName="spaceRect" presStyleCnt="0"/>
      <dgm:spPr/>
    </dgm:pt>
    <dgm:pt modelId="{8D0A0C81-C24B-485F-8A98-0705FE4E4268}" type="pres">
      <dgm:prSet presAssocID="{B7050671-6FAC-4341-9ED8-998442C2B17F}" presName="parTx" presStyleLbl="revTx" presStyleIdx="2" presStyleCnt="6">
        <dgm:presLayoutVars>
          <dgm:chMax val="0"/>
          <dgm:chPref val="0"/>
        </dgm:presLayoutVars>
      </dgm:prSet>
      <dgm:spPr/>
    </dgm:pt>
    <dgm:pt modelId="{B7083621-9FE1-47D4-9EEE-28E9442B87F0}" type="pres">
      <dgm:prSet presAssocID="{E9CA73B5-0037-41C8-8C71-ABF6CC5BCBA6}" presName="sibTrans" presStyleCnt="0"/>
      <dgm:spPr/>
    </dgm:pt>
    <dgm:pt modelId="{BBB278A5-5287-49F3-8770-3EB3BF257600}" type="pres">
      <dgm:prSet presAssocID="{85C7CEFD-AEA5-472C-9175-7A547187DF4A}" presName="compNode" presStyleCnt="0"/>
      <dgm:spPr/>
    </dgm:pt>
    <dgm:pt modelId="{A9CBD558-6D1F-45B4-8176-EAED0A49C557}" type="pres">
      <dgm:prSet presAssocID="{85C7CEFD-AEA5-472C-9175-7A547187DF4A}" presName="bgRect" presStyleLbl="bgShp" presStyleIdx="3" presStyleCnt="6"/>
      <dgm:spPr/>
    </dgm:pt>
    <dgm:pt modelId="{0C252BC4-C209-45D1-8BB7-330F9F749C46}" type="pres">
      <dgm:prSet presAssocID="{85C7CEFD-AEA5-472C-9175-7A547187DF4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Enrollment"/>
        </a:ext>
      </dgm:extLst>
    </dgm:pt>
    <dgm:pt modelId="{E631F720-F9A2-48C6-B2C0-DEBFADF05447}" type="pres">
      <dgm:prSet presAssocID="{85C7CEFD-AEA5-472C-9175-7A547187DF4A}" presName="spaceRect" presStyleCnt="0"/>
      <dgm:spPr/>
    </dgm:pt>
    <dgm:pt modelId="{97B6D7B8-7326-402D-9A02-AF05E2053104}" type="pres">
      <dgm:prSet presAssocID="{85C7CEFD-AEA5-472C-9175-7A547187DF4A}" presName="parTx" presStyleLbl="revTx" presStyleIdx="3" presStyleCnt="6">
        <dgm:presLayoutVars>
          <dgm:chMax val="0"/>
          <dgm:chPref val="0"/>
        </dgm:presLayoutVars>
      </dgm:prSet>
      <dgm:spPr/>
    </dgm:pt>
    <dgm:pt modelId="{65733417-91E9-450B-9ECB-23B364B828A5}" type="pres">
      <dgm:prSet presAssocID="{554C2CED-5974-4795-9B39-806BDED07A10}" presName="sibTrans" presStyleCnt="0"/>
      <dgm:spPr/>
    </dgm:pt>
    <dgm:pt modelId="{52F57962-4E75-4F66-A2D4-263200DB15F9}" type="pres">
      <dgm:prSet presAssocID="{02DC9ADA-C49B-4687-A605-31864A18D11D}" presName="compNode" presStyleCnt="0"/>
      <dgm:spPr/>
    </dgm:pt>
    <dgm:pt modelId="{605E48F1-FE0B-4D15-B58A-B40A14C80DEC}" type="pres">
      <dgm:prSet presAssocID="{02DC9ADA-C49B-4687-A605-31864A18D11D}" presName="bgRect" presStyleLbl="bgShp" presStyleIdx="4" presStyleCnt="6"/>
      <dgm:spPr/>
    </dgm:pt>
    <dgm:pt modelId="{99CE1CE2-8E56-41B3-B600-C3C24802B149}" type="pres">
      <dgm:prSet presAssocID="{02DC9ADA-C49B-4687-A605-31864A18D11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naire"/>
        </a:ext>
      </dgm:extLst>
    </dgm:pt>
    <dgm:pt modelId="{C24E534F-2D9D-46D2-8F92-778A325FF8C0}" type="pres">
      <dgm:prSet presAssocID="{02DC9ADA-C49B-4687-A605-31864A18D11D}" presName="spaceRect" presStyleCnt="0"/>
      <dgm:spPr/>
    </dgm:pt>
    <dgm:pt modelId="{39ED2B88-4EC7-4D51-9FB7-BBBC85F97D3C}" type="pres">
      <dgm:prSet presAssocID="{02DC9ADA-C49B-4687-A605-31864A18D11D}" presName="parTx" presStyleLbl="revTx" presStyleIdx="4" presStyleCnt="6">
        <dgm:presLayoutVars>
          <dgm:chMax val="0"/>
          <dgm:chPref val="0"/>
        </dgm:presLayoutVars>
      </dgm:prSet>
      <dgm:spPr/>
    </dgm:pt>
    <dgm:pt modelId="{48E0150A-D453-4A31-8AE1-3D625F8CCC48}" type="pres">
      <dgm:prSet presAssocID="{94FE17E6-4C58-4373-965C-3A44D19D20CD}" presName="sibTrans" presStyleCnt="0"/>
      <dgm:spPr/>
    </dgm:pt>
    <dgm:pt modelId="{41574BBF-6200-4B17-8D72-97D02FD6D76B}" type="pres">
      <dgm:prSet presAssocID="{88CD46DA-7168-4A38-A554-284CEAEA2F9E}" presName="compNode" presStyleCnt="0"/>
      <dgm:spPr/>
    </dgm:pt>
    <dgm:pt modelId="{B1777868-B538-4F47-9940-C425C2142327}" type="pres">
      <dgm:prSet presAssocID="{88CD46DA-7168-4A38-A554-284CEAEA2F9E}" presName="bgRect" presStyleLbl="bgShp" presStyleIdx="5" presStyleCnt="6"/>
      <dgm:spPr/>
    </dgm:pt>
    <dgm:pt modelId="{2F025F0A-4945-452B-AEBB-3E5020A14328}" type="pres">
      <dgm:prSet presAssocID="{88CD46DA-7168-4A38-A554-284CEAEA2F9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ment"/>
        </a:ext>
      </dgm:extLst>
    </dgm:pt>
    <dgm:pt modelId="{679DFB9F-5DE4-41C7-89A6-C390EE1CE38B}" type="pres">
      <dgm:prSet presAssocID="{88CD46DA-7168-4A38-A554-284CEAEA2F9E}" presName="spaceRect" presStyleCnt="0"/>
      <dgm:spPr/>
    </dgm:pt>
    <dgm:pt modelId="{AB818573-90B7-4EFC-9B9D-75C0A2D14E24}" type="pres">
      <dgm:prSet presAssocID="{88CD46DA-7168-4A38-A554-284CEAEA2F9E}" presName="parTx" presStyleLbl="revTx" presStyleIdx="5" presStyleCnt="6">
        <dgm:presLayoutVars>
          <dgm:chMax val="0"/>
          <dgm:chPref val="0"/>
        </dgm:presLayoutVars>
      </dgm:prSet>
      <dgm:spPr/>
    </dgm:pt>
  </dgm:ptLst>
  <dgm:cxnLst>
    <dgm:cxn modelId="{8084230D-C933-487F-B7E3-D5CEDB89BB3F}" type="presOf" srcId="{B7859BBD-D659-4185-A847-CBE6EC19A2CB}" destId="{E0B745EA-EAB0-4EC2-B719-95E45F840F58}" srcOrd="0" destOrd="0" presId="urn:microsoft.com/office/officeart/2018/2/layout/IconVerticalSolidList"/>
    <dgm:cxn modelId="{02C2C431-8DD4-4F4E-A287-BA0B2E53EA1C}" srcId="{B7859BBD-D659-4185-A847-CBE6EC19A2CB}" destId="{88CD46DA-7168-4A38-A554-284CEAEA2F9E}" srcOrd="5" destOrd="0" parTransId="{422BD12C-99F1-410D-8DE6-7D8AF3380E79}" sibTransId="{6B87701E-9ABA-4CEC-BBD1-9E6C0D7C76EF}"/>
    <dgm:cxn modelId="{6917E051-0B02-46C2-8531-61D3B3C1F7F5}" srcId="{B7859BBD-D659-4185-A847-CBE6EC19A2CB}" destId="{85C7CEFD-AEA5-472C-9175-7A547187DF4A}" srcOrd="3" destOrd="0" parTransId="{BA0A8980-6B07-459D-8159-970663947157}" sibTransId="{554C2CED-5974-4795-9B39-806BDED07A10}"/>
    <dgm:cxn modelId="{16384C72-B64F-46E1-87C3-E9313B64D160}" type="presOf" srcId="{C8DE1813-A0B8-4CEE-8153-C30B0CEAA1D6}" destId="{8B0AC109-46BA-40E6-9E59-0A89AFF006C6}" srcOrd="0" destOrd="0" presId="urn:microsoft.com/office/officeart/2018/2/layout/IconVerticalSolidList"/>
    <dgm:cxn modelId="{220FAB54-5114-4B11-AC78-BAC2A8839C95}" type="presOf" srcId="{B7050671-6FAC-4341-9ED8-998442C2B17F}" destId="{8D0A0C81-C24B-485F-8A98-0705FE4E4268}" srcOrd="0" destOrd="0" presId="urn:microsoft.com/office/officeart/2018/2/layout/IconVerticalSolidList"/>
    <dgm:cxn modelId="{4D97C254-BE83-42CA-AD68-28045E9020EB}" srcId="{B7859BBD-D659-4185-A847-CBE6EC19A2CB}" destId="{B7050671-6FAC-4341-9ED8-998442C2B17F}" srcOrd="2" destOrd="0" parTransId="{48533D98-0A9F-4D2B-8425-629EC6CF494F}" sibTransId="{E9CA73B5-0037-41C8-8C71-ABF6CC5BCBA6}"/>
    <dgm:cxn modelId="{4000128C-3B0B-46A9-ABED-38349296B61B}" srcId="{B7859BBD-D659-4185-A847-CBE6EC19A2CB}" destId="{C8DE1813-A0B8-4CEE-8153-C30B0CEAA1D6}" srcOrd="1" destOrd="0" parTransId="{5144812C-761F-4B6C-B4F2-BD71E18D64F3}" sibTransId="{3712DA85-3F6B-46B3-89EA-DB30E400EA35}"/>
    <dgm:cxn modelId="{4C02E78D-E38F-46A1-9779-2B6E705063BE}" type="presOf" srcId="{88CD46DA-7168-4A38-A554-284CEAEA2F9E}" destId="{AB818573-90B7-4EFC-9B9D-75C0A2D14E24}" srcOrd="0" destOrd="0" presId="urn:microsoft.com/office/officeart/2018/2/layout/IconVerticalSolidList"/>
    <dgm:cxn modelId="{8D1FC78E-ACA3-47BA-9956-AD389E6589EE}" type="presOf" srcId="{85C7CEFD-AEA5-472C-9175-7A547187DF4A}" destId="{97B6D7B8-7326-402D-9A02-AF05E2053104}" srcOrd="0" destOrd="0" presId="urn:microsoft.com/office/officeart/2018/2/layout/IconVerticalSolidList"/>
    <dgm:cxn modelId="{80D07998-1C1D-4848-B656-64D52B97E588}" type="presOf" srcId="{F0369470-E0D9-47B5-89CA-5CB3584378B9}" destId="{6A657861-65EE-4B42-A1A4-0C117C4A3CE9}" srcOrd="0" destOrd="0" presId="urn:microsoft.com/office/officeart/2018/2/layout/IconVerticalSolidList"/>
    <dgm:cxn modelId="{599D4B9D-1AE9-42F4-B3B1-23851643F77C}" type="presOf" srcId="{02DC9ADA-C49B-4687-A605-31864A18D11D}" destId="{39ED2B88-4EC7-4D51-9FB7-BBBC85F97D3C}" srcOrd="0" destOrd="0" presId="urn:microsoft.com/office/officeart/2018/2/layout/IconVerticalSolidList"/>
    <dgm:cxn modelId="{7596E9DF-4A9A-4338-8CE7-303AB9667335}" srcId="{B7859BBD-D659-4185-A847-CBE6EC19A2CB}" destId="{F0369470-E0D9-47B5-89CA-5CB3584378B9}" srcOrd="0" destOrd="0" parTransId="{D1C55581-16EB-4B8A-A2D2-12029314E4BA}" sibTransId="{E4A6FC5C-79F7-410F-AB55-29C98AB66324}"/>
    <dgm:cxn modelId="{53B8B9FD-5D7F-482C-A9E8-673505965287}" srcId="{B7859BBD-D659-4185-A847-CBE6EC19A2CB}" destId="{02DC9ADA-C49B-4687-A605-31864A18D11D}" srcOrd="4" destOrd="0" parTransId="{08134A06-0BAC-45DF-82BC-67F8D6A42514}" sibTransId="{94FE17E6-4C58-4373-965C-3A44D19D20CD}"/>
    <dgm:cxn modelId="{C1DE7D72-D96A-44B4-996A-A35BA8FD19B8}" type="presParOf" srcId="{E0B745EA-EAB0-4EC2-B719-95E45F840F58}" destId="{B6BA7622-1844-467F-AFC6-0049E351F0C6}" srcOrd="0" destOrd="0" presId="urn:microsoft.com/office/officeart/2018/2/layout/IconVerticalSolidList"/>
    <dgm:cxn modelId="{ABEBCE17-37BC-4C24-BA57-4807F5E17B8A}" type="presParOf" srcId="{B6BA7622-1844-467F-AFC6-0049E351F0C6}" destId="{418DD226-A38C-4759-B6A5-8A0F3EEB2C09}" srcOrd="0" destOrd="0" presId="urn:microsoft.com/office/officeart/2018/2/layout/IconVerticalSolidList"/>
    <dgm:cxn modelId="{BDBE3093-7DBB-4DD3-8A1B-B4916A981129}" type="presParOf" srcId="{B6BA7622-1844-467F-AFC6-0049E351F0C6}" destId="{8D177FD4-A45D-44CF-9F39-FA18ACD19606}" srcOrd="1" destOrd="0" presId="urn:microsoft.com/office/officeart/2018/2/layout/IconVerticalSolidList"/>
    <dgm:cxn modelId="{A52CF60C-62B1-4F6C-BAEC-3808CF101EFE}" type="presParOf" srcId="{B6BA7622-1844-467F-AFC6-0049E351F0C6}" destId="{77ECDFF8-281C-41E1-ACE2-3DE05D816E64}" srcOrd="2" destOrd="0" presId="urn:microsoft.com/office/officeart/2018/2/layout/IconVerticalSolidList"/>
    <dgm:cxn modelId="{73127379-E7CF-4231-AF22-1BC2EA498A59}" type="presParOf" srcId="{B6BA7622-1844-467F-AFC6-0049E351F0C6}" destId="{6A657861-65EE-4B42-A1A4-0C117C4A3CE9}" srcOrd="3" destOrd="0" presId="urn:microsoft.com/office/officeart/2018/2/layout/IconVerticalSolidList"/>
    <dgm:cxn modelId="{422D5B92-C25D-4FF3-9C58-66764473CCD0}" type="presParOf" srcId="{E0B745EA-EAB0-4EC2-B719-95E45F840F58}" destId="{E1933605-53C3-4BAD-AF74-687B776292C4}" srcOrd="1" destOrd="0" presId="urn:microsoft.com/office/officeart/2018/2/layout/IconVerticalSolidList"/>
    <dgm:cxn modelId="{33D518FE-C56C-4953-9005-E39C9F9CF36C}" type="presParOf" srcId="{E0B745EA-EAB0-4EC2-B719-95E45F840F58}" destId="{DF449DC3-A4EC-4FE7-897D-77A218079F88}" srcOrd="2" destOrd="0" presId="urn:microsoft.com/office/officeart/2018/2/layout/IconVerticalSolidList"/>
    <dgm:cxn modelId="{658A5491-CF70-4C56-8CA7-B0191A1D9A6B}" type="presParOf" srcId="{DF449DC3-A4EC-4FE7-897D-77A218079F88}" destId="{690B6149-3499-47EE-95E9-E8B9FE186B1C}" srcOrd="0" destOrd="0" presId="urn:microsoft.com/office/officeart/2018/2/layout/IconVerticalSolidList"/>
    <dgm:cxn modelId="{E755F8BE-9BC8-494B-BD1B-6F62EDC8D5FA}" type="presParOf" srcId="{DF449DC3-A4EC-4FE7-897D-77A218079F88}" destId="{5FC0A19F-70BB-4B5A-AC3E-26744D9D6FDB}" srcOrd="1" destOrd="0" presId="urn:microsoft.com/office/officeart/2018/2/layout/IconVerticalSolidList"/>
    <dgm:cxn modelId="{F06E5345-4DB4-4B58-B129-07E7842BB5E4}" type="presParOf" srcId="{DF449DC3-A4EC-4FE7-897D-77A218079F88}" destId="{9D2F69B1-4B9D-4072-BA2B-7C18EC97C329}" srcOrd="2" destOrd="0" presId="urn:microsoft.com/office/officeart/2018/2/layout/IconVerticalSolidList"/>
    <dgm:cxn modelId="{86260651-DB01-4FAF-A26C-9879235750B3}" type="presParOf" srcId="{DF449DC3-A4EC-4FE7-897D-77A218079F88}" destId="{8B0AC109-46BA-40E6-9E59-0A89AFF006C6}" srcOrd="3" destOrd="0" presId="urn:microsoft.com/office/officeart/2018/2/layout/IconVerticalSolidList"/>
    <dgm:cxn modelId="{236701CC-CCA9-418F-932D-63A0DF306979}" type="presParOf" srcId="{E0B745EA-EAB0-4EC2-B719-95E45F840F58}" destId="{B5A60347-CC39-4C56-8D40-7AF2BBF23B8B}" srcOrd="3" destOrd="0" presId="urn:microsoft.com/office/officeart/2018/2/layout/IconVerticalSolidList"/>
    <dgm:cxn modelId="{0A8CC059-927B-447A-9B6D-4E01D8E052DD}" type="presParOf" srcId="{E0B745EA-EAB0-4EC2-B719-95E45F840F58}" destId="{8D065EC6-14A5-42CE-8805-EAA6512D3D5B}" srcOrd="4" destOrd="0" presId="urn:microsoft.com/office/officeart/2018/2/layout/IconVerticalSolidList"/>
    <dgm:cxn modelId="{3ED9B4FE-F814-463F-8200-2FB04772234F}" type="presParOf" srcId="{8D065EC6-14A5-42CE-8805-EAA6512D3D5B}" destId="{BABE9232-8DB9-418E-AC6F-A6A381F7BACC}" srcOrd="0" destOrd="0" presId="urn:microsoft.com/office/officeart/2018/2/layout/IconVerticalSolidList"/>
    <dgm:cxn modelId="{67FB7FD7-2BAA-4921-B9D0-329C8067DA3D}" type="presParOf" srcId="{8D065EC6-14A5-42CE-8805-EAA6512D3D5B}" destId="{49162F86-8806-44D8-A4D6-9FB014D94A52}" srcOrd="1" destOrd="0" presId="urn:microsoft.com/office/officeart/2018/2/layout/IconVerticalSolidList"/>
    <dgm:cxn modelId="{E429749B-3A80-4BBB-91EE-C22599189076}" type="presParOf" srcId="{8D065EC6-14A5-42CE-8805-EAA6512D3D5B}" destId="{88A2B984-F4EE-4FE9-A09E-3090C6BF8834}" srcOrd="2" destOrd="0" presId="urn:microsoft.com/office/officeart/2018/2/layout/IconVerticalSolidList"/>
    <dgm:cxn modelId="{CC44E088-4634-4751-9C7D-8A32246AFAA1}" type="presParOf" srcId="{8D065EC6-14A5-42CE-8805-EAA6512D3D5B}" destId="{8D0A0C81-C24B-485F-8A98-0705FE4E4268}" srcOrd="3" destOrd="0" presId="urn:microsoft.com/office/officeart/2018/2/layout/IconVerticalSolidList"/>
    <dgm:cxn modelId="{FE4A1A0B-5160-4698-8EED-4E9FD898D408}" type="presParOf" srcId="{E0B745EA-EAB0-4EC2-B719-95E45F840F58}" destId="{B7083621-9FE1-47D4-9EEE-28E9442B87F0}" srcOrd="5" destOrd="0" presId="urn:microsoft.com/office/officeart/2018/2/layout/IconVerticalSolidList"/>
    <dgm:cxn modelId="{F89146D0-F044-4239-9B27-03057B386BD9}" type="presParOf" srcId="{E0B745EA-EAB0-4EC2-B719-95E45F840F58}" destId="{BBB278A5-5287-49F3-8770-3EB3BF257600}" srcOrd="6" destOrd="0" presId="urn:microsoft.com/office/officeart/2018/2/layout/IconVerticalSolidList"/>
    <dgm:cxn modelId="{1430328D-E619-4C68-82DB-7D4C9B2C3D02}" type="presParOf" srcId="{BBB278A5-5287-49F3-8770-3EB3BF257600}" destId="{A9CBD558-6D1F-45B4-8176-EAED0A49C557}" srcOrd="0" destOrd="0" presId="urn:microsoft.com/office/officeart/2018/2/layout/IconVerticalSolidList"/>
    <dgm:cxn modelId="{0341B241-8355-4E70-AFCB-EEAA2222E478}" type="presParOf" srcId="{BBB278A5-5287-49F3-8770-3EB3BF257600}" destId="{0C252BC4-C209-45D1-8BB7-330F9F749C46}" srcOrd="1" destOrd="0" presId="urn:microsoft.com/office/officeart/2018/2/layout/IconVerticalSolidList"/>
    <dgm:cxn modelId="{A9104B1A-D0E8-4D95-B9DB-FF9B489FBC8B}" type="presParOf" srcId="{BBB278A5-5287-49F3-8770-3EB3BF257600}" destId="{E631F720-F9A2-48C6-B2C0-DEBFADF05447}" srcOrd="2" destOrd="0" presId="urn:microsoft.com/office/officeart/2018/2/layout/IconVerticalSolidList"/>
    <dgm:cxn modelId="{05EC29D3-75D8-4763-B6A6-46ED1D8D0E4D}" type="presParOf" srcId="{BBB278A5-5287-49F3-8770-3EB3BF257600}" destId="{97B6D7B8-7326-402D-9A02-AF05E2053104}" srcOrd="3" destOrd="0" presId="urn:microsoft.com/office/officeart/2018/2/layout/IconVerticalSolidList"/>
    <dgm:cxn modelId="{4D51536C-626A-4A50-90C3-463E0BB22DCF}" type="presParOf" srcId="{E0B745EA-EAB0-4EC2-B719-95E45F840F58}" destId="{65733417-91E9-450B-9ECB-23B364B828A5}" srcOrd="7" destOrd="0" presId="urn:microsoft.com/office/officeart/2018/2/layout/IconVerticalSolidList"/>
    <dgm:cxn modelId="{097EDFAC-062B-4CA6-827D-A2605E360DB1}" type="presParOf" srcId="{E0B745EA-EAB0-4EC2-B719-95E45F840F58}" destId="{52F57962-4E75-4F66-A2D4-263200DB15F9}" srcOrd="8" destOrd="0" presId="urn:microsoft.com/office/officeart/2018/2/layout/IconVerticalSolidList"/>
    <dgm:cxn modelId="{06120D58-EC13-4A70-9A18-965C453156F7}" type="presParOf" srcId="{52F57962-4E75-4F66-A2D4-263200DB15F9}" destId="{605E48F1-FE0B-4D15-B58A-B40A14C80DEC}" srcOrd="0" destOrd="0" presId="urn:microsoft.com/office/officeart/2018/2/layout/IconVerticalSolidList"/>
    <dgm:cxn modelId="{CB62BE31-C874-4872-A109-879047B08C4A}" type="presParOf" srcId="{52F57962-4E75-4F66-A2D4-263200DB15F9}" destId="{99CE1CE2-8E56-41B3-B600-C3C24802B149}" srcOrd="1" destOrd="0" presId="urn:microsoft.com/office/officeart/2018/2/layout/IconVerticalSolidList"/>
    <dgm:cxn modelId="{5EE40885-C7FA-4B76-A0C9-1E8E112E9669}" type="presParOf" srcId="{52F57962-4E75-4F66-A2D4-263200DB15F9}" destId="{C24E534F-2D9D-46D2-8F92-778A325FF8C0}" srcOrd="2" destOrd="0" presId="urn:microsoft.com/office/officeart/2018/2/layout/IconVerticalSolidList"/>
    <dgm:cxn modelId="{A9E4C348-E8ED-40F1-A4E4-834AFFEC157C}" type="presParOf" srcId="{52F57962-4E75-4F66-A2D4-263200DB15F9}" destId="{39ED2B88-4EC7-4D51-9FB7-BBBC85F97D3C}" srcOrd="3" destOrd="0" presId="urn:microsoft.com/office/officeart/2018/2/layout/IconVerticalSolidList"/>
    <dgm:cxn modelId="{CA0A3407-869A-45AD-816D-BB37207523FA}" type="presParOf" srcId="{E0B745EA-EAB0-4EC2-B719-95E45F840F58}" destId="{48E0150A-D453-4A31-8AE1-3D625F8CCC48}" srcOrd="9" destOrd="0" presId="urn:microsoft.com/office/officeart/2018/2/layout/IconVerticalSolidList"/>
    <dgm:cxn modelId="{0A28B856-E473-4ADB-8D72-A4DC5B0BA038}" type="presParOf" srcId="{E0B745EA-EAB0-4EC2-B719-95E45F840F58}" destId="{41574BBF-6200-4B17-8D72-97D02FD6D76B}" srcOrd="10" destOrd="0" presId="urn:microsoft.com/office/officeart/2018/2/layout/IconVerticalSolidList"/>
    <dgm:cxn modelId="{2C844316-5E59-4456-A197-20C3BC93AB8F}" type="presParOf" srcId="{41574BBF-6200-4B17-8D72-97D02FD6D76B}" destId="{B1777868-B538-4F47-9940-C425C2142327}" srcOrd="0" destOrd="0" presId="urn:microsoft.com/office/officeart/2018/2/layout/IconVerticalSolidList"/>
    <dgm:cxn modelId="{835FE30A-D543-4C85-9130-CD22801C9A66}" type="presParOf" srcId="{41574BBF-6200-4B17-8D72-97D02FD6D76B}" destId="{2F025F0A-4945-452B-AEBB-3E5020A14328}" srcOrd="1" destOrd="0" presId="urn:microsoft.com/office/officeart/2018/2/layout/IconVerticalSolidList"/>
    <dgm:cxn modelId="{FD072683-9C11-44C8-9D30-4EEF2EF39D9D}" type="presParOf" srcId="{41574BBF-6200-4B17-8D72-97D02FD6D76B}" destId="{679DFB9F-5DE4-41C7-89A6-C390EE1CE38B}" srcOrd="2" destOrd="0" presId="urn:microsoft.com/office/officeart/2018/2/layout/IconVerticalSolidList"/>
    <dgm:cxn modelId="{9FF1415F-DC0D-4FA2-BB6F-73D0CF94B39B}" type="presParOf" srcId="{41574BBF-6200-4B17-8D72-97D02FD6D76B}" destId="{AB818573-90B7-4EFC-9B9D-75C0A2D14E24}"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04B723-F592-4FEB-96B9-5640A4451D93}"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28B8FA12-DC7E-4F2C-AC0A-FF826EEDCD2C}">
      <dgm:prSet/>
      <dgm:spPr/>
      <dgm:t>
        <a:bodyPr/>
        <a:lstStyle/>
        <a:p>
          <a:r>
            <a:rPr lang="en-IN" b="0" i="0"/>
            <a:t>Features may have very high number of categories</a:t>
          </a:r>
          <a:endParaRPr lang="en-US"/>
        </a:p>
      </dgm:t>
    </dgm:pt>
    <dgm:pt modelId="{BB060010-604C-4BA4-B7BF-129AB63B81D7}" type="parTrans" cxnId="{32ED6ABE-8B78-467F-9C67-E66E6A9DA0DF}">
      <dgm:prSet/>
      <dgm:spPr/>
      <dgm:t>
        <a:bodyPr/>
        <a:lstStyle/>
        <a:p>
          <a:endParaRPr lang="en-US"/>
        </a:p>
      </dgm:t>
    </dgm:pt>
    <dgm:pt modelId="{C8C443B5-CE06-42FC-B367-0CB44D033226}" type="sibTrans" cxnId="{32ED6ABE-8B78-467F-9C67-E66E6A9DA0DF}">
      <dgm:prSet/>
      <dgm:spPr/>
      <dgm:t>
        <a:bodyPr/>
        <a:lstStyle/>
        <a:p>
          <a:endParaRPr lang="en-US"/>
        </a:p>
      </dgm:t>
    </dgm:pt>
    <dgm:pt modelId="{C26CB063-F5CC-4B4D-8DCD-7938D5FC89E6}">
      <dgm:prSet/>
      <dgm:spPr/>
      <dgm:t>
        <a:bodyPr/>
        <a:lstStyle/>
        <a:p>
          <a:r>
            <a:rPr lang="en-IN" b="0" i="0"/>
            <a:t>Algorithms require the data to be numeric</a:t>
          </a:r>
          <a:endParaRPr lang="en-US"/>
        </a:p>
      </dgm:t>
    </dgm:pt>
    <dgm:pt modelId="{92C6A8AB-5A9C-41D6-B511-F73B29A70EF8}" type="parTrans" cxnId="{481A6295-BDEA-4608-8F08-D10A1D7C9416}">
      <dgm:prSet/>
      <dgm:spPr/>
      <dgm:t>
        <a:bodyPr/>
        <a:lstStyle/>
        <a:p>
          <a:endParaRPr lang="en-US"/>
        </a:p>
      </dgm:t>
    </dgm:pt>
    <dgm:pt modelId="{C29E7B8F-922A-4DF5-BE4D-48788C4A9E56}" type="sibTrans" cxnId="{481A6295-BDEA-4608-8F08-D10A1D7C9416}">
      <dgm:prSet/>
      <dgm:spPr/>
      <dgm:t>
        <a:bodyPr/>
        <a:lstStyle/>
        <a:p>
          <a:endParaRPr lang="en-US"/>
        </a:p>
      </dgm:t>
    </dgm:pt>
    <dgm:pt modelId="{C85A8514-A800-4B78-BB90-78004C86B220}">
      <dgm:prSet/>
      <dgm:spPr/>
      <dgm:t>
        <a:bodyPr/>
        <a:lstStyle/>
        <a:p>
          <a:r>
            <a:rPr lang="en-IN" b="0" i="0"/>
            <a:t>Solution 1 - Drop categorical features : May suit some applications!</a:t>
          </a:r>
          <a:endParaRPr lang="en-US"/>
        </a:p>
      </dgm:t>
    </dgm:pt>
    <dgm:pt modelId="{635C2C05-106D-457B-906D-8FAAB46D4474}" type="parTrans" cxnId="{19053E80-F5FC-4B16-BA7B-B7317B773525}">
      <dgm:prSet/>
      <dgm:spPr/>
      <dgm:t>
        <a:bodyPr/>
        <a:lstStyle/>
        <a:p>
          <a:endParaRPr lang="en-US"/>
        </a:p>
      </dgm:t>
    </dgm:pt>
    <dgm:pt modelId="{2D545FCD-5C88-43E0-BD4D-B36D91DEA242}" type="sibTrans" cxnId="{19053E80-F5FC-4B16-BA7B-B7317B773525}">
      <dgm:prSet/>
      <dgm:spPr/>
      <dgm:t>
        <a:bodyPr/>
        <a:lstStyle/>
        <a:p>
          <a:endParaRPr lang="en-US"/>
        </a:p>
      </dgm:t>
    </dgm:pt>
    <dgm:pt modelId="{CD02339F-4C02-4ADB-A831-736D71F6E092}">
      <dgm:prSet/>
      <dgm:spPr/>
      <dgm:t>
        <a:bodyPr/>
        <a:lstStyle/>
        <a:p>
          <a:r>
            <a:rPr lang="en-IN" b="0" i="0" dirty="0"/>
            <a:t>Solution 2 – Represent categories as numbers : But how? </a:t>
          </a:r>
          <a:r>
            <a:rPr lang="en-IN" b="0" i="0" dirty="0">
              <a:sym typeface="Wingdings" panose="05000000000000000000" pitchFamily="2" charset="2"/>
            </a:rPr>
            <a:t></a:t>
          </a:r>
          <a:endParaRPr lang="en-US" dirty="0"/>
        </a:p>
      </dgm:t>
    </dgm:pt>
    <dgm:pt modelId="{497F086E-1315-4A42-BCA7-D06ADFEC43BE}" type="parTrans" cxnId="{8A69A1D7-07D6-45EC-A2EE-8C1CBF7BC06F}">
      <dgm:prSet/>
      <dgm:spPr/>
      <dgm:t>
        <a:bodyPr/>
        <a:lstStyle/>
        <a:p>
          <a:endParaRPr lang="en-US"/>
        </a:p>
      </dgm:t>
    </dgm:pt>
    <dgm:pt modelId="{44F8EF77-6737-4C3D-8FB0-801447E1C7FA}" type="sibTrans" cxnId="{8A69A1D7-07D6-45EC-A2EE-8C1CBF7BC06F}">
      <dgm:prSet/>
      <dgm:spPr/>
      <dgm:t>
        <a:bodyPr/>
        <a:lstStyle/>
        <a:p>
          <a:endParaRPr lang="en-US"/>
        </a:p>
      </dgm:t>
    </dgm:pt>
    <dgm:pt modelId="{567A5BA4-EA09-4290-9DB5-651624266C26}" type="pres">
      <dgm:prSet presAssocID="{1E04B723-F592-4FEB-96B9-5640A4451D93}" presName="matrix" presStyleCnt="0">
        <dgm:presLayoutVars>
          <dgm:chMax val="1"/>
          <dgm:dir/>
          <dgm:resizeHandles val="exact"/>
        </dgm:presLayoutVars>
      </dgm:prSet>
      <dgm:spPr/>
    </dgm:pt>
    <dgm:pt modelId="{88C1A5FF-0EAF-43CF-B8CB-804D5E4F3116}" type="pres">
      <dgm:prSet presAssocID="{1E04B723-F592-4FEB-96B9-5640A4451D93}" presName="diamond" presStyleLbl="bgShp" presStyleIdx="0" presStyleCnt="1"/>
      <dgm:spPr/>
    </dgm:pt>
    <dgm:pt modelId="{6FF9886A-174F-4D72-8695-CE7484FDE8E7}" type="pres">
      <dgm:prSet presAssocID="{1E04B723-F592-4FEB-96B9-5640A4451D93}" presName="quad1" presStyleLbl="node1" presStyleIdx="0" presStyleCnt="4">
        <dgm:presLayoutVars>
          <dgm:chMax val="0"/>
          <dgm:chPref val="0"/>
          <dgm:bulletEnabled val="1"/>
        </dgm:presLayoutVars>
      </dgm:prSet>
      <dgm:spPr/>
    </dgm:pt>
    <dgm:pt modelId="{B98F6D3B-C895-44E0-8F45-612D609D7EAD}" type="pres">
      <dgm:prSet presAssocID="{1E04B723-F592-4FEB-96B9-5640A4451D93}" presName="quad2" presStyleLbl="node1" presStyleIdx="1" presStyleCnt="4">
        <dgm:presLayoutVars>
          <dgm:chMax val="0"/>
          <dgm:chPref val="0"/>
          <dgm:bulletEnabled val="1"/>
        </dgm:presLayoutVars>
      </dgm:prSet>
      <dgm:spPr/>
    </dgm:pt>
    <dgm:pt modelId="{2B223315-16E7-46B8-BA2A-155195C56436}" type="pres">
      <dgm:prSet presAssocID="{1E04B723-F592-4FEB-96B9-5640A4451D93}" presName="quad3" presStyleLbl="node1" presStyleIdx="2" presStyleCnt="4">
        <dgm:presLayoutVars>
          <dgm:chMax val="0"/>
          <dgm:chPref val="0"/>
          <dgm:bulletEnabled val="1"/>
        </dgm:presLayoutVars>
      </dgm:prSet>
      <dgm:spPr/>
    </dgm:pt>
    <dgm:pt modelId="{D794AA6E-E933-4AD4-8DB0-DAED90EFA4DD}" type="pres">
      <dgm:prSet presAssocID="{1E04B723-F592-4FEB-96B9-5640A4451D93}" presName="quad4" presStyleLbl="node1" presStyleIdx="3" presStyleCnt="4">
        <dgm:presLayoutVars>
          <dgm:chMax val="0"/>
          <dgm:chPref val="0"/>
          <dgm:bulletEnabled val="1"/>
        </dgm:presLayoutVars>
      </dgm:prSet>
      <dgm:spPr/>
    </dgm:pt>
  </dgm:ptLst>
  <dgm:cxnLst>
    <dgm:cxn modelId="{EA28153B-D270-41EB-B270-98CAD52D52A4}" type="presOf" srcId="{C26CB063-F5CC-4B4D-8DCD-7938D5FC89E6}" destId="{B98F6D3B-C895-44E0-8F45-612D609D7EAD}" srcOrd="0" destOrd="0" presId="urn:microsoft.com/office/officeart/2005/8/layout/matrix3"/>
    <dgm:cxn modelId="{3C7E4D4F-E9B3-45B7-8C6C-F88C7033B962}" type="presOf" srcId="{28B8FA12-DC7E-4F2C-AC0A-FF826EEDCD2C}" destId="{6FF9886A-174F-4D72-8695-CE7484FDE8E7}" srcOrd="0" destOrd="0" presId="urn:microsoft.com/office/officeart/2005/8/layout/matrix3"/>
    <dgm:cxn modelId="{72429C56-F2D9-4A6F-997B-92F978FF67D8}" type="presOf" srcId="{1E04B723-F592-4FEB-96B9-5640A4451D93}" destId="{567A5BA4-EA09-4290-9DB5-651624266C26}" srcOrd="0" destOrd="0" presId="urn:microsoft.com/office/officeart/2005/8/layout/matrix3"/>
    <dgm:cxn modelId="{19053E80-F5FC-4B16-BA7B-B7317B773525}" srcId="{1E04B723-F592-4FEB-96B9-5640A4451D93}" destId="{C85A8514-A800-4B78-BB90-78004C86B220}" srcOrd="2" destOrd="0" parTransId="{635C2C05-106D-457B-906D-8FAAB46D4474}" sibTransId="{2D545FCD-5C88-43E0-BD4D-B36D91DEA242}"/>
    <dgm:cxn modelId="{481A6295-BDEA-4608-8F08-D10A1D7C9416}" srcId="{1E04B723-F592-4FEB-96B9-5640A4451D93}" destId="{C26CB063-F5CC-4B4D-8DCD-7938D5FC89E6}" srcOrd="1" destOrd="0" parTransId="{92C6A8AB-5A9C-41D6-B511-F73B29A70EF8}" sibTransId="{C29E7B8F-922A-4DF5-BE4D-48788C4A9E56}"/>
    <dgm:cxn modelId="{C54A9398-6292-44B5-A172-BBFA686FB5BD}" type="presOf" srcId="{CD02339F-4C02-4ADB-A831-736D71F6E092}" destId="{D794AA6E-E933-4AD4-8DB0-DAED90EFA4DD}" srcOrd="0" destOrd="0" presId="urn:microsoft.com/office/officeart/2005/8/layout/matrix3"/>
    <dgm:cxn modelId="{32ED6ABE-8B78-467F-9C67-E66E6A9DA0DF}" srcId="{1E04B723-F592-4FEB-96B9-5640A4451D93}" destId="{28B8FA12-DC7E-4F2C-AC0A-FF826EEDCD2C}" srcOrd="0" destOrd="0" parTransId="{BB060010-604C-4BA4-B7BF-129AB63B81D7}" sibTransId="{C8C443B5-CE06-42FC-B367-0CB44D033226}"/>
    <dgm:cxn modelId="{8A69A1D7-07D6-45EC-A2EE-8C1CBF7BC06F}" srcId="{1E04B723-F592-4FEB-96B9-5640A4451D93}" destId="{CD02339F-4C02-4ADB-A831-736D71F6E092}" srcOrd="3" destOrd="0" parTransId="{497F086E-1315-4A42-BCA7-D06ADFEC43BE}" sibTransId="{44F8EF77-6737-4C3D-8FB0-801447E1C7FA}"/>
    <dgm:cxn modelId="{6774C0D8-5F23-43B2-9BAA-D98170FAF502}" type="presOf" srcId="{C85A8514-A800-4B78-BB90-78004C86B220}" destId="{2B223315-16E7-46B8-BA2A-155195C56436}" srcOrd="0" destOrd="0" presId="urn:microsoft.com/office/officeart/2005/8/layout/matrix3"/>
    <dgm:cxn modelId="{0AE69F9E-EFE9-402F-AB28-25A60CA22790}" type="presParOf" srcId="{567A5BA4-EA09-4290-9DB5-651624266C26}" destId="{88C1A5FF-0EAF-43CF-B8CB-804D5E4F3116}" srcOrd="0" destOrd="0" presId="urn:microsoft.com/office/officeart/2005/8/layout/matrix3"/>
    <dgm:cxn modelId="{1DB881FA-3170-49F2-8736-7AF0B651C6DC}" type="presParOf" srcId="{567A5BA4-EA09-4290-9DB5-651624266C26}" destId="{6FF9886A-174F-4D72-8695-CE7484FDE8E7}" srcOrd="1" destOrd="0" presId="urn:microsoft.com/office/officeart/2005/8/layout/matrix3"/>
    <dgm:cxn modelId="{2AF1394A-527F-4687-839C-70C0C5EE534D}" type="presParOf" srcId="{567A5BA4-EA09-4290-9DB5-651624266C26}" destId="{B98F6D3B-C895-44E0-8F45-612D609D7EAD}" srcOrd="2" destOrd="0" presId="urn:microsoft.com/office/officeart/2005/8/layout/matrix3"/>
    <dgm:cxn modelId="{45E04AF3-3B79-4EB6-AEA6-9B9BE059FAA5}" type="presParOf" srcId="{567A5BA4-EA09-4290-9DB5-651624266C26}" destId="{2B223315-16E7-46B8-BA2A-155195C56436}" srcOrd="3" destOrd="0" presId="urn:microsoft.com/office/officeart/2005/8/layout/matrix3"/>
    <dgm:cxn modelId="{7D756441-AD47-4629-AB41-1AC017C4D64C}" type="presParOf" srcId="{567A5BA4-EA09-4290-9DB5-651624266C26}" destId="{D794AA6E-E933-4AD4-8DB0-DAED90EFA4D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859BBD-D659-4185-A847-CBE6EC19A2C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369470-E0D9-47B5-89CA-5CB3584378B9}">
      <dgm:prSet/>
      <dgm:spPr>
        <a:ln>
          <a:noFill/>
        </a:ln>
      </dgm:spPr>
      <dgm:t>
        <a:bodyPr/>
        <a:lstStyle/>
        <a:p>
          <a:pPr>
            <a:lnSpc>
              <a:spcPct val="100000"/>
            </a:lnSpc>
          </a:pPr>
          <a:r>
            <a:rPr lang="en-IN" b="0" i="0" dirty="0"/>
            <a:t>The Problem</a:t>
          </a:r>
          <a:endParaRPr lang="en-US" dirty="0"/>
        </a:p>
      </dgm:t>
    </dgm:pt>
    <dgm:pt modelId="{D1C55581-16EB-4B8A-A2D2-12029314E4BA}" type="parTrans" cxnId="{7596E9DF-4A9A-4338-8CE7-303AB9667335}">
      <dgm:prSet/>
      <dgm:spPr/>
      <dgm:t>
        <a:bodyPr/>
        <a:lstStyle/>
        <a:p>
          <a:endParaRPr lang="en-US"/>
        </a:p>
      </dgm:t>
    </dgm:pt>
    <dgm:pt modelId="{E4A6FC5C-79F7-410F-AB55-29C98AB66324}" type="sibTrans" cxnId="{7596E9DF-4A9A-4338-8CE7-303AB9667335}">
      <dgm:prSet/>
      <dgm:spPr/>
      <dgm:t>
        <a:bodyPr/>
        <a:lstStyle/>
        <a:p>
          <a:endParaRPr lang="en-US"/>
        </a:p>
      </dgm:t>
    </dgm:pt>
    <dgm:pt modelId="{C8DE1813-A0B8-4CEE-8153-C30B0CEAA1D6}">
      <dgm:prSet/>
      <dgm:spPr/>
      <dgm:t>
        <a:bodyPr/>
        <a:lstStyle/>
        <a:p>
          <a:pPr>
            <a:lnSpc>
              <a:spcPct val="100000"/>
            </a:lnSpc>
          </a:pPr>
          <a:r>
            <a:rPr lang="en-IN" b="0" i="0"/>
            <a:t>GBDT Algorithm</a:t>
          </a:r>
          <a:endParaRPr lang="en-US"/>
        </a:p>
      </dgm:t>
    </dgm:pt>
    <dgm:pt modelId="{5144812C-761F-4B6C-B4F2-BD71E18D64F3}" type="parTrans" cxnId="{4000128C-3B0B-46A9-ABED-38349296B61B}">
      <dgm:prSet/>
      <dgm:spPr/>
      <dgm:t>
        <a:bodyPr/>
        <a:lstStyle/>
        <a:p>
          <a:endParaRPr lang="en-US"/>
        </a:p>
      </dgm:t>
    </dgm:pt>
    <dgm:pt modelId="{3712DA85-3F6B-46B3-89EA-DB30E400EA35}" type="sibTrans" cxnId="{4000128C-3B0B-46A9-ABED-38349296B61B}">
      <dgm:prSet/>
      <dgm:spPr/>
      <dgm:t>
        <a:bodyPr/>
        <a:lstStyle/>
        <a:p>
          <a:endParaRPr lang="en-US"/>
        </a:p>
      </dgm:t>
    </dgm:pt>
    <dgm:pt modelId="{85C7CEFD-AEA5-472C-9175-7A547187DF4A}">
      <dgm:prSet/>
      <dgm:spPr/>
      <dgm:t>
        <a:bodyPr/>
        <a:lstStyle/>
        <a:p>
          <a:pPr>
            <a:lnSpc>
              <a:spcPct val="100000"/>
            </a:lnSpc>
          </a:pPr>
          <a:r>
            <a:rPr lang="en-IN" b="0" i="0"/>
            <a:t>Datasets</a:t>
          </a:r>
          <a:endParaRPr lang="en-US"/>
        </a:p>
      </dgm:t>
    </dgm:pt>
    <dgm:pt modelId="{BA0A8980-6B07-459D-8159-970663947157}" type="parTrans" cxnId="{6917E051-0B02-46C2-8531-61D3B3C1F7F5}">
      <dgm:prSet/>
      <dgm:spPr/>
      <dgm:t>
        <a:bodyPr/>
        <a:lstStyle/>
        <a:p>
          <a:endParaRPr lang="en-US"/>
        </a:p>
      </dgm:t>
    </dgm:pt>
    <dgm:pt modelId="{554C2CED-5974-4795-9B39-806BDED07A10}" type="sibTrans" cxnId="{6917E051-0B02-46C2-8531-61D3B3C1F7F5}">
      <dgm:prSet/>
      <dgm:spPr/>
      <dgm:t>
        <a:bodyPr/>
        <a:lstStyle/>
        <a:p>
          <a:endParaRPr lang="en-US"/>
        </a:p>
      </dgm:t>
    </dgm:pt>
    <dgm:pt modelId="{02DC9ADA-C49B-4687-A605-31864A18D11D}">
      <dgm:prSet/>
      <dgm:spPr/>
      <dgm:t>
        <a:bodyPr/>
        <a:lstStyle/>
        <a:p>
          <a:pPr>
            <a:lnSpc>
              <a:spcPct val="100000"/>
            </a:lnSpc>
          </a:pPr>
          <a:r>
            <a:rPr lang="en-IN" b="0" i="0"/>
            <a:t>Methodology</a:t>
          </a:r>
          <a:endParaRPr lang="en-US"/>
        </a:p>
      </dgm:t>
    </dgm:pt>
    <dgm:pt modelId="{08134A06-0BAC-45DF-82BC-67F8D6A42514}" type="parTrans" cxnId="{53B8B9FD-5D7F-482C-A9E8-673505965287}">
      <dgm:prSet/>
      <dgm:spPr/>
      <dgm:t>
        <a:bodyPr/>
        <a:lstStyle/>
        <a:p>
          <a:endParaRPr lang="en-US"/>
        </a:p>
      </dgm:t>
    </dgm:pt>
    <dgm:pt modelId="{94FE17E6-4C58-4373-965C-3A44D19D20CD}" type="sibTrans" cxnId="{53B8B9FD-5D7F-482C-A9E8-673505965287}">
      <dgm:prSet/>
      <dgm:spPr/>
      <dgm:t>
        <a:bodyPr/>
        <a:lstStyle/>
        <a:p>
          <a:endParaRPr lang="en-US"/>
        </a:p>
      </dgm:t>
    </dgm:pt>
    <dgm:pt modelId="{88CD46DA-7168-4A38-A554-284CEAEA2F9E}">
      <dgm:prSet/>
      <dgm:spPr/>
      <dgm:t>
        <a:bodyPr/>
        <a:lstStyle/>
        <a:p>
          <a:pPr>
            <a:lnSpc>
              <a:spcPct val="100000"/>
            </a:lnSpc>
          </a:pPr>
          <a:r>
            <a:rPr lang="en-IN" b="0" i="0" dirty="0"/>
            <a:t>Results and Discussion</a:t>
          </a:r>
          <a:endParaRPr lang="en-US" dirty="0"/>
        </a:p>
      </dgm:t>
    </dgm:pt>
    <dgm:pt modelId="{422BD12C-99F1-410D-8DE6-7D8AF3380E79}" type="parTrans" cxnId="{02C2C431-8DD4-4F4E-A287-BA0B2E53EA1C}">
      <dgm:prSet/>
      <dgm:spPr/>
      <dgm:t>
        <a:bodyPr/>
        <a:lstStyle/>
        <a:p>
          <a:endParaRPr lang="en-US"/>
        </a:p>
      </dgm:t>
    </dgm:pt>
    <dgm:pt modelId="{6B87701E-9ABA-4CEC-BBD1-9E6C0D7C76EF}" type="sibTrans" cxnId="{02C2C431-8DD4-4F4E-A287-BA0B2E53EA1C}">
      <dgm:prSet/>
      <dgm:spPr/>
      <dgm:t>
        <a:bodyPr/>
        <a:lstStyle/>
        <a:p>
          <a:endParaRPr lang="en-US"/>
        </a:p>
      </dgm:t>
    </dgm:pt>
    <dgm:pt modelId="{B7050671-6FAC-4341-9ED8-998442C2B17F}">
      <dgm:prSet/>
      <dgm:spPr>
        <a:ln>
          <a:noFill/>
        </a:ln>
      </dgm:spPr>
      <dgm:t>
        <a:bodyPr/>
        <a:lstStyle/>
        <a:p>
          <a:pPr>
            <a:lnSpc>
              <a:spcPct val="100000"/>
            </a:lnSpc>
          </a:pPr>
          <a:r>
            <a:rPr lang="en-US" dirty="0"/>
            <a:t>Categorical Encoding</a:t>
          </a:r>
        </a:p>
      </dgm:t>
    </dgm:pt>
    <dgm:pt modelId="{48533D98-0A9F-4D2B-8425-629EC6CF494F}" type="parTrans" cxnId="{4D97C254-BE83-42CA-AD68-28045E9020EB}">
      <dgm:prSet/>
      <dgm:spPr/>
      <dgm:t>
        <a:bodyPr/>
        <a:lstStyle/>
        <a:p>
          <a:endParaRPr lang="en-IN"/>
        </a:p>
      </dgm:t>
    </dgm:pt>
    <dgm:pt modelId="{E9CA73B5-0037-41C8-8C71-ABF6CC5BCBA6}" type="sibTrans" cxnId="{4D97C254-BE83-42CA-AD68-28045E9020EB}">
      <dgm:prSet/>
      <dgm:spPr/>
      <dgm:t>
        <a:bodyPr/>
        <a:lstStyle/>
        <a:p>
          <a:endParaRPr lang="en-IN"/>
        </a:p>
      </dgm:t>
    </dgm:pt>
    <dgm:pt modelId="{E0B745EA-EAB0-4EC2-B719-95E45F840F58}" type="pres">
      <dgm:prSet presAssocID="{B7859BBD-D659-4185-A847-CBE6EC19A2CB}" presName="root" presStyleCnt="0">
        <dgm:presLayoutVars>
          <dgm:dir/>
          <dgm:resizeHandles val="exact"/>
        </dgm:presLayoutVars>
      </dgm:prSet>
      <dgm:spPr/>
    </dgm:pt>
    <dgm:pt modelId="{B6BA7622-1844-467F-AFC6-0049E351F0C6}" type="pres">
      <dgm:prSet presAssocID="{F0369470-E0D9-47B5-89CA-5CB3584378B9}" presName="compNode" presStyleCnt="0"/>
      <dgm:spPr/>
    </dgm:pt>
    <dgm:pt modelId="{418DD226-A38C-4759-B6A5-8A0F3EEB2C09}" type="pres">
      <dgm:prSet presAssocID="{F0369470-E0D9-47B5-89CA-5CB3584378B9}" presName="bgRect" presStyleLbl="bgShp" presStyleIdx="0" presStyleCnt="6"/>
      <dgm:spPr>
        <a:ln w="76200">
          <a:noFill/>
        </a:ln>
      </dgm:spPr>
    </dgm:pt>
    <dgm:pt modelId="{8D177FD4-A45D-44CF-9F39-FA18ACD19606}" type="pres">
      <dgm:prSet presAssocID="{F0369470-E0D9-47B5-89CA-5CB3584378B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nostic"/>
        </a:ext>
      </dgm:extLst>
    </dgm:pt>
    <dgm:pt modelId="{77ECDFF8-281C-41E1-ACE2-3DE05D816E64}" type="pres">
      <dgm:prSet presAssocID="{F0369470-E0D9-47B5-89CA-5CB3584378B9}" presName="spaceRect" presStyleCnt="0"/>
      <dgm:spPr/>
    </dgm:pt>
    <dgm:pt modelId="{6A657861-65EE-4B42-A1A4-0C117C4A3CE9}" type="pres">
      <dgm:prSet presAssocID="{F0369470-E0D9-47B5-89CA-5CB3584378B9}" presName="parTx" presStyleLbl="revTx" presStyleIdx="0" presStyleCnt="6">
        <dgm:presLayoutVars>
          <dgm:chMax val="0"/>
          <dgm:chPref val="0"/>
        </dgm:presLayoutVars>
      </dgm:prSet>
      <dgm:spPr/>
    </dgm:pt>
    <dgm:pt modelId="{E1933605-53C3-4BAD-AF74-687B776292C4}" type="pres">
      <dgm:prSet presAssocID="{E4A6FC5C-79F7-410F-AB55-29C98AB66324}" presName="sibTrans" presStyleCnt="0"/>
      <dgm:spPr/>
    </dgm:pt>
    <dgm:pt modelId="{DF449DC3-A4EC-4FE7-897D-77A218079F88}" type="pres">
      <dgm:prSet presAssocID="{C8DE1813-A0B8-4CEE-8153-C30B0CEAA1D6}" presName="compNode" presStyleCnt="0"/>
      <dgm:spPr/>
    </dgm:pt>
    <dgm:pt modelId="{690B6149-3499-47EE-95E9-E8B9FE186B1C}" type="pres">
      <dgm:prSet presAssocID="{C8DE1813-A0B8-4CEE-8153-C30B0CEAA1D6}" presName="bgRect" presStyleLbl="bgShp" presStyleIdx="1" presStyleCnt="6"/>
      <dgm:spPr>
        <a:ln w="76200">
          <a:noFill/>
        </a:ln>
      </dgm:spPr>
    </dgm:pt>
    <dgm:pt modelId="{5FC0A19F-70BB-4B5A-AC3E-26744D9D6FDB}" type="pres">
      <dgm:prSet presAssocID="{C8DE1813-A0B8-4CEE-8153-C30B0CEAA1D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mo"/>
        </a:ext>
      </dgm:extLst>
    </dgm:pt>
    <dgm:pt modelId="{9D2F69B1-4B9D-4072-BA2B-7C18EC97C329}" type="pres">
      <dgm:prSet presAssocID="{C8DE1813-A0B8-4CEE-8153-C30B0CEAA1D6}" presName="spaceRect" presStyleCnt="0"/>
      <dgm:spPr/>
    </dgm:pt>
    <dgm:pt modelId="{8B0AC109-46BA-40E6-9E59-0A89AFF006C6}" type="pres">
      <dgm:prSet presAssocID="{C8DE1813-A0B8-4CEE-8153-C30B0CEAA1D6}" presName="parTx" presStyleLbl="revTx" presStyleIdx="1" presStyleCnt="6">
        <dgm:presLayoutVars>
          <dgm:chMax val="0"/>
          <dgm:chPref val="0"/>
        </dgm:presLayoutVars>
      </dgm:prSet>
      <dgm:spPr/>
    </dgm:pt>
    <dgm:pt modelId="{B5A60347-CC39-4C56-8D40-7AF2BBF23B8B}" type="pres">
      <dgm:prSet presAssocID="{3712DA85-3F6B-46B3-89EA-DB30E400EA35}" presName="sibTrans" presStyleCnt="0"/>
      <dgm:spPr/>
    </dgm:pt>
    <dgm:pt modelId="{8D065EC6-14A5-42CE-8805-EAA6512D3D5B}" type="pres">
      <dgm:prSet presAssocID="{B7050671-6FAC-4341-9ED8-998442C2B17F}" presName="compNode" presStyleCnt="0"/>
      <dgm:spPr/>
    </dgm:pt>
    <dgm:pt modelId="{BABE9232-8DB9-418E-AC6F-A6A381F7BACC}" type="pres">
      <dgm:prSet presAssocID="{B7050671-6FAC-4341-9ED8-998442C2B17F}" presName="bgRect" presStyleLbl="bgShp" presStyleIdx="2" presStyleCnt="6"/>
      <dgm:spPr>
        <a:ln w="76200">
          <a:noFill/>
        </a:ln>
      </dgm:spPr>
    </dgm:pt>
    <dgm:pt modelId="{49162F86-8806-44D8-A4D6-9FB014D94A52}" type="pres">
      <dgm:prSet presAssocID="{B7050671-6FAC-4341-9ED8-998442C2B17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e HTML"/>
        </a:ext>
      </dgm:extLst>
    </dgm:pt>
    <dgm:pt modelId="{88A2B984-F4EE-4FE9-A09E-3090C6BF8834}" type="pres">
      <dgm:prSet presAssocID="{B7050671-6FAC-4341-9ED8-998442C2B17F}" presName="spaceRect" presStyleCnt="0"/>
      <dgm:spPr/>
    </dgm:pt>
    <dgm:pt modelId="{8D0A0C81-C24B-485F-8A98-0705FE4E4268}" type="pres">
      <dgm:prSet presAssocID="{B7050671-6FAC-4341-9ED8-998442C2B17F}" presName="parTx" presStyleLbl="revTx" presStyleIdx="2" presStyleCnt="6">
        <dgm:presLayoutVars>
          <dgm:chMax val="0"/>
          <dgm:chPref val="0"/>
        </dgm:presLayoutVars>
      </dgm:prSet>
      <dgm:spPr/>
    </dgm:pt>
    <dgm:pt modelId="{B7083621-9FE1-47D4-9EEE-28E9442B87F0}" type="pres">
      <dgm:prSet presAssocID="{E9CA73B5-0037-41C8-8C71-ABF6CC5BCBA6}" presName="sibTrans" presStyleCnt="0"/>
      <dgm:spPr/>
    </dgm:pt>
    <dgm:pt modelId="{BBB278A5-5287-49F3-8770-3EB3BF257600}" type="pres">
      <dgm:prSet presAssocID="{85C7CEFD-AEA5-472C-9175-7A547187DF4A}" presName="compNode" presStyleCnt="0"/>
      <dgm:spPr/>
    </dgm:pt>
    <dgm:pt modelId="{A9CBD558-6D1F-45B4-8176-EAED0A49C557}" type="pres">
      <dgm:prSet presAssocID="{85C7CEFD-AEA5-472C-9175-7A547187DF4A}" presName="bgRect" presStyleLbl="bgShp" presStyleIdx="3" presStyleCnt="6"/>
      <dgm:spPr>
        <a:ln w="76200">
          <a:noFill/>
        </a:ln>
      </dgm:spPr>
    </dgm:pt>
    <dgm:pt modelId="{0C252BC4-C209-45D1-8BB7-330F9F749C46}" type="pres">
      <dgm:prSet presAssocID="{85C7CEFD-AEA5-472C-9175-7A547187DF4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Enrollment"/>
        </a:ext>
      </dgm:extLst>
    </dgm:pt>
    <dgm:pt modelId="{E631F720-F9A2-48C6-B2C0-DEBFADF05447}" type="pres">
      <dgm:prSet presAssocID="{85C7CEFD-AEA5-472C-9175-7A547187DF4A}" presName="spaceRect" presStyleCnt="0"/>
      <dgm:spPr/>
    </dgm:pt>
    <dgm:pt modelId="{97B6D7B8-7326-402D-9A02-AF05E2053104}" type="pres">
      <dgm:prSet presAssocID="{85C7CEFD-AEA5-472C-9175-7A547187DF4A}" presName="parTx" presStyleLbl="revTx" presStyleIdx="3" presStyleCnt="6">
        <dgm:presLayoutVars>
          <dgm:chMax val="0"/>
          <dgm:chPref val="0"/>
        </dgm:presLayoutVars>
      </dgm:prSet>
      <dgm:spPr/>
    </dgm:pt>
    <dgm:pt modelId="{65733417-91E9-450B-9ECB-23B364B828A5}" type="pres">
      <dgm:prSet presAssocID="{554C2CED-5974-4795-9B39-806BDED07A10}" presName="sibTrans" presStyleCnt="0"/>
      <dgm:spPr/>
    </dgm:pt>
    <dgm:pt modelId="{52F57962-4E75-4F66-A2D4-263200DB15F9}" type="pres">
      <dgm:prSet presAssocID="{02DC9ADA-C49B-4687-A605-31864A18D11D}" presName="compNode" presStyleCnt="0"/>
      <dgm:spPr/>
    </dgm:pt>
    <dgm:pt modelId="{605E48F1-FE0B-4D15-B58A-B40A14C80DEC}" type="pres">
      <dgm:prSet presAssocID="{02DC9ADA-C49B-4687-A605-31864A18D11D}" presName="bgRect" presStyleLbl="bgShp" presStyleIdx="4" presStyleCnt="6"/>
      <dgm:spPr>
        <a:ln w="76200">
          <a:solidFill>
            <a:schemeClr val="accent5">
              <a:lumMod val="75000"/>
            </a:schemeClr>
          </a:solidFill>
        </a:ln>
      </dgm:spPr>
    </dgm:pt>
    <dgm:pt modelId="{99CE1CE2-8E56-41B3-B600-C3C24802B149}" type="pres">
      <dgm:prSet presAssocID="{02DC9ADA-C49B-4687-A605-31864A18D11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naire"/>
        </a:ext>
      </dgm:extLst>
    </dgm:pt>
    <dgm:pt modelId="{C24E534F-2D9D-46D2-8F92-778A325FF8C0}" type="pres">
      <dgm:prSet presAssocID="{02DC9ADA-C49B-4687-A605-31864A18D11D}" presName="spaceRect" presStyleCnt="0"/>
      <dgm:spPr/>
    </dgm:pt>
    <dgm:pt modelId="{39ED2B88-4EC7-4D51-9FB7-BBBC85F97D3C}" type="pres">
      <dgm:prSet presAssocID="{02DC9ADA-C49B-4687-A605-31864A18D11D}" presName="parTx" presStyleLbl="revTx" presStyleIdx="4" presStyleCnt="6">
        <dgm:presLayoutVars>
          <dgm:chMax val="0"/>
          <dgm:chPref val="0"/>
        </dgm:presLayoutVars>
      </dgm:prSet>
      <dgm:spPr/>
    </dgm:pt>
    <dgm:pt modelId="{48E0150A-D453-4A31-8AE1-3D625F8CCC48}" type="pres">
      <dgm:prSet presAssocID="{94FE17E6-4C58-4373-965C-3A44D19D20CD}" presName="sibTrans" presStyleCnt="0"/>
      <dgm:spPr/>
    </dgm:pt>
    <dgm:pt modelId="{41574BBF-6200-4B17-8D72-97D02FD6D76B}" type="pres">
      <dgm:prSet presAssocID="{88CD46DA-7168-4A38-A554-284CEAEA2F9E}" presName="compNode" presStyleCnt="0"/>
      <dgm:spPr/>
    </dgm:pt>
    <dgm:pt modelId="{B1777868-B538-4F47-9940-C425C2142327}" type="pres">
      <dgm:prSet presAssocID="{88CD46DA-7168-4A38-A554-284CEAEA2F9E}" presName="bgRect" presStyleLbl="bgShp" presStyleIdx="5" presStyleCnt="6"/>
      <dgm:spPr/>
    </dgm:pt>
    <dgm:pt modelId="{2F025F0A-4945-452B-AEBB-3E5020A14328}" type="pres">
      <dgm:prSet presAssocID="{88CD46DA-7168-4A38-A554-284CEAEA2F9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ment"/>
        </a:ext>
      </dgm:extLst>
    </dgm:pt>
    <dgm:pt modelId="{679DFB9F-5DE4-41C7-89A6-C390EE1CE38B}" type="pres">
      <dgm:prSet presAssocID="{88CD46DA-7168-4A38-A554-284CEAEA2F9E}" presName="spaceRect" presStyleCnt="0"/>
      <dgm:spPr/>
    </dgm:pt>
    <dgm:pt modelId="{AB818573-90B7-4EFC-9B9D-75C0A2D14E24}" type="pres">
      <dgm:prSet presAssocID="{88CD46DA-7168-4A38-A554-284CEAEA2F9E}" presName="parTx" presStyleLbl="revTx" presStyleIdx="5" presStyleCnt="6">
        <dgm:presLayoutVars>
          <dgm:chMax val="0"/>
          <dgm:chPref val="0"/>
        </dgm:presLayoutVars>
      </dgm:prSet>
      <dgm:spPr/>
    </dgm:pt>
  </dgm:ptLst>
  <dgm:cxnLst>
    <dgm:cxn modelId="{8084230D-C933-487F-B7E3-D5CEDB89BB3F}" type="presOf" srcId="{B7859BBD-D659-4185-A847-CBE6EC19A2CB}" destId="{E0B745EA-EAB0-4EC2-B719-95E45F840F58}" srcOrd="0" destOrd="0" presId="urn:microsoft.com/office/officeart/2018/2/layout/IconVerticalSolidList"/>
    <dgm:cxn modelId="{02C2C431-8DD4-4F4E-A287-BA0B2E53EA1C}" srcId="{B7859BBD-D659-4185-A847-CBE6EC19A2CB}" destId="{88CD46DA-7168-4A38-A554-284CEAEA2F9E}" srcOrd="5" destOrd="0" parTransId="{422BD12C-99F1-410D-8DE6-7D8AF3380E79}" sibTransId="{6B87701E-9ABA-4CEC-BBD1-9E6C0D7C76EF}"/>
    <dgm:cxn modelId="{6917E051-0B02-46C2-8531-61D3B3C1F7F5}" srcId="{B7859BBD-D659-4185-A847-CBE6EC19A2CB}" destId="{85C7CEFD-AEA5-472C-9175-7A547187DF4A}" srcOrd="3" destOrd="0" parTransId="{BA0A8980-6B07-459D-8159-970663947157}" sibTransId="{554C2CED-5974-4795-9B39-806BDED07A10}"/>
    <dgm:cxn modelId="{16384C72-B64F-46E1-87C3-E9313B64D160}" type="presOf" srcId="{C8DE1813-A0B8-4CEE-8153-C30B0CEAA1D6}" destId="{8B0AC109-46BA-40E6-9E59-0A89AFF006C6}" srcOrd="0" destOrd="0" presId="urn:microsoft.com/office/officeart/2018/2/layout/IconVerticalSolidList"/>
    <dgm:cxn modelId="{220FAB54-5114-4B11-AC78-BAC2A8839C95}" type="presOf" srcId="{B7050671-6FAC-4341-9ED8-998442C2B17F}" destId="{8D0A0C81-C24B-485F-8A98-0705FE4E4268}" srcOrd="0" destOrd="0" presId="urn:microsoft.com/office/officeart/2018/2/layout/IconVerticalSolidList"/>
    <dgm:cxn modelId="{4D97C254-BE83-42CA-AD68-28045E9020EB}" srcId="{B7859BBD-D659-4185-A847-CBE6EC19A2CB}" destId="{B7050671-6FAC-4341-9ED8-998442C2B17F}" srcOrd="2" destOrd="0" parTransId="{48533D98-0A9F-4D2B-8425-629EC6CF494F}" sibTransId="{E9CA73B5-0037-41C8-8C71-ABF6CC5BCBA6}"/>
    <dgm:cxn modelId="{4000128C-3B0B-46A9-ABED-38349296B61B}" srcId="{B7859BBD-D659-4185-A847-CBE6EC19A2CB}" destId="{C8DE1813-A0B8-4CEE-8153-C30B0CEAA1D6}" srcOrd="1" destOrd="0" parTransId="{5144812C-761F-4B6C-B4F2-BD71E18D64F3}" sibTransId="{3712DA85-3F6B-46B3-89EA-DB30E400EA35}"/>
    <dgm:cxn modelId="{4C02E78D-E38F-46A1-9779-2B6E705063BE}" type="presOf" srcId="{88CD46DA-7168-4A38-A554-284CEAEA2F9E}" destId="{AB818573-90B7-4EFC-9B9D-75C0A2D14E24}" srcOrd="0" destOrd="0" presId="urn:microsoft.com/office/officeart/2018/2/layout/IconVerticalSolidList"/>
    <dgm:cxn modelId="{8D1FC78E-ACA3-47BA-9956-AD389E6589EE}" type="presOf" srcId="{85C7CEFD-AEA5-472C-9175-7A547187DF4A}" destId="{97B6D7B8-7326-402D-9A02-AF05E2053104}" srcOrd="0" destOrd="0" presId="urn:microsoft.com/office/officeart/2018/2/layout/IconVerticalSolidList"/>
    <dgm:cxn modelId="{80D07998-1C1D-4848-B656-64D52B97E588}" type="presOf" srcId="{F0369470-E0D9-47B5-89CA-5CB3584378B9}" destId="{6A657861-65EE-4B42-A1A4-0C117C4A3CE9}" srcOrd="0" destOrd="0" presId="urn:microsoft.com/office/officeart/2018/2/layout/IconVerticalSolidList"/>
    <dgm:cxn modelId="{599D4B9D-1AE9-42F4-B3B1-23851643F77C}" type="presOf" srcId="{02DC9ADA-C49B-4687-A605-31864A18D11D}" destId="{39ED2B88-4EC7-4D51-9FB7-BBBC85F97D3C}" srcOrd="0" destOrd="0" presId="urn:microsoft.com/office/officeart/2018/2/layout/IconVerticalSolidList"/>
    <dgm:cxn modelId="{7596E9DF-4A9A-4338-8CE7-303AB9667335}" srcId="{B7859BBD-D659-4185-A847-CBE6EC19A2CB}" destId="{F0369470-E0D9-47B5-89CA-5CB3584378B9}" srcOrd="0" destOrd="0" parTransId="{D1C55581-16EB-4B8A-A2D2-12029314E4BA}" sibTransId="{E4A6FC5C-79F7-410F-AB55-29C98AB66324}"/>
    <dgm:cxn modelId="{53B8B9FD-5D7F-482C-A9E8-673505965287}" srcId="{B7859BBD-D659-4185-A847-CBE6EC19A2CB}" destId="{02DC9ADA-C49B-4687-A605-31864A18D11D}" srcOrd="4" destOrd="0" parTransId="{08134A06-0BAC-45DF-82BC-67F8D6A42514}" sibTransId="{94FE17E6-4C58-4373-965C-3A44D19D20CD}"/>
    <dgm:cxn modelId="{C1DE7D72-D96A-44B4-996A-A35BA8FD19B8}" type="presParOf" srcId="{E0B745EA-EAB0-4EC2-B719-95E45F840F58}" destId="{B6BA7622-1844-467F-AFC6-0049E351F0C6}" srcOrd="0" destOrd="0" presId="urn:microsoft.com/office/officeart/2018/2/layout/IconVerticalSolidList"/>
    <dgm:cxn modelId="{ABEBCE17-37BC-4C24-BA57-4807F5E17B8A}" type="presParOf" srcId="{B6BA7622-1844-467F-AFC6-0049E351F0C6}" destId="{418DD226-A38C-4759-B6A5-8A0F3EEB2C09}" srcOrd="0" destOrd="0" presId="urn:microsoft.com/office/officeart/2018/2/layout/IconVerticalSolidList"/>
    <dgm:cxn modelId="{BDBE3093-7DBB-4DD3-8A1B-B4916A981129}" type="presParOf" srcId="{B6BA7622-1844-467F-AFC6-0049E351F0C6}" destId="{8D177FD4-A45D-44CF-9F39-FA18ACD19606}" srcOrd="1" destOrd="0" presId="urn:microsoft.com/office/officeart/2018/2/layout/IconVerticalSolidList"/>
    <dgm:cxn modelId="{A52CF60C-62B1-4F6C-BAEC-3808CF101EFE}" type="presParOf" srcId="{B6BA7622-1844-467F-AFC6-0049E351F0C6}" destId="{77ECDFF8-281C-41E1-ACE2-3DE05D816E64}" srcOrd="2" destOrd="0" presId="urn:microsoft.com/office/officeart/2018/2/layout/IconVerticalSolidList"/>
    <dgm:cxn modelId="{73127379-E7CF-4231-AF22-1BC2EA498A59}" type="presParOf" srcId="{B6BA7622-1844-467F-AFC6-0049E351F0C6}" destId="{6A657861-65EE-4B42-A1A4-0C117C4A3CE9}" srcOrd="3" destOrd="0" presId="urn:microsoft.com/office/officeart/2018/2/layout/IconVerticalSolidList"/>
    <dgm:cxn modelId="{422D5B92-C25D-4FF3-9C58-66764473CCD0}" type="presParOf" srcId="{E0B745EA-EAB0-4EC2-B719-95E45F840F58}" destId="{E1933605-53C3-4BAD-AF74-687B776292C4}" srcOrd="1" destOrd="0" presId="urn:microsoft.com/office/officeart/2018/2/layout/IconVerticalSolidList"/>
    <dgm:cxn modelId="{33D518FE-C56C-4953-9005-E39C9F9CF36C}" type="presParOf" srcId="{E0B745EA-EAB0-4EC2-B719-95E45F840F58}" destId="{DF449DC3-A4EC-4FE7-897D-77A218079F88}" srcOrd="2" destOrd="0" presId="urn:microsoft.com/office/officeart/2018/2/layout/IconVerticalSolidList"/>
    <dgm:cxn modelId="{658A5491-CF70-4C56-8CA7-B0191A1D9A6B}" type="presParOf" srcId="{DF449DC3-A4EC-4FE7-897D-77A218079F88}" destId="{690B6149-3499-47EE-95E9-E8B9FE186B1C}" srcOrd="0" destOrd="0" presId="urn:microsoft.com/office/officeart/2018/2/layout/IconVerticalSolidList"/>
    <dgm:cxn modelId="{E755F8BE-9BC8-494B-BD1B-6F62EDC8D5FA}" type="presParOf" srcId="{DF449DC3-A4EC-4FE7-897D-77A218079F88}" destId="{5FC0A19F-70BB-4B5A-AC3E-26744D9D6FDB}" srcOrd="1" destOrd="0" presId="urn:microsoft.com/office/officeart/2018/2/layout/IconVerticalSolidList"/>
    <dgm:cxn modelId="{F06E5345-4DB4-4B58-B129-07E7842BB5E4}" type="presParOf" srcId="{DF449DC3-A4EC-4FE7-897D-77A218079F88}" destId="{9D2F69B1-4B9D-4072-BA2B-7C18EC97C329}" srcOrd="2" destOrd="0" presId="urn:microsoft.com/office/officeart/2018/2/layout/IconVerticalSolidList"/>
    <dgm:cxn modelId="{86260651-DB01-4FAF-A26C-9879235750B3}" type="presParOf" srcId="{DF449DC3-A4EC-4FE7-897D-77A218079F88}" destId="{8B0AC109-46BA-40E6-9E59-0A89AFF006C6}" srcOrd="3" destOrd="0" presId="urn:microsoft.com/office/officeart/2018/2/layout/IconVerticalSolidList"/>
    <dgm:cxn modelId="{236701CC-CCA9-418F-932D-63A0DF306979}" type="presParOf" srcId="{E0B745EA-EAB0-4EC2-B719-95E45F840F58}" destId="{B5A60347-CC39-4C56-8D40-7AF2BBF23B8B}" srcOrd="3" destOrd="0" presId="urn:microsoft.com/office/officeart/2018/2/layout/IconVerticalSolidList"/>
    <dgm:cxn modelId="{0A8CC059-927B-447A-9B6D-4E01D8E052DD}" type="presParOf" srcId="{E0B745EA-EAB0-4EC2-B719-95E45F840F58}" destId="{8D065EC6-14A5-42CE-8805-EAA6512D3D5B}" srcOrd="4" destOrd="0" presId="urn:microsoft.com/office/officeart/2018/2/layout/IconVerticalSolidList"/>
    <dgm:cxn modelId="{3ED9B4FE-F814-463F-8200-2FB04772234F}" type="presParOf" srcId="{8D065EC6-14A5-42CE-8805-EAA6512D3D5B}" destId="{BABE9232-8DB9-418E-AC6F-A6A381F7BACC}" srcOrd="0" destOrd="0" presId="urn:microsoft.com/office/officeart/2018/2/layout/IconVerticalSolidList"/>
    <dgm:cxn modelId="{67FB7FD7-2BAA-4921-B9D0-329C8067DA3D}" type="presParOf" srcId="{8D065EC6-14A5-42CE-8805-EAA6512D3D5B}" destId="{49162F86-8806-44D8-A4D6-9FB014D94A52}" srcOrd="1" destOrd="0" presId="urn:microsoft.com/office/officeart/2018/2/layout/IconVerticalSolidList"/>
    <dgm:cxn modelId="{E429749B-3A80-4BBB-91EE-C22599189076}" type="presParOf" srcId="{8D065EC6-14A5-42CE-8805-EAA6512D3D5B}" destId="{88A2B984-F4EE-4FE9-A09E-3090C6BF8834}" srcOrd="2" destOrd="0" presId="urn:microsoft.com/office/officeart/2018/2/layout/IconVerticalSolidList"/>
    <dgm:cxn modelId="{CC44E088-4634-4751-9C7D-8A32246AFAA1}" type="presParOf" srcId="{8D065EC6-14A5-42CE-8805-EAA6512D3D5B}" destId="{8D0A0C81-C24B-485F-8A98-0705FE4E4268}" srcOrd="3" destOrd="0" presId="urn:microsoft.com/office/officeart/2018/2/layout/IconVerticalSolidList"/>
    <dgm:cxn modelId="{FE4A1A0B-5160-4698-8EED-4E9FD898D408}" type="presParOf" srcId="{E0B745EA-EAB0-4EC2-B719-95E45F840F58}" destId="{B7083621-9FE1-47D4-9EEE-28E9442B87F0}" srcOrd="5" destOrd="0" presId="urn:microsoft.com/office/officeart/2018/2/layout/IconVerticalSolidList"/>
    <dgm:cxn modelId="{F89146D0-F044-4239-9B27-03057B386BD9}" type="presParOf" srcId="{E0B745EA-EAB0-4EC2-B719-95E45F840F58}" destId="{BBB278A5-5287-49F3-8770-3EB3BF257600}" srcOrd="6" destOrd="0" presId="urn:microsoft.com/office/officeart/2018/2/layout/IconVerticalSolidList"/>
    <dgm:cxn modelId="{1430328D-E619-4C68-82DB-7D4C9B2C3D02}" type="presParOf" srcId="{BBB278A5-5287-49F3-8770-3EB3BF257600}" destId="{A9CBD558-6D1F-45B4-8176-EAED0A49C557}" srcOrd="0" destOrd="0" presId="urn:microsoft.com/office/officeart/2018/2/layout/IconVerticalSolidList"/>
    <dgm:cxn modelId="{0341B241-8355-4E70-AFCB-EEAA2222E478}" type="presParOf" srcId="{BBB278A5-5287-49F3-8770-3EB3BF257600}" destId="{0C252BC4-C209-45D1-8BB7-330F9F749C46}" srcOrd="1" destOrd="0" presId="urn:microsoft.com/office/officeart/2018/2/layout/IconVerticalSolidList"/>
    <dgm:cxn modelId="{A9104B1A-D0E8-4D95-B9DB-FF9B489FBC8B}" type="presParOf" srcId="{BBB278A5-5287-49F3-8770-3EB3BF257600}" destId="{E631F720-F9A2-48C6-B2C0-DEBFADF05447}" srcOrd="2" destOrd="0" presId="urn:microsoft.com/office/officeart/2018/2/layout/IconVerticalSolidList"/>
    <dgm:cxn modelId="{05EC29D3-75D8-4763-B6A6-46ED1D8D0E4D}" type="presParOf" srcId="{BBB278A5-5287-49F3-8770-3EB3BF257600}" destId="{97B6D7B8-7326-402D-9A02-AF05E2053104}" srcOrd="3" destOrd="0" presId="urn:microsoft.com/office/officeart/2018/2/layout/IconVerticalSolidList"/>
    <dgm:cxn modelId="{4D51536C-626A-4A50-90C3-463E0BB22DCF}" type="presParOf" srcId="{E0B745EA-EAB0-4EC2-B719-95E45F840F58}" destId="{65733417-91E9-450B-9ECB-23B364B828A5}" srcOrd="7" destOrd="0" presId="urn:microsoft.com/office/officeart/2018/2/layout/IconVerticalSolidList"/>
    <dgm:cxn modelId="{097EDFAC-062B-4CA6-827D-A2605E360DB1}" type="presParOf" srcId="{E0B745EA-EAB0-4EC2-B719-95E45F840F58}" destId="{52F57962-4E75-4F66-A2D4-263200DB15F9}" srcOrd="8" destOrd="0" presId="urn:microsoft.com/office/officeart/2018/2/layout/IconVerticalSolidList"/>
    <dgm:cxn modelId="{06120D58-EC13-4A70-9A18-965C453156F7}" type="presParOf" srcId="{52F57962-4E75-4F66-A2D4-263200DB15F9}" destId="{605E48F1-FE0B-4D15-B58A-B40A14C80DEC}" srcOrd="0" destOrd="0" presId="urn:microsoft.com/office/officeart/2018/2/layout/IconVerticalSolidList"/>
    <dgm:cxn modelId="{CB62BE31-C874-4872-A109-879047B08C4A}" type="presParOf" srcId="{52F57962-4E75-4F66-A2D4-263200DB15F9}" destId="{99CE1CE2-8E56-41B3-B600-C3C24802B149}" srcOrd="1" destOrd="0" presId="urn:microsoft.com/office/officeart/2018/2/layout/IconVerticalSolidList"/>
    <dgm:cxn modelId="{5EE40885-C7FA-4B76-A0C9-1E8E112E9669}" type="presParOf" srcId="{52F57962-4E75-4F66-A2D4-263200DB15F9}" destId="{C24E534F-2D9D-46D2-8F92-778A325FF8C0}" srcOrd="2" destOrd="0" presId="urn:microsoft.com/office/officeart/2018/2/layout/IconVerticalSolidList"/>
    <dgm:cxn modelId="{A9E4C348-E8ED-40F1-A4E4-834AFFEC157C}" type="presParOf" srcId="{52F57962-4E75-4F66-A2D4-263200DB15F9}" destId="{39ED2B88-4EC7-4D51-9FB7-BBBC85F97D3C}" srcOrd="3" destOrd="0" presId="urn:microsoft.com/office/officeart/2018/2/layout/IconVerticalSolidList"/>
    <dgm:cxn modelId="{CA0A3407-869A-45AD-816D-BB37207523FA}" type="presParOf" srcId="{E0B745EA-EAB0-4EC2-B719-95E45F840F58}" destId="{48E0150A-D453-4A31-8AE1-3D625F8CCC48}" srcOrd="9" destOrd="0" presId="urn:microsoft.com/office/officeart/2018/2/layout/IconVerticalSolidList"/>
    <dgm:cxn modelId="{0A28B856-E473-4ADB-8D72-A4DC5B0BA038}" type="presParOf" srcId="{E0B745EA-EAB0-4EC2-B719-95E45F840F58}" destId="{41574BBF-6200-4B17-8D72-97D02FD6D76B}" srcOrd="10" destOrd="0" presId="urn:microsoft.com/office/officeart/2018/2/layout/IconVerticalSolidList"/>
    <dgm:cxn modelId="{2C844316-5E59-4456-A197-20C3BC93AB8F}" type="presParOf" srcId="{41574BBF-6200-4B17-8D72-97D02FD6D76B}" destId="{B1777868-B538-4F47-9940-C425C2142327}" srcOrd="0" destOrd="0" presId="urn:microsoft.com/office/officeart/2018/2/layout/IconVerticalSolidList"/>
    <dgm:cxn modelId="{835FE30A-D543-4C85-9130-CD22801C9A66}" type="presParOf" srcId="{41574BBF-6200-4B17-8D72-97D02FD6D76B}" destId="{2F025F0A-4945-452B-AEBB-3E5020A14328}" srcOrd="1" destOrd="0" presId="urn:microsoft.com/office/officeart/2018/2/layout/IconVerticalSolidList"/>
    <dgm:cxn modelId="{FD072683-9C11-44C8-9D30-4EEF2EF39D9D}" type="presParOf" srcId="{41574BBF-6200-4B17-8D72-97D02FD6D76B}" destId="{679DFB9F-5DE4-41C7-89A6-C390EE1CE38B}" srcOrd="2" destOrd="0" presId="urn:microsoft.com/office/officeart/2018/2/layout/IconVerticalSolidList"/>
    <dgm:cxn modelId="{9FF1415F-DC0D-4FA2-BB6F-73D0CF94B39B}" type="presParOf" srcId="{41574BBF-6200-4B17-8D72-97D02FD6D76B}" destId="{AB818573-90B7-4EFC-9B9D-75C0A2D14E24}"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6E7786-2E03-47E9-A8CF-DF9EC1F0A283}"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DBEFF162-0480-4E19-8569-5ADCC874CB2B}">
      <dgm:prSet/>
      <dgm:spPr/>
      <dgm:t>
        <a:bodyPr/>
        <a:lstStyle/>
        <a:p>
          <a:pPr>
            <a:lnSpc>
              <a:spcPct val="100000"/>
            </a:lnSpc>
          </a:pPr>
          <a:r>
            <a:rPr lang="en-US" dirty="0"/>
            <a:t>Baseline</a:t>
          </a:r>
        </a:p>
      </dgm:t>
    </dgm:pt>
    <dgm:pt modelId="{11FC5D21-ADEF-4BFB-AFB3-E77B369B240A}" type="parTrans" cxnId="{90AFF595-CEF3-4DAF-B737-1549024BD2B2}">
      <dgm:prSet/>
      <dgm:spPr/>
      <dgm:t>
        <a:bodyPr/>
        <a:lstStyle/>
        <a:p>
          <a:endParaRPr lang="en-US"/>
        </a:p>
      </dgm:t>
    </dgm:pt>
    <dgm:pt modelId="{57D995D9-623E-455A-8CA0-779B75B1B7A1}" type="sibTrans" cxnId="{90AFF595-CEF3-4DAF-B737-1549024BD2B2}">
      <dgm:prSet/>
      <dgm:spPr/>
      <dgm:t>
        <a:bodyPr/>
        <a:lstStyle/>
        <a:p>
          <a:endParaRPr lang="en-US"/>
        </a:p>
      </dgm:t>
    </dgm:pt>
    <dgm:pt modelId="{FAA59DF4-25C0-42CC-8E84-D9A14C6F966B}">
      <dgm:prSet/>
      <dgm:spPr/>
      <dgm:t>
        <a:bodyPr/>
        <a:lstStyle/>
        <a:p>
          <a:pPr>
            <a:lnSpc>
              <a:spcPct val="100000"/>
            </a:lnSpc>
          </a:pPr>
          <a:r>
            <a:rPr lang="en-US" dirty="0"/>
            <a:t>Get random guessing results for baseline</a:t>
          </a:r>
        </a:p>
      </dgm:t>
    </dgm:pt>
    <dgm:pt modelId="{38A7DF0B-382E-4A6B-90EB-84F4FBB138D7}" type="parTrans" cxnId="{06B23643-9A00-44D0-8390-C941CE902981}">
      <dgm:prSet/>
      <dgm:spPr/>
      <dgm:t>
        <a:bodyPr/>
        <a:lstStyle/>
        <a:p>
          <a:endParaRPr lang="en-US"/>
        </a:p>
      </dgm:t>
    </dgm:pt>
    <dgm:pt modelId="{AE4BB3D8-20A6-4A9B-A84E-FFB79D238476}" type="sibTrans" cxnId="{06B23643-9A00-44D0-8390-C941CE902981}">
      <dgm:prSet/>
      <dgm:spPr/>
      <dgm:t>
        <a:bodyPr/>
        <a:lstStyle/>
        <a:p>
          <a:endParaRPr lang="en-US"/>
        </a:p>
      </dgm:t>
    </dgm:pt>
    <dgm:pt modelId="{0BA97271-8DB0-4DDC-BE8C-2882A8FD3F5C}">
      <dgm:prSet/>
      <dgm:spPr/>
      <dgm:t>
        <a:bodyPr/>
        <a:lstStyle/>
        <a:p>
          <a:pPr>
            <a:lnSpc>
              <a:spcPct val="100000"/>
            </a:lnSpc>
          </a:pPr>
          <a:r>
            <a:rPr lang="en-US"/>
            <a:t>Train</a:t>
          </a:r>
        </a:p>
      </dgm:t>
    </dgm:pt>
    <dgm:pt modelId="{62C02B29-21DE-4422-8ACA-8F17785CEBAC}" type="parTrans" cxnId="{12422E3C-E9CC-47A2-A505-896C806A0CE5}">
      <dgm:prSet/>
      <dgm:spPr/>
      <dgm:t>
        <a:bodyPr/>
        <a:lstStyle/>
        <a:p>
          <a:endParaRPr lang="en-US"/>
        </a:p>
      </dgm:t>
    </dgm:pt>
    <dgm:pt modelId="{4994F2D7-BD44-4F42-AFD5-8C3EC19ABB08}" type="sibTrans" cxnId="{12422E3C-E9CC-47A2-A505-896C806A0CE5}">
      <dgm:prSet/>
      <dgm:spPr/>
      <dgm:t>
        <a:bodyPr/>
        <a:lstStyle/>
        <a:p>
          <a:endParaRPr lang="en-US"/>
        </a:p>
      </dgm:t>
    </dgm:pt>
    <dgm:pt modelId="{ADEF61B6-D68F-42A7-9D09-E130A15D89A1}">
      <dgm:prSet/>
      <dgm:spPr/>
      <dgm:t>
        <a:bodyPr/>
        <a:lstStyle/>
        <a:p>
          <a:pPr>
            <a:lnSpc>
              <a:spcPct val="100000"/>
            </a:lnSpc>
          </a:pPr>
          <a:r>
            <a:rPr lang="en-US" dirty="0"/>
            <a:t>Train each of the algorithms on all the  dataset</a:t>
          </a:r>
        </a:p>
      </dgm:t>
    </dgm:pt>
    <dgm:pt modelId="{AAAC9FB2-CD38-4A18-A4F3-EC5F230C02E9}" type="parTrans" cxnId="{760B4E16-8DD7-4CEC-8E37-8595C8C6D25F}">
      <dgm:prSet/>
      <dgm:spPr/>
      <dgm:t>
        <a:bodyPr/>
        <a:lstStyle/>
        <a:p>
          <a:endParaRPr lang="en-US"/>
        </a:p>
      </dgm:t>
    </dgm:pt>
    <dgm:pt modelId="{AFA83AF2-A734-4CA0-BD1E-6285F070AB0C}" type="sibTrans" cxnId="{760B4E16-8DD7-4CEC-8E37-8595C8C6D25F}">
      <dgm:prSet/>
      <dgm:spPr/>
      <dgm:t>
        <a:bodyPr/>
        <a:lstStyle/>
        <a:p>
          <a:endParaRPr lang="en-US"/>
        </a:p>
      </dgm:t>
    </dgm:pt>
    <dgm:pt modelId="{A59D4A95-0D58-445D-A2C6-EC04711DDF38}">
      <dgm:prSet/>
      <dgm:spPr/>
      <dgm:t>
        <a:bodyPr/>
        <a:lstStyle/>
        <a:p>
          <a:pPr>
            <a:lnSpc>
              <a:spcPct val="100000"/>
            </a:lnSpc>
          </a:pPr>
          <a:r>
            <a:rPr lang="en-US"/>
            <a:t>Evaluate</a:t>
          </a:r>
        </a:p>
      </dgm:t>
    </dgm:pt>
    <dgm:pt modelId="{2CEC79EA-F728-46FC-904F-C362834C8ECC}" type="parTrans" cxnId="{7E63C897-907B-4624-9D41-870291487969}">
      <dgm:prSet/>
      <dgm:spPr/>
      <dgm:t>
        <a:bodyPr/>
        <a:lstStyle/>
        <a:p>
          <a:endParaRPr lang="en-US"/>
        </a:p>
      </dgm:t>
    </dgm:pt>
    <dgm:pt modelId="{B1C4B102-6918-48EF-A8B2-93D30DD96549}" type="sibTrans" cxnId="{7E63C897-907B-4624-9D41-870291487969}">
      <dgm:prSet/>
      <dgm:spPr/>
      <dgm:t>
        <a:bodyPr/>
        <a:lstStyle/>
        <a:p>
          <a:endParaRPr lang="en-US"/>
        </a:p>
      </dgm:t>
    </dgm:pt>
    <dgm:pt modelId="{CBECAA14-F161-49DB-BD5F-DC7679991975}">
      <dgm:prSet/>
      <dgm:spPr/>
      <dgm:t>
        <a:bodyPr/>
        <a:lstStyle/>
        <a:p>
          <a:pPr>
            <a:lnSpc>
              <a:spcPct val="100000"/>
            </a:lnSpc>
          </a:pPr>
          <a:r>
            <a:rPr lang="en-US"/>
            <a:t>Measure performance of models across datasets</a:t>
          </a:r>
        </a:p>
      </dgm:t>
    </dgm:pt>
    <dgm:pt modelId="{F8877786-6443-4011-A582-E0A89CBC3479}" type="parTrans" cxnId="{9E5369B4-A5E7-4852-A4DE-0E146322FEDF}">
      <dgm:prSet/>
      <dgm:spPr/>
      <dgm:t>
        <a:bodyPr/>
        <a:lstStyle/>
        <a:p>
          <a:endParaRPr lang="en-US"/>
        </a:p>
      </dgm:t>
    </dgm:pt>
    <dgm:pt modelId="{CC49A832-A4D3-4814-9A2B-9537F865AA5F}" type="sibTrans" cxnId="{9E5369B4-A5E7-4852-A4DE-0E146322FEDF}">
      <dgm:prSet/>
      <dgm:spPr/>
      <dgm:t>
        <a:bodyPr/>
        <a:lstStyle/>
        <a:p>
          <a:endParaRPr lang="en-US"/>
        </a:p>
      </dgm:t>
    </dgm:pt>
    <dgm:pt modelId="{1C56F65D-66D3-410A-823F-409F73633796}">
      <dgm:prSet/>
      <dgm:spPr/>
      <dgm:t>
        <a:bodyPr/>
        <a:lstStyle/>
        <a:p>
          <a:pPr>
            <a:lnSpc>
              <a:spcPct val="100000"/>
            </a:lnSpc>
          </a:pPr>
          <a:r>
            <a:rPr lang="en-US"/>
            <a:t>Analyze</a:t>
          </a:r>
        </a:p>
      </dgm:t>
    </dgm:pt>
    <dgm:pt modelId="{96B319DC-DE7B-4FB0-923C-17EBFDA7F3D2}" type="parTrans" cxnId="{60C4F319-9D14-469B-8CBA-9751901EE41E}">
      <dgm:prSet/>
      <dgm:spPr/>
      <dgm:t>
        <a:bodyPr/>
        <a:lstStyle/>
        <a:p>
          <a:endParaRPr lang="en-US"/>
        </a:p>
      </dgm:t>
    </dgm:pt>
    <dgm:pt modelId="{E4A95FC0-5D16-46C1-B8B9-3BA0967E0F7E}" type="sibTrans" cxnId="{60C4F319-9D14-469B-8CBA-9751901EE41E}">
      <dgm:prSet/>
      <dgm:spPr/>
      <dgm:t>
        <a:bodyPr/>
        <a:lstStyle/>
        <a:p>
          <a:endParaRPr lang="en-US"/>
        </a:p>
      </dgm:t>
    </dgm:pt>
    <dgm:pt modelId="{AF6E686E-C5F1-44E2-AC3D-5379517B8B95}">
      <dgm:prSet/>
      <dgm:spPr/>
      <dgm:t>
        <a:bodyPr/>
        <a:lstStyle/>
        <a:p>
          <a:pPr>
            <a:lnSpc>
              <a:spcPct val="100000"/>
            </a:lnSpc>
          </a:pPr>
          <a:r>
            <a:rPr lang="en-US" dirty="0"/>
            <a:t>Look for patterns based on the features of dataset</a:t>
          </a:r>
        </a:p>
      </dgm:t>
    </dgm:pt>
    <dgm:pt modelId="{52CFAEA0-AFA7-464B-B7F2-9C55CE322E79}" type="parTrans" cxnId="{D28B78A5-C72D-4314-9028-C06EA20E1599}">
      <dgm:prSet/>
      <dgm:spPr/>
      <dgm:t>
        <a:bodyPr/>
        <a:lstStyle/>
        <a:p>
          <a:endParaRPr lang="en-US"/>
        </a:p>
      </dgm:t>
    </dgm:pt>
    <dgm:pt modelId="{AE05C624-F0C2-4CB6-91A4-5EF80FFF90CD}" type="sibTrans" cxnId="{D28B78A5-C72D-4314-9028-C06EA20E1599}">
      <dgm:prSet/>
      <dgm:spPr/>
      <dgm:t>
        <a:bodyPr/>
        <a:lstStyle/>
        <a:p>
          <a:endParaRPr lang="en-US"/>
        </a:p>
      </dgm:t>
    </dgm:pt>
    <dgm:pt modelId="{CAB93A6B-BE77-489C-A47F-971A3C07B52F}" type="pres">
      <dgm:prSet presAssocID="{F46E7786-2E03-47E9-A8CF-DF9EC1F0A283}" presName="root" presStyleCnt="0">
        <dgm:presLayoutVars>
          <dgm:dir/>
          <dgm:resizeHandles val="exact"/>
        </dgm:presLayoutVars>
      </dgm:prSet>
      <dgm:spPr/>
    </dgm:pt>
    <dgm:pt modelId="{7FB3C793-1B68-4ABA-8A96-BE96C6F69BC5}" type="pres">
      <dgm:prSet presAssocID="{DBEFF162-0480-4E19-8569-5ADCC874CB2B}" presName="compNode" presStyleCnt="0"/>
      <dgm:spPr/>
    </dgm:pt>
    <dgm:pt modelId="{816794A0-D911-4DCE-9D63-DAF2253D96CA}" type="pres">
      <dgm:prSet presAssocID="{DBEFF162-0480-4E19-8569-5ADCC874CB2B}" presName="bgRect" presStyleLbl="bgShp" presStyleIdx="0" presStyleCnt="4"/>
      <dgm:spPr/>
    </dgm:pt>
    <dgm:pt modelId="{BB6CA564-2270-4CB9-A931-C14217FE667F}" type="pres">
      <dgm:prSet presAssocID="{DBEFF162-0480-4E19-8569-5ADCC874CB2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me"/>
        </a:ext>
      </dgm:extLst>
    </dgm:pt>
    <dgm:pt modelId="{40EA317E-5D6E-4996-BBC8-662524A5160F}" type="pres">
      <dgm:prSet presAssocID="{DBEFF162-0480-4E19-8569-5ADCC874CB2B}" presName="spaceRect" presStyleCnt="0"/>
      <dgm:spPr/>
    </dgm:pt>
    <dgm:pt modelId="{9118CD78-58FB-4780-B4F1-E2E13F285C09}" type="pres">
      <dgm:prSet presAssocID="{DBEFF162-0480-4E19-8569-5ADCC874CB2B}" presName="parTx" presStyleLbl="revTx" presStyleIdx="0" presStyleCnt="8">
        <dgm:presLayoutVars>
          <dgm:chMax val="0"/>
          <dgm:chPref val="0"/>
        </dgm:presLayoutVars>
      </dgm:prSet>
      <dgm:spPr/>
    </dgm:pt>
    <dgm:pt modelId="{929AE894-6AF9-4D71-9602-FF73DCA9EBC2}" type="pres">
      <dgm:prSet presAssocID="{DBEFF162-0480-4E19-8569-5ADCC874CB2B}" presName="desTx" presStyleLbl="revTx" presStyleIdx="1" presStyleCnt="8">
        <dgm:presLayoutVars/>
      </dgm:prSet>
      <dgm:spPr/>
    </dgm:pt>
    <dgm:pt modelId="{2F08CC5C-5AA3-4BAF-9CF4-80142BB1D4EA}" type="pres">
      <dgm:prSet presAssocID="{57D995D9-623E-455A-8CA0-779B75B1B7A1}" presName="sibTrans" presStyleCnt="0"/>
      <dgm:spPr/>
    </dgm:pt>
    <dgm:pt modelId="{89C061E6-EA0D-4949-B5EB-F033ED20B6F0}" type="pres">
      <dgm:prSet presAssocID="{0BA97271-8DB0-4DDC-BE8C-2882A8FD3F5C}" presName="compNode" presStyleCnt="0"/>
      <dgm:spPr/>
    </dgm:pt>
    <dgm:pt modelId="{AF995E96-AEE2-4E22-958C-C9A7EEC8B293}" type="pres">
      <dgm:prSet presAssocID="{0BA97271-8DB0-4DDC-BE8C-2882A8FD3F5C}" presName="bgRect" presStyleLbl="bgShp" presStyleIdx="1" presStyleCnt="4"/>
      <dgm:spPr/>
    </dgm:pt>
    <dgm:pt modelId="{40DDAA65-105F-4875-A919-5C84394D060F}" type="pres">
      <dgm:prSet presAssocID="{0BA97271-8DB0-4DDC-BE8C-2882A8FD3F5C}"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un"/>
        </a:ext>
      </dgm:extLst>
    </dgm:pt>
    <dgm:pt modelId="{09403243-7816-4097-8C01-5CA8D1E3238D}" type="pres">
      <dgm:prSet presAssocID="{0BA97271-8DB0-4DDC-BE8C-2882A8FD3F5C}" presName="spaceRect" presStyleCnt="0"/>
      <dgm:spPr/>
    </dgm:pt>
    <dgm:pt modelId="{CDAEC006-298A-4B59-95BE-C8BE2463F342}" type="pres">
      <dgm:prSet presAssocID="{0BA97271-8DB0-4DDC-BE8C-2882A8FD3F5C}" presName="parTx" presStyleLbl="revTx" presStyleIdx="2" presStyleCnt="8">
        <dgm:presLayoutVars>
          <dgm:chMax val="0"/>
          <dgm:chPref val="0"/>
        </dgm:presLayoutVars>
      </dgm:prSet>
      <dgm:spPr/>
    </dgm:pt>
    <dgm:pt modelId="{E6640F16-0666-47D5-8F91-40882E62A241}" type="pres">
      <dgm:prSet presAssocID="{0BA97271-8DB0-4DDC-BE8C-2882A8FD3F5C}" presName="desTx" presStyleLbl="revTx" presStyleIdx="3" presStyleCnt="8">
        <dgm:presLayoutVars/>
      </dgm:prSet>
      <dgm:spPr/>
    </dgm:pt>
    <dgm:pt modelId="{0C9CBAC6-1676-41E0-8CEA-4C9DC36BC2F2}" type="pres">
      <dgm:prSet presAssocID="{4994F2D7-BD44-4F42-AFD5-8C3EC19ABB08}" presName="sibTrans" presStyleCnt="0"/>
      <dgm:spPr/>
    </dgm:pt>
    <dgm:pt modelId="{286A7CF2-CDB2-4463-BFA1-EB8CF2580FAA}" type="pres">
      <dgm:prSet presAssocID="{A59D4A95-0D58-445D-A2C6-EC04711DDF38}" presName="compNode" presStyleCnt="0"/>
      <dgm:spPr/>
    </dgm:pt>
    <dgm:pt modelId="{7EFB33AB-A6F9-4E84-9E35-0B6D36949359}" type="pres">
      <dgm:prSet presAssocID="{A59D4A95-0D58-445D-A2C6-EC04711DDF38}" presName="bgRect" presStyleLbl="bgShp" presStyleIdx="2" presStyleCnt="4"/>
      <dgm:spPr/>
    </dgm:pt>
    <dgm:pt modelId="{4E68D10F-E050-4761-901F-AD701EE9F669}" type="pres">
      <dgm:prSet presAssocID="{A59D4A95-0D58-445D-A2C6-EC04711DDF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7E951173-ADEA-4ADE-A171-3517E5772E83}" type="pres">
      <dgm:prSet presAssocID="{A59D4A95-0D58-445D-A2C6-EC04711DDF38}" presName="spaceRect" presStyleCnt="0"/>
      <dgm:spPr/>
    </dgm:pt>
    <dgm:pt modelId="{01F1036C-80D3-4127-A036-A925613F537D}" type="pres">
      <dgm:prSet presAssocID="{A59D4A95-0D58-445D-A2C6-EC04711DDF38}" presName="parTx" presStyleLbl="revTx" presStyleIdx="4" presStyleCnt="8">
        <dgm:presLayoutVars>
          <dgm:chMax val="0"/>
          <dgm:chPref val="0"/>
        </dgm:presLayoutVars>
      </dgm:prSet>
      <dgm:spPr/>
    </dgm:pt>
    <dgm:pt modelId="{5864211E-C7B9-4EB3-BD94-9D948D9917D6}" type="pres">
      <dgm:prSet presAssocID="{A59D4A95-0D58-445D-A2C6-EC04711DDF38}" presName="desTx" presStyleLbl="revTx" presStyleIdx="5" presStyleCnt="8">
        <dgm:presLayoutVars/>
      </dgm:prSet>
      <dgm:spPr/>
    </dgm:pt>
    <dgm:pt modelId="{10E1DEA2-EE1F-46EE-838E-D2319455C93D}" type="pres">
      <dgm:prSet presAssocID="{B1C4B102-6918-48EF-A8B2-93D30DD96549}" presName="sibTrans" presStyleCnt="0"/>
      <dgm:spPr/>
    </dgm:pt>
    <dgm:pt modelId="{10187791-F075-473B-9902-B399742C30A6}" type="pres">
      <dgm:prSet presAssocID="{1C56F65D-66D3-410A-823F-409F73633796}" presName="compNode" presStyleCnt="0"/>
      <dgm:spPr/>
    </dgm:pt>
    <dgm:pt modelId="{8AE79A9B-1388-476B-95CB-1E1B94D3BE2E}" type="pres">
      <dgm:prSet presAssocID="{1C56F65D-66D3-410A-823F-409F73633796}" presName="bgRect" presStyleLbl="bgShp" presStyleIdx="3" presStyleCnt="4"/>
      <dgm:spPr/>
    </dgm:pt>
    <dgm:pt modelId="{749C14BA-6EE5-4CE0-8505-CA5C3792F977}" type="pres">
      <dgm:prSet presAssocID="{1C56F65D-66D3-410A-823F-409F7363379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BDE31C54-D865-4D39-B913-43864CC7284B}" type="pres">
      <dgm:prSet presAssocID="{1C56F65D-66D3-410A-823F-409F73633796}" presName="spaceRect" presStyleCnt="0"/>
      <dgm:spPr/>
    </dgm:pt>
    <dgm:pt modelId="{8EE518D0-A1D1-41C6-8B40-BC2376CDC746}" type="pres">
      <dgm:prSet presAssocID="{1C56F65D-66D3-410A-823F-409F73633796}" presName="parTx" presStyleLbl="revTx" presStyleIdx="6" presStyleCnt="8">
        <dgm:presLayoutVars>
          <dgm:chMax val="0"/>
          <dgm:chPref val="0"/>
        </dgm:presLayoutVars>
      </dgm:prSet>
      <dgm:spPr/>
    </dgm:pt>
    <dgm:pt modelId="{FFD03EC7-30E9-4759-A4EE-C0C8DA4C4E84}" type="pres">
      <dgm:prSet presAssocID="{1C56F65D-66D3-410A-823F-409F73633796}" presName="desTx" presStyleLbl="revTx" presStyleIdx="7" presStyleCnt="8">
        <dgm:presLayoutVars/>
      </dgm:prSet>
      <dgm:spPr/>
    </dgm:pt>
  </dgm:ptLst>
  <dgm:cxnLst>
    <dgm:cxn modelId="{760B4E16-8DD7-4CEC-8E37-8595C8C6D25F}" srcId="{0BA97271-8DB0-4DDC-BE8C-2882A8FD3F5C}" destId="{ADEF61B6-D68F-42A7-9D09-E130A15D89A1}" srcOrd="0" destOrd="0" parTransId="{AAAC9FB2-CD38-4A18-A4F3-EC5F230C02E9}" sibTransId="{AFA83AF2-A734-4CA0-BD1E-6285F070AB0C}"/>
    <dgm:cxn modelId="{60C4F319-9D14-469B-8CBA-9751901EE41E}" srcId="{F46E7786-2E03-47E9-A8CF-DF9EC1F0A283}" destId="{1C56F65D-66D3-410A-823F-409F73633796}" srcOrd="3" destOrd="0" parTransId="{96B319DC-DE7B-4FB0-923C-17EBFDA7F3D2}" sibTransId="{E4A95FC0-5D16-46C1-B8B9-3BA0967E0F7E}"/>
    <dgm:cxn modelId="{3443312B-7C53-45B4-AEB7-1CEED7813615}" type="presOf" srcId="{FAA59DF4-25C0-42CC-8E84-D9A14C6F966B}" destId="{929AE894-6AF9-4D71-9602-FF73DCA9EBC2}" srcOrd="0" destOrd="0" presId="urn:microsoft.com/office/officeart/2018/2/layout/IconVerticalSolidList"/>
    <dgm:cxn modelId="{B72D6534-EB5C-4E65-B29C-067673AA5109}" type="presOf" srcId="{A59D4A95-0D58-445D-A2C6-EC04711DDF38}" destId="{01F1036C-80D3-4127-A036-A925613F537D}" srcOrd="0" destOrd="0" presId="urn:microsoft.com/office/officeart/2018/2/layout/IconVerticalSolidList"/>
    <dgm:cxn modelId="{12422E3C-E9CC-47A2-A505-896C806A0CE5}" srcId="{F46E7786-2E03-47E9-A8CF-DF9EC1F0A283}" destId="{0BA97271-8DB0-4DDC-BE8C-2882A8FD3F5C}" srcOrd="1" destOrd="0" parTransId="{62C02B29-21DE-4422-8ACA-8F17785CEBAC}" sibTransId="{4994F2D7-BD44-4F42-AFD5-8C3EC19ABB08}"/>
    <dgm:cxn modelId="{84F6C75F-7FB0-479A-9C82-B2D553CFA38E}" type="presOf" srcId="{AF6E686E-C5F1-44E2-AC3D-5379517B8B95}" destId="{FFD03EC7-30E9-4759-A4EE-C0C8DA4C4E84}" srcOrd="0" destOrd="0" presId="urn:microsoft.com/office/officeart/2018/2/layout/IconVerticalSolidList"/>
    <dgm:cxn modelId="{06B23643-9A00-44D0-8390-C941CE902981}" srcId="{DBEFF162-0480-4E19-8569-5ADCC874CB2B}" destId="{FAA59DF4-25C0-42CC-8E84-D9A14C6F966B}" srcOrd="0" destOrd="0" parTransId="{38A7DF0B-382E-4A6B-90EB-84F4FBB138D7}" sibTransId="{AE4BB3D8-20A6-4A9B-A84E-FFB79D238476}"/>
    <dgm:cxn modelId="{8AC91346-5733-4F7B-8EB4-7BCE723C4BDE}" type="presOf" srcId="{CBECAA14-F161-49DB-BD5F-DC7679991975}" destId="{5864211E-C7B9-4EB3-BD94-9D948D9917D6}" srcOrd="0" destOrd="0" presId="urn:microsoft.com/office/officeart/2018/2/layout/IconVerticalSolidList"/>
    <dgm:cxn modelId="{F1936A67-4C53-4AF6-9113-70028568A03A}" type="presOf" srcId="{F46E7786-2E03-47E9-A8CF-DF9EC1F0A283}" destId="{CAB93A6B-BE77-489C-A47F-971A3C07B52F}" srcOrd="0" destOrd="0" presId="urn:microsoft.com/office/officeart/2018/2/layout/IconVerticalSolidList"/>
    <dgm:cxn modelId="{04234852-8050-4DBF-AC86-EAB3121B7818}" type="presOf" srcId="{ADEF61B6-D68F-42A7-9D09-E130A15D89A1}" destId="{E6640F16-0666-47D5-8F91-40882E62A241}" srcOrd="0" destOrd="0" presId="urn:microsoft.com/office/officeart/2018/2/layout/IconVerticalSolidList"/>
    <dgm:cxn modelId="{90AFF595-CEF3-4DAF-B737-1549024BD2B2}" srcId="{F46E7786-2E03-47E9-A8CF-DF9EC1F0A283}" destId="{DBEFF162-0480-4E19-8569-5ADCC874CB2B}" srcOrd="0" destOrd="0" parTransId="{11FC5D21-ADEF-4BFB-AFB3-E77B369B240A}" sibTransId="{57D995D9-623E-455A-8CA0-779B75B1B7A1}"/>
    <dgm:cxn modelId="{7E63C897-907B-4624-9D41-870291487969}" srcId="{F46E7786-2E03-47E9-A8CF-DF9EC1F0A283}" destId="{A59D4A95-0D58-445D-A2C6-EC04711DDF38}" srcOrd="2" destOrd="0" parTransId="{2CEC79EA-F728-46FC-904F-C362834C8ECC}" sibTransId="{B1C4B102-6918-48EF-A8B2-93D30DD96549}"/>
    <dgm:cxn modelId="{D28B78A5-C72D-4314-9028-C06EA20E1599}" srcId="{1C56F65D-66D3-410A-823F-409F73633796}" destId="{AF6E686E-C5F1-44E2-AC3D-5379517B8B95}" srcOrd="0" destOrd="0" parTransId="{52CFAEA0-AFA7-464B-B7F2-9C55CE322E79}" sibTransId="{AE05C624-F0C2-4CB6-91A4-5EF80FFF90CD}"/>
    <dgm:cxn modelId="{9E5369B4-A5E7-4852-A4DE-0E146322FEDF}" srcId="{A59D4A95-0D58-445D-A2C6-EC04711DDF38}" destId="{CBECAA14-F161-49DB-BD5F-DC7679991975}" srcOrd="0" destOrd="0" parTransId="{F8877786-6443-4011-A582-E0A89CBC3479}" sibTransId="{CC49A832-A4D3-4814-9A2B-9537F865AA5F}"/>
    <dgm:cxn modelId="{25A27ABE-519D-41C9-8259-9F39D60BD494}" type="presOf" srcId="{0BA97271-8DB0-4DDC-BE8C-2882A8FD3F5C}" destId="{CDAEC006-298A-4B59-95BE-C8BE2463F342}" srcOrd="0" destOrd="0" presId="urn:microsoft.com/office/officeart/2018/2/layout/IconVerticalSolidList"/>
    <dgm:cxn modelId="{3CF6FDEB-6E9D-4BB0-BDA5-C4845940DEB3}" type="presOf" srcId="{1C56F65D-66D3-410A-823F-409F73633796}" destId="{8EE518D0-A1D1-41C6-8B40-BC2376CDC746}" srcOrd="0" destOrd="0" presId="urn:microsoft.com/office/officeart/2018/2/layout/IconVerticalSolidList"/>
    <dgm:cxn modelId="{91D23CF2-61FA-4CAE-BC29-5AAEEB4CBF65}" type="presOf" srcId="{DBEFF162-0480-4E19-8569-5ADCC874CB2B}" destId="{9118CD78-58FB-4780-B4F1-E2E13F285C09}" srcOrd="0" destOrd="0" presId="urn:microsoft.com/office/officeart/2018/2/layout/IconVerticalSolidList"/>
    <dgm:cxn modelId="{EFBEC083-7D6E-42C6-AAD1-FAFFAC79C702}" type="presParOf" srcId="{CAB93A6B-BE77-489C-A47F-971A3C07B52F}" destId="{7FB3C793-1B68-4ABA-8A96-BE96C6F69BC5}" srcOrd="0" destOrd="0" presId="urn:microsoft.com/office/officeart/2018/2/layout/IconVerticalSolidList"/>
    <dgm:cxn modelId="{24868A45-6E8B-4ECE-BFD7-B8321E826F75}" type="presParOf" srcId="{7FB3C793-1B68-4ABA-8A96-BE96C6F69BC5}" destId="{816794A0-D911-4DCE-9D63-DAF2253D96CA}" srcOrd="0" destOrd="0" presId="urn:microsoft.com/office/officeart/2018/2/layout/IconVerticalSolidList"/>
    <dgm:cxn modelId="{540DDB99-F2A7-4CFA-BC83-509D6E6BA886}" type="presParOf" srcId="{7FB3C793-1B68-4ABA-8A96-BE96C6F69BC5}" destId="{BB6CA564-2270-4CB9-A931-C14217FE667F}" srcOrd="1" destOrd="0" presId="urn:microsoft.com/office/officeart/2018/2/layout/IconVerticalSolidList"/>
    <dgm:cxn modelId="{65FE2F84-6D91-49C0-9208-94523EA2B7CF}" type="presParOf" srcId="{7FB3C793-1B68-4ABA-8A96-BE96C6F69BC5}" destId="{40EA317E-5D6E-4996-BBC8-662524A5160F}" srcOrd="2" destOrd="0" presId="urn:microsoft.com/office/officeart/2018/2/layout/IconVerticalSolidList"/>
    <dgm:cxn modelId="{87E4CEBA-E317-48C2-8929-36B904A70437}" type="presParOf" srcId="{7FB3C793-1B68-4ABA-8A96-BE96C6F69BC5}" destId="{9118CD78-58FB-4780-B4F1-E2E13F285C09}" srcOrd="3" destOrd="0" presId="urn:microsoft.com/office/officeart/2018/2/layout/IconVerticalSolidList"/>
    <dgm:cxn modelId="{5804BBF3-BF5B-4112-BB54-FC584A7A6395}" type="presParOf" srcId="{7FB3C793-1B68-4ABA-8A96-BE96C6F69BC5}" destId="{929AE894-6AF9-4D71-9602-FF73DCA9EBC2}" srcOrd="4" destOrd="0" presId="urn:microsoft.com/office/officeart/2018/2/layout/IconVerticalSolidList"/>
    <dgm:cxn modelId="{3E914E03-AA80-4E31-AD93-F8091172F6A7}" type="presParOf" srcId="{CAB93A6B-BE77-489C-A47F-971A3C07B52F}" destId="{2F08CC5C-5AA3-4BAF-9CF4-80142BB1D4EA}" srcOrd="1" destOrd="0" presId="urn:microsoft.com/office/officeart/2018/2/layout/IconVerticalSolidList"/>
    <dgm:cxn modelId="{BFB5B151-E8D7-4859-A7AC-4D4787E557A0}" type="presParOf" srcId="{CAB93A6B-BE77-489C-A47F-971A3C07B52F}" destId="{89C061E6-EA0D-4949-B5EB-F033ED20B6F0}" srcOrd="2" destOrd="0" presId="urn:microsoft.com/office/officeart/2018/2/layout/IconVerticalSolidList"/>
    <dgm:cxn modelId="{5268AB53-5F83-4E2A-9CD2-1F0E6665D966}" type="presParOf" srcId="{89C061E6-EA0D-4949-B5EB-F033ED20B6F0}" destId="{AF995E96-AEE2-4E22-958C-C9A7EEC8B293}" srcOrd="0" destOrd="0" presId="urn:microsoft.com/office/officeart/2018/2/layout/IconVerticalSolidList"/>
    <dgm:cxn modelId="{1B33B034-23A2-475B-89C2-2458805E530B}" type="presParOf" srcId="{89C061E6-EA0D-4949-B5EB-F033ED20B6F0}" destId="{40DDAA65-105F-4875-A919-5C84394D060F}" srcOrd="1" destOrd="0" presId="urn:microsoft.com/office/officeart/2018/2/layout/IconVerticalSolidList"/>
    <dgm:cxn modelId="{AC74597D-1D1F-4404-952D-330005ACBC5D}" type="presParOf" srcId="{89C061E6-EA0D-4949-B5EB-F033ED20B6F0}" destId="{09403243-7816-4097-8C01-5CA8D1E3238D}" srcOrd="2" destOrd="0" presId="urn:microsoft.com/office/officeart/2018/2/layout/IconVerticalSolidList"/>
    <dgm:cxn modelId="{D70A99B9-8290-4AB9-84D5-67360F1F739B}" type="presParOf" srcId="{89C061E6-EA0D-4949-B5EB-F033ED20B6F0}" destId="{CDAEC006-298A-4B59-95BE-C8BE2463F342}" srcOrd="3" destOrd="0" presId="urn:microsoft.com/office/officeart/2018/2/layout/IconVerticalSolidList"/>
    <dgm:cxn modelId="{693FA3DE-64E4-42CE-B12E-47D97BF727F7}" type="presParOf" srcId="{89C061E6-EA0D-4949-B5EB-F033ED20B6F0}" destId="{E6640F16-0666-47D5-8F91-40882E62A241}" srcOrd="4" destOrd="0" presId="urn:microsoft.com/office/officeart/2018/2/layout/IconVerticalSolidList"/>
    <dgm:cxn modelId="{6256EAF5-C203-401D-8F6D-EBFC2FC34B07}" type="presParOf" srcId="{CAB93A6B-BE77-489C-A47F-971A3C07B52F}" destId="{0C9CBAC6-1676-41E0-8CEA-4C9DC36BC2F2}" srcOrd="3" destOrd="0" presId="urn:microsoft.com/office/officeart/2018/2/layout/IconVerticalSolidList"/>
    <dgm:cxn modelId="{7AEE7436-F95C-41F1-A2E9-5626562B75F4}" type="presParOf" srcId="{CAB93A6B-BE77-489C-A47F-971A3C07B52F}" destId="{286A7CF2-CDB2-4463-BFA1-EB8CF2580FAA}" srcOrd="4" destOrd="0" presId="urn:microsoft.com/office/officeart/2018/2/layout/IconVerticalSolidList"/>
    <dgm:cxn modelId="{BD23BDF2-76FD-4816-88D3-12949442ABBD}" type="presParOf" srcId="{286A7CF2-CDB2-4463-BFA1-EB8CF2580FAA}" destId="{7EFB33AB-A6F9-4E84-9E35-0B6D36949359}" srcOrd="0" destOrd="0" presId="urn:microsoft.com/office/officeart/2018/2/layout/IconVerticalSolidList"/>
    <dgm:cxn modelId="{E80A16FE-DD03-4800-AABA-CCC947AA9C77}" type="presParOf" srcId="{286A7CF2-CDB2-4463-BFA1-EB8CF2580FAA}" destId="{4E68D10F-E050-4761-901F-AD701EE9F669}" srcOrd="1" destOrd="0" presId="urn:microsoft.com/office/officeart/2018/2/layout/IconVerticalSolidList"/>
    <dgm:cxn modelId="{32F12834-5DC7-4D82-95BF-09D18EB3F59A}" type="presParOf" srcId="{286A7CF2-CDB2-4463-BFA1-EB8CF2580FAA}" destId="{7E951173-ADEA-4ADE-A171-3517E5772E83}" srcOrd="2" destOrd="0" presId="urn:microsoft.com/office/officeart/2018/2/layout/IconVerticalSolidList"/>
    <dgm:cxn modelId="{6212CBAE-D32F-4957-B1D5-FC318D635F7E}" type="presParOf" srcId="{286A7CF2-CDB2-4463-BFA1-EB8CF2580FAA}" destId="{01F1036C-80D3-4127-A036-A925613F537D}" srcOrd="3" destOrd="0" presId="urn:microsoft.com/office/officeart/2018/2/layout/IconVerticalSolidList"/>
    <dgm:cxn modelId="{150A6C67-40F8-4FCE-9453-B5CD1952B9F1}" type="presParOf" srcId="{286A7CF2-CDB2-4463-BFA1-EB8CF2580FAA}" destId="{5864211E-C7B9-4EB3-BD94-9D948D9917D6}" srcOrd="4" destOrd="0" presId="urn:microsoft.com/office/officeart/2018/2/layout/IconVerticalSolidList"/>
    <dgm:cxn modelId="{EA24FBF2-3031-4429-837C-771942949891}" type="presParOf" srcId="{CAB93A6B-BE77-489C-A47F-971A3C07B52F}" destId="{10E1DEA2-EE1F-46EE-838E-D2319455C93D}" srcOrd="5" destOrd="0" presId="urn:microsoft.com/office/officeart/2018/2/layout/IconVerticalSolidList"/>
    <dgm:cxn modelId="{AF68317A-07FF-4926-A833-796829A0E331}" type="presParOf" srcId="{CAB93A6B-BE77-489C-A47F-971A3C07B52F}" destId="{10187791-F075-473B-9902-B399742C30A6}" srcOrd="6" destOrd="0" presId="urn:microsoft.com/office/officeart/2018/2/layout/IconVerticalSolidList"/>
    <dgm:cxn modelId="{80C8621D-30E6-4041-AD91-ED6CBC0A4295}" type="presParOf" srcId="{10187791-F075-473B-9902-B399742C30A6}" destId="{8AE79A9B-1388-476B-95CB-1E1B94D3BE2E}" srcOrd="0" destOrd="0" presId="urn:microsoft.com/office/officeart/2018/2/layout/IconVerticalSolidList"/>
    <dgm:cxn modelId="{C9CEBD36-EC4F-493F-8DDC-500BABDA2AB4}" type="presParOf" srcId="{10187791-F075-473B-9902-B399742C30A6}" destId="{749C14BA-6EE5-4CE0-8505-CA5C3792F977}" srcOrd="1" destOrd="0" presId="urn:microsoft.com/office/officeart/2018/2/layout/IconVerticalSolidList"/>
    <dgm:cxn modelId="{E74B1D37-BCCD-482C-B11D-461519A78315}" type="presParOf" srcId="{10187791-F075-473B-9902-B399742C30A6}" destId="{BDE31C54-D865-4D39-B913-43864CC7284B}" srcOrd="2" destOrd="0" presId="urn:microsoft.com/office/officeart/2018/2/layout/IconVerticalSolidList"/>
    <dgm:cxn modelId="{D452BBC2-C77E-4A10-8366-8E6B46B7184D}" type="presParOf" srcId="{10187791-F075-473B-9902-B399742C30A6}" destId="{8EE518D0-A1D1-41C6-8B40-BC2376CDC746}" srcOrd="3" destOrd="0" presId="urn:microsoft.com/office/officeart/2018/2/layout/IconVerticalSolidList"/>
    <dgm:cxn modelId="{7B05FAE4-AAA0-4F3C-8B90-CF5D3B4C72A3}" type="presParOf" srcId="{10187791-F075-473B-9902-B399742C30A6}" destId="{FFD03EC7-30E9-4759-A4EE-C0C8DA4C4E8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6868C48-BB86-4FA9-A093-4254BB9BD0E5}" type="doc">
      <dgm:prSet loTypeId="urn:microsoft.com/office/officeart/2005/8/layout/balance1" loCatId="relationship" qsTypeId="urn:microsoft.com/office/officeart/2005/8/quickstyle/simple5" qsCatId="simple" csTypeId="urn:microsoft.com/office/officeart/2005/8/colors/colorful5" csCatId="colorful" phldr="1"/>
      <dgm:spPr/>
      <dgm:t>
        <a:bodyPr/>
        <a:lstStyle/>
        <a:p>
          <a:endParaRPr lang="en-IN"/>
        </a:p>
      </dgm:t>
    </dgm:pt>
    <dgm:pt modelId="{58816C17-A0FE-4E3C-BCCB-53D9868633BA}">
      <dgm:prSet phldrT="[Text]" custT="1"/>
      <dgm:spPr/>
      <dgm:t>
        <a:bodyPr/>
        <a:lstStyle/>
        <a:p>
          <a:r>
            <a:rPr lang="en-IN" sz="2000"/>
            <a:t>Accuracy and F1 score</a:t>
          </a:r>
          <a:endParaRPr lang="en-IN" sz="2000" dirty="0"/>
        </a:p>
      </dgm:t>
    </dgm:pt>
    <dgm:pt modelId="{A74EFA40-C9C7-43E3-BA24-4D175A827A50}" type="parTrans" cxnId="{5E7B8E57-E347-450C-A089-6B4394446F53}">
      <dgm:prSet/>
      <dgm:spPr/>
      <dgm:t>
        <a:bodyPr/>
        <a:lstStyle/>
        <a:p>
          <a:endParaRPr lang="en-IN"/>
        </a:p>
      </dgm:t>
    </dgm:pt>
    <dgm:pt modelId="{F3819238-E5C6-4D96-9C02-BE4ED6161B0B}" type="sibTrans" cxnId="{5E7B8E57-E347-450C-A089-6B4394446F53}">
      <dgm:prSet/>
      <dgm:spPr/>
      <dgm:t>
        <a:bodyPr/>
        <a:lstStyle/>
        <a:p>
          <a:endParaRPr lang="en-IN"/>
        </a:p>
      </dgm:t>
    </dgm:pt>
    <dgm:pt modelId="{209FD04F-7FF2-4D3B-811E-D8892F685599}">
      <dgm:prSet phldrT="[Text]" custT="1"/>
      <dgm:spPr/>
      <dgm:t>
        <a:bodyPr/>
        <a:lstStyle/>
        <a:p>
          <a:r>
            <a:rPr lang="en-IN" sz="1400"/>
            <a:t>Accuracy gives a wrong picture for unbalanced datasets: an accuracy of 95% could be misleading if dataset has 95% 0’s and 5% 1s</a:t>
          </a:r>
          <a:endParaRPr lang="en-IN" sz="1400" dirty="0"/>
        </a:p>
      </dgm:t>
    </dgm:pt>
    <dgm:pt modelId="{5D1A7CAD-516E-4AAD-BA95-FBB6ED109D63}" type="parTrans" cxnId="{B9B8732C-2CCC-440B-A67D-5CC4FCEA99D6}">
      <dgm:prSet/>
      <dgm:spPr/>
      <dgm:t>
        <a:bodyPr/>
        <a:lstStyle/>
        <a:p>
          <a:endParaRPr lang="en-IN"/>
        </a:p>
      </dgm:t>
    </dgm:pt>
    <dgm:pt modelId="{55492D15-2AAE-489C-8F40-151088F985C8}" type="sibTrans" cxnId="{B9B8732C-2CCC-440B-A67D-5CC4FCEA99D6}">
      <dgm:prSet/>
      <dgm:spPr/>
      <dgm:t>
        <a:bodyPr/>
        <a:lstStyle/>
        <a:p>
          <a:endParaRPr lang="en-IN"/>
        </a:p>
      </dgm:t>
    </dgm:pt>
    <dgm:pt modelId="{02B5482F-CC86-4BD0-9FDF-06BB5C25016B}">
      <dgm:prSet custT="1"/>
      <dgm:spPr/>
      <dgm:t>
        <a:bodyPr/>
        <a:lstStyle/>
        <a:p>
          <a:r>
            <a:rPr lang="en-IN" sz="1400"/>
            <a:t>F1 score penalizes incorrect predictions, but ignores </a:t>
          </a:r>
          <a:r>
            <a:rPr lang="en-US" sz="1400"/>
            <a:t>the probabilistic nature of classification</a:t>
          </a:r>
          <a:endParaRPr lang="en-IN" sz="1400" dirty="0"/>
        </a:p>
      </dgm:t>
    </dgm:pt>
    <dgm:pt modelId="{16783506-C71A-4121-BA59-F08936DF654B}" type="parTrans" cxnId="{85158160-70A9-40C3-9FEC-723B5E094362}">
      <dgm:prSet/>
      <dgm:spPr/>
      <dgm:t>
        <a:bodyPr/>
        <a:lstStyle/>
        <a:p>
          <a:endParaRPr lang="en-IN"/>
        </a:p>
      </dgm:t>
    </dgm:pt>
    <dgm:pt modelId="{802EDF0E-EDA8-4A78-B773-FD10B1FB0EB5}" type="sibTrans" cxnId="{85158160-70A9-40C3-9FEC-723B5E094362}">
      <dgm:prSet/>
      <dgm:spPr/>
      <dgm:t>
        <a:bodyPr/>
        <a:lstStyle/>
        <a:p>
          <a:endParaRPr lang="en-IN"/>
        </a:p>
      </dgm:t>
    </dgm:pt>
    <dgm:pt modelId="{4625A81C-C2FB-40FB-9F0E-ECD6687A1583}">
      <dgm:prSet custT="1"/>
      <dgm:spPr/>
      <dgm:t>
        <a:bodyPr/>
        <a:lstStyle/>
        <a:p>
          <a:r>
            <a:rPr lang="en-US" sz="1400"/>
            <a:t>Optimizes the certainty of a prediction</a:t>
          </a:r>
          <a:endParaRPr lang="en-US" sz="1400" dirty="0"/>
        </a:p>
      </dgm:t>
    </dgm:pt>
    <dgm:pt modelId="{A8DD5A2A-332C-499B-81A6-85605681C82E}" type="parTrans" cxnId="{36F7206C-2BCB-4890-B6D2-7A884C726995}">
      <dgm:prSet/>
      <dgm:spPr/>
      <dgm:t>
        <a:bodyPr/>
        <a:lstStyle/>
        <a:p>
          <a:endParaRPr lang="en-IN"/>
        </a:p>
      </dgm:t>
    </dgm:pt>
    <dgm:pt modelId="{89AEF12D-613F-4F7F-B61D-387AC6F1DE79}" type="sibTrans" cxnId="{36F7206C-2BCB-4890-B6D2-7A884C726995}">
      <dgm:prSet/>
      <dgm:spPr/>
      <dgm:t>
        <a:bodyPr/>
        <a:lstStyle/>
        <a:p>
          <a:endParaRPr lang="en-IN"/>
        </a:p>
      </dgm:t>
    </dgm:pt>
    <dgm:pt modelId="{28849504-4184-475D-9520-1AEBA820D83B}">
      <dgm:prSet custT="1"/>
      <dgm:spPr/>
      <dgm:t>
        <a:bodyPr/>
        <a:lstStyle/>
        <a:p>
          <a:r>
            <a:rPr lang="en-IN" sz="1400"/>
            <a:t>Log-loss is not a metric, but a loss function</a:t>
          </a:r>
          <a:endParaRPr lang="en-IN" sz="1400" dirty="0"/>
        </a:p>
      </dgm:t>
    </dgm:pt>
    <dgm:pt modelId="{4EA81598-F617-450B-8457-1FEF804CDE55}" type="parTrans" cxnId="{BCE496B9-6C24-4F39-A83A-1B9475852EA9}">
      <dgm:prSet/>
      <dgm:spPr/>
      <dgm:t>
        <a:bodyPr/>
        <a:lstStyle/>
        <a:p>
          <a:endParaRPr lang="en-IN"/>
        </a:p>
      </dgm:t>
    </dgm:pt>
    <dgm:pt modelId="{44DE4C50-B078-4C51-A34C-B70B7CB46F74}" type="sibTrans" cxnId="{BCE496B9-6C24-4F39-A83A-1B9475852EA9}">
      <dgm:prSet/>
      <dgm:spPr/>
      <dgm:t>
        <a:bodyPr/>
        <a:lstStyle/>
        <a:p>
          <a:endParaRPr lang="en-IN"/>
        </a:p>
      </dgm:t>
    </dgm:pt>
    <dgm:pt modelId="{725CAA04-9133-46DA-BAD4-69FE7989B6D2}">
      <dgm:prSet phldrT="[Text]" custT="1"/>
      <dgm:spPr/>
      <dgm:t>
        <a:bodyPr/>
        <a:lstStyle/>
        <a:p>
          <a:r>
            <a:rPr lang="en-IN" sz="2000"/>
            <a:t>Log-loss</a:t>
          </a:r>
          <a:endParaRPr lang="en-IN" sz="2000" dirty="0"/>
        </a:p>
      </dgm:t>
    </dgm:pt>
    <dgm:pt modelId="{364FF6C4-86A6-4C74-8FE9-81F382625D69}" type="sibTrans" cxnId="{6F716A3F-1C01-41F4-A099-15C6FE5600B2}">
      <dgm:prSet/>
      <dgm:spPr/>
      <dgm:t>
        <a:bodyPr/>
        <a:lstStyle/>
        <a:p>
          <a:endParaRPr lang="en-IN"/>
        </a:p>
      </dgm:t>
    </dgm:pt>
    <dgm:pt modelId="{1B12BBB4-9275-475C-8198-614609D2FC8E}" type="parTrans" cxnId="{6F716A3F-1C01-41F4-A099-15C6FE5600B2}">
      <dgm:prSet/>
      <dgm:spPr/>
      <dgm:t>
        <a:bodyPr/>
        <a:lstStyle/>
        <a:p>
          <a:endParaRPr lang="en-IN"/>
        </a:p>
      </dgm:t>
    </dgm:pt>
    <dgm:pt modelId="{7A65A464-5907-4587-B67A-37BAA6BC9254}">
      <dgm:prSet phldrT="[Text]" custT="1"/>
      <dgm:spPr/>
      <dgm:t>
        <a:bodyPr/>
        <a:lstStyle/>
        <a:p>
          <a:r>
            <a:rPr lang="en-IN" sz="1400"/>
            <a:t> </a:t>
          </a:r>
          <a:r>
            <a:rPr lang="en-US" sz="1400"/>
            <a:t>Penalizes the predictions made with lesser certainty</a:t>
          </a:r>
          <a:endParaRPr lang="en-IN" sz="1400" dirty="0"/>
        </a:p>
      </dgm:t>
    </dgm:pt>
    <dgm:pt modelId="{958298F7-2ABD-427E-802B-D60C1AFEF6BC}" type="sibTrans" cxnId="{ACC4C96D-FD7F-4F62-B71B-F3A0AD68E8EC}">
      <dgm:prSet/>
      <dgm:spPr/>
      <dgm:t>
        <a:bodyPr/>
        <a:lstStyle/>
        <a:p>
          <a:endParaRPr lang="en-IN"/>
        </a:p>
      </dgm:t>
    </dgm:pt>
    <dgm:pt modelId="{8E8CD9F5-674D-4669-8E37-97344B078C48}" type="parTrans" cxnId="{ACC4C96D-FD7F-4F62-B71B-F3A0AD68E8EC}">
      <dgm:prSet/>
      <dgm:spPr/>
      <dgm:t>
        <a:bodyPr/>
        <a:lstStyle/>
        <a:p>
          <a:endParaRPr lang="en-IN"/>
        </a:p>
      </dgm:t>
    </dgm:pt>
    <dgm:pt modelId="{2200831A-B989-45ED-8F76-19EF33D06B8E}" type="pres">
      <dgm:prSet presAssocID="{B6868C48-BB86-4FA9-A093-4254BB9BD0E5}" presName="outerComposite" presStyleCnt="0">
        <dgm:presLayoutVars>
          <dgm:chMax val="2"/>
          <dgm:animLvl val="lvl"/>
          <dgm:resizeHandles val="exact"/>
        </dgm:presLayoutVars>
      </dgm:prSet>
      <dgm:spPr/>
    </dgm:pt>
    <dgm:pt modelId="{15FBE2D7-AD09-4DE7-BC49-9540D167FAF8}" type="pres">
      <dgm:prSet presAssocID="{B6868C48-BB86-4FA9-A093-4254BB9BD0E5}" presName="dummyMaxCanvas" presStyleCnt="0"/>
      <dgm:spPr/>
    </dgm:pt>
    <dgm:pt modelId="{C672B730-7E3B-4222-ADA1-F499CAFDC01D}" type="pres">
      <dgm:prSet presAssocID="{B6868C48-BB86-4FA9-A093-4254BB9BD0E5}" presName="parentComposite" presStyleCnt="0"/>
      <dgm:spPr/>
    </dgm:pt>
    <dgm:pt modelId="{01984161-E760-4B2C-A44F-144274B264B0}" type="pres">
      <dgm:prSet presAssocID="{B6868C48-BB86-4FA9-A093-4254BB9BD0E5}" presName="parent1" presStyleLbl="alignAccFollowNode1" presStyleIdx="0" presStyleCnt="4" custAng="216381" custScaleX="123903" custScaleY="98167" custLinFactNeighborX="-39448" custLinFactNeighborY="20671">
        <dgm:presLayoutVars>
          <dgm:chMax val="4"/>
        </dgm:presLayoutVars>
      </dgm:prSet>
      <dgm:spPr>
        <a:prstGeom prst="ellipse">
          <a:avLst/>
        </a:prstGeom>
      </dgm:spPr>
    </dgm:pt>
    <dgm:pt modelId="{86C76BE2-88D7-443B-A6D0-2A124402D019}" type="pres">
      <dgm:prSet presAssocID="{B6868C48-BB86-4FA9-A093-4254BB9BD0E5}" presName="parent2" presStyleLbl="alignAccFollowNode1" presStyleIdx="1" presStyleCnt="4" custAng="277979" custScaleX="123903" custScaleY="98167" custLinFactNeighborX="74388" custLinFactNeighborY="23609">
        <dgm:presLayoutVars>
          <dgm:chMax val="4"/>
        </dgm:presLayoutVars>
      </dgm:prSet>
      <dgm:spPr>
        <a:prstGeom prst="ellipse">
          <a:avLst/>
        </a:prstGeom>
      </dgm:spPr>
    </dgm:pt>
    <dgm:pt modelId="{E5E174F9-005C-405F-939D-28D818F1DD27}" type="pres">
      <dgm:prSet presAssocID="{B6868C48-BB86-4FA9-A093-4254BB9BD0E5}" presName="childrenComposite" presStyleCnt="0"/>
      <dgm:spPr/>
    </dgm:pt>
    <dgm:pt modelId="{A4089BCA-D280-4F0F-BD6D-625A99585E93}" type="pres">
      <dgm:prSet presAssocID="{B6868C48-BB86-4FA9-A093-4254BB9BD0E5}" presName="dummyMaxCanvas_ChildArea" presStyleCnt="0"/>
      <dgm:spPr/>
    </dgm:pt>
    <dgm:pt modelId="{D952FC23-71FD-4EEF-B894-FAA7B8BB17FC}" type="pres">
      <dgm:prSet presAssocID="{B6868C48-BB86-4FA9-A093-4254BB9BD0E5}" presName="fulcrum" presStyleLbl="alignAccFollowNode1" presStyleIdx="2" presStyleCnt="4" custScaleX="128634" custScaleY="77918" custLinFactNeighborY="12239"/>
      <dgm:spPr/>
    </dgm:pt>
    <dgm:pt modelId="{7C76DAED-D1C9-4FC7-9E44-EB95D71B4BBC}" type="pres">
      <dgm:prSet presAssocID="{B6868C48-BB86-4FA9-A093-4254BB9BD0E5}" presName="balance_23" presStyleLbl="alignAccFollowNode1" presStyleIdx="3" presStyleCnt="4" custScaleX="219543" custScaleY="193089">
        <dgm:presLayoutVars>
          <dgm:bulletEnabled val="1"/>
        </dgm:presLayoutVars>
      </dgm:prSet>
      <dgm:spPr/>
    </dgm:pt>
    <dgm:pt modelId="{9843BE10-906D-43B8-9814-52914F970118}" type="pres">
      <dgm:prSet presAssocID="{B6868C48-BB86-4FA9-A093-4254BB9BD0E5}" presName="right_23_1" presStyleLbl="node1" presStyleIdx="0" presStyleCnt="5" custScaleX="194065" custScaleY="101720" custLinFactNeighborX="56840" custLinFactNeighborY="-9360">
        <dgm:presLayoutVars>
          <dgm:bulletEnabled val="1"/>
        </dgm:presLayoutVars>
      </dgm:prSet>
      <dgm:spPr/>
    </dgm:pt>
    <dgm:pt modelId="{BB110693-7530-4CA9-AD42-945708DF6AAA}" type="pres">
      <dgm:prSet presAssocID="{B6868C48-BB86-4FA9-A093-4254BB9BD0E5}" presName="right_23_2" presStyleLbl="node1" presStyleIdx="1" presStyleCnt="5" custScaleX="194293" custScaleY="97855" custLinFactNeighborX="57330" custLinFactNeighborY="-3744">
        <dgm:presLayoutVars>
          <dgm:bulletEnabled val="1"/>
        </dgm:presLayoutVars>
      </dgm:prSet>
      <dgm:spPr/>
    </dgm:pt>
    <dgm:pt modelId="{CDF499B7-936E-41E9-9FD3-1DEC7D816F68}" type="pres">
      <dgm:prSet presAssocID="{B6868C48-BB86-4FA9-A093-4254BB9BD0E5}" presName="right_23_3" presStyleLbl="node1" presStyleIdx="2" presStyleCnt="5" custScaleX="195305" custScaleY="101069" custLinFactNeighborX="57816" custLinFactNeighborY="1872">
        <dgm:presLayoutVars>
          <dgm:bulletEnabled val="1"/>
        </dgm:presLayoutVars>
      </dgm:prSet>
      <dgm:spPr/>
    </dgm:pt>
    <dgm:pt modelId="{65E90EC1-F35B-4068-983F-E955AA231ABA}" type="pres">
      <dgm:prSet presAssocID="{B6868C48-BB86-4FA9-A093-4254BB9BD0E5}" presName="left_23_1" presStyleLbl="node1" presStyleIdx="3" presStyleCnt="5" custScaleX="194597" custScaleY="139170" custLinFactY="-49799" custLinFactNeighborX="-47126" custLinFactNeighborY="-100000">
        <dgm:presLayoutVars>
          <dgm:bulletEnabled val="1"/>
        </dgm:presLayoutVars>
      </dgm:prSet>
      <dgm:spPr/>
    </dgm:pt>
    <dgm:pt modelId="{D96DBE78-4547-4CF9-9BA2-F12F23397820}" type="pres">
      <dgm:prSet presAssocID="{B6868C48-BB86-4FA9-A093-4254BB9BD0E5}" presName="left_23_2" presStyleLbl="node1" presStyleIdx="4" presStyleCnt="5" custScaleX="194947" custScaleY="109393" custLinFactNeighborX="-55861" custLinFactNeighborY="58823">
        <dgm:presLayoutVars>
          <dgm:bulletEnabled val="1"/>
        </dgm:presLayoutVars>
      </dgm:prSet>
      <dgm:spPr/>
    </dgm:pt>
  </dgm:ptLst>
  <dgm:cxnLst>
    <dgm:cxn modelId="{B4C3B90F-F83C-47CF-9903-4A6A9A729FCA}" type="presOf" srcId="{209FD04F-7FF2-4D3B-811E-D8892F685599}" destId="{65E90EC1-F35B-4068-983F-E955AA231ABA}" srcOrd="0" destOrd="0" presId="urn:microsoft.com/office/officeart/2005/8/layout/balance1"/>
    <dgm:cxn modelId="{D9E80210-2763-4C73-A575-08D1C34A7FC6}" type="presOf" srcId="{4625A81C-C2FB-40FB-9F0E-ECD6687A1583}" destId="{BB110693-7530-4CA9-AD42-945708DF6AAA}" srcOrd="0" destOrd="0" presId="urn:microsoft.com/office/officeart/2005/8/layout/balance1"/>
    <dgm:cxn modelId="{C0530927-391E-450B-94DE-8D0AAB07DB0B}" type="presOf" srcId="{58816C17-A0FE-4E3C-BCCB-53D9868633BA}" destId="{01984161-E760-4B2C-A44F-144274B264B0}" srcOrd="0" destOrd="0" presId="urn:microsoft.com/office/officeart/2005/8/layout/balance1"/>
    <dgm:cxn modelId="{B9B8732C-2CCC-440B-A67D-5CC4FCEA99D6}" srcId="{58816C17-A0FE-4E3C-BCCB-53D9868633BA}" destId="{209FD04F-7FF2-4D3B-811E-D8892F685599}" srcOrd="0" destOrd="0" parTransId="{5D1A7CAD-516E-4AAD-BA95-FBB6ED109D63}" sibTransId="{55492D15-2AAE-489C-8F40-151088F985C8}"/>
    <dgm:cxn modelId="{6F716A3F-1C01-41F4-A099-15C6FE5600B2}" srcId="{B6868C48-BB86-4FA9-A093-4254BB9BD0E5}" destId="{725CAA04-9133-46DA-BAD4-69FE7989B6D2}" srcOrd="1" destOrd="0" parTransId="{1B12BBB4-9275-475C-8198-614609D2FC8E}" sibTransId="{364FF6C4-86A6-4C74-8FE9-81F382625D69}"/>
    <dgm:cxn modelId="{85158160-70A9-40C3-9FEC-723B5E094362}" srcId="{58816C17-A0FE-4E3C-BCCB-53D9868633BA}" destId="{02B5482F-CC86-4BD0-9FDF-06BB5C25016B}" srcOrd="1" destOrd="0" parTransId="{16783506-C71A-4121-BA59-F08936DF654B}" sibTransId="{802EDF0E-EDA8-4A78-B773-FD10B1FB0EB5}"/>
    <dgm:cxn modelId="{72610D4A-71C6-485B-9F78-56F6300F8386}" type="presOf" srcId="{725CAA04-9133-46DA-BAD4-69FE7989B6D2}" destId="{86C76BE2-88D7-443B-A6D0-2A124402D019}" srcOrd="0" destOrd="0" presId="urn:microsoft.com/office/officeart/2005/8/layout/balance1"/>
    <dgm:cxn modelId="{36F7206C-2BCB-4890-B6D2-7A884C726995}" srcId="{725CAA04-9133-46DA-BAD4-69FE7989B6D2}" destId="{4625A81C-C2FB-40FB-9F0E-ECD6687A1583}" srcOrd="1" destOrd="0" parTransId="{A8DD5A2A-332C-499B-81A6-85605681C82E}" sibTransId="{89AEF12D-613F-4F7F-B61D-387AC6F1DE79}"/>
    <dgm:cxn modelId="{ACC4C96D-FD7F-4F62-B71B-F3A0AD68E8EC}" srcId="{725CAA04-9133-46DA-BAD4-69FE7989B6D2}" destId="{7A65A464-5907-4587-B67A-37BAA6BC9254}" srcOrd="0" destOrd="0" parTransId="{8E8CD9F5-674D-4669-8E37-97344B078C48}" sibTransId="{958298F7-2ABD-427E-802B-D60C1AFEF6BC}"/>
    <dgm:cxn modelId="{5E7B8E57-E347-450C-A089-6B4394446F53}" srcId="{B6868C48-BB86-4FA9-A093-4254BB9BD0E5}" destId="{58816C17-A0FE-4E3C-BCCB-53D9868633BA}" srcOrd="0" destOrd="0" parTransId="{A74EFA40-C9C7-43E3-BA24-4D175A827A50}" sibTransId="{F3819238-E5C6-4D96-9C02-BE4ED6161B0B}"/>
    <dgm:cxn modelId="{05254D84-D24E-4775-829F-0962EE987EC8}" type="presOf" srcId="{B6868C48-BB86-4FA9-A093-4254BB9BD0E5}" destId="{2200831A-B989-45ED-8F76-19EF33D06B8E}" srcOrd="0" destOrd="0" presId="urn:microsoft.com/office/officeart/2005/8/layout/balance1"/>
    <dgm:cxn modelId="{BE016191-6191-439A-A5EA-B15DAFD481B6}" type="presOf" srcId="{7A65A464-5907-4587-B67A-37BAA6BC9254}" destId="{9843BE10-906D-43B8-9814-52914F970118}" srcOrd="0" destOrd="0" presId="urn:microsoft.com/office/officeart/2005/8/layout/balance1"/>
    <dgm:cxn modelId="{8019B8B2-529B-487C-BC03-B9FEF5A4D97C}" type="presOf" srcId="{28849504-4184-475D-9520-1AEBA820D83B}" destId="{CDF499B7-936E-41E9-9FD3-1DEC7D816F68}" srcOrd="0" destOrd="0" presId="urn:microsoft.com/office/officeart/2005/8/layout/balance1"/>
    <dgm:cxn modelId="{BCE496B9-6C24-4F39-A83A-1B9475852EA9}" srcId="{725CAA04-9133-46DA-BAD4-69FE7989B6D2}" destId="{28849504-4184-475D-9520-1AEBA820D83B}" srcOrd="2" destOrd="0" parTransId="{4EA81598-F617-450B-8457-1FEF804CDE55}" sibTransId="{44DE4C50-B078-4C51-A34C-B70B7CB46F74}"/>
    <dgm:cxn modelId="{69E3D4EE-2F07-4B28-9F50-3EA36B0702D3}" type="presOf" srcId="{02B5482F-CC86-4BD0-9FDF-06BB5C25016B}" destId="{D96DBE78-4547-4CF9-9BA2-F12F23397820}" srcOrd="0" destOrd="0" presId="urn:microsoft.com/office/officeart/2005/8/layout/balance1"/>
    <dgm:cxn modelId="{AD39DE79-820C-4812-A1D1-FBBDD381DE43}" type="presParOf" srcId="{2200831A-B989-45ED-8F76-19EF33D06B8E}" destId="{15FBE2D7-AD09-4DE7-BC49-9540D167FAF8}" srcOrd="0" destOrd="0" presId="urn:microsoft.com/office/officeart/2005/8/layout/balance1"/>
    <dgm:cxn modelId="{B32CEFC4-0E98-4116-A63A-82B5DC389B97}" type="presParOf" srcId="{2200831A-B989-45ED-8F76-19EF33D06B8E}" destId="{C672B730-7E3B-4222-ADA1-F499CAFDC01D}" srcOrd="1" destOrd="0" presId="urn:microsoft.com/office/officeart/2005/8/layout/balance1"/>
    <dgm:cxn modelId="{57DA2D58-102B-4A37-BD91-9D24A748A415}" type="presParOf" srcId="{C672B730-7E3B-4222-ADA1-F499CAFDC01D}" destId="{01984161-E760-4B2C-A44F-144274B264B0}" srcOrd="0" destOrd="0" presId="urn:microsoft.com/office/officeart/2005/8/layout/balance1"/>
    <dgm:cxn modelId="{CAC7B21E-32C3-40CC-AC6B-0E9AF4086176}" type="presParOf" srcId="{C672B730-7E3B-4222-ADA1-F499CAFDC01D}" destId="{86C76BE2-88D7-443B-A6D0-2A124402D019}" srcOrd="1" destOrd="0" presId="urn:microsoft.com/office/officeart/2005/8/layout/balance1"/>
    <dgm:cxn modelId="{9C64DD35-AB4B-4D74-905D-FF43C0E963FC}" type="presParOf" srcId="{2200831A-B989-45ED-8F76-19EF33D06B8E}" destId="{E5E174F9-005C-405F-939D-28D818F1DD27}" srcOrd="2" destOrd="0" presId="urn:microsoft.com/office/officeart/2005/8/layout/balance1"/>
    <dgm:cxn modelId="{523E213B-9A88-42E7-9DA8-C26E36ECE175}" type="presParOf" srcId="{E5E174F9-005C-405F-939D-28D818F1DD27}" destId="{A4089BCA-D280-4F0F-BD6D-625A99585E93}" srcOrd="0" destOrd="0" presId="urn:microsoft.com/office/officeart/2005/8/layout/balance1"/>
    <dgm:cxn modelId="{766960C3-31E5-4F9A-8ABF-44F0B4D0CD3D}" type="presParOf" srcId="{E5E174F9-005C-405F-939D-28D818F1DD27}" destId="{D952FC23-71FD-4EEF-B894-FAA7B8BB17FC}" srcOrd="1" destOrd="0" presId="urn:microsoft.com/office/officeart/2005/8/layout/balance1"/>
    <dgm:cxn modelId="{52C7A1A6-1C0B-4A5E-BEC6-B5E475C97AF3}" type="presParOf" srcId="{E5E174F9-005C-405F-939D-28D818F1DD27}" destId="{7C76DAED-D1C9-4FC7-9E44-EB95D71B4BBC}" srcOrd="2" destOrd="0" presId="urn:microsoft.com/office/officeart/2005/8/layout/balance1"/>
    <dgm:cxn modelId="{286B7FA5-E342-4E1A-82D4-2090DEAD6B0A}" type="presParOf" srcId="{E5E174F9-005C-405F-939D-28D818F1DD27}" destId="{9843BE10-906D-43B8-9814-52914F970118}" srcOrd="3" destOrd="0" presId="urn:microsoft.com/office/officeart/2005/8/layout/balance1"/>
    <dgm:cxn modelId="{12D2A36E-6871-44B3-8DE4-B7A341969D55}" type="presParOf" srcId="{E5E174F9-005C-405F-939D-28D818F1DD27}" destId="{BB110693-7530-4CA9-AD42-945708DF6AAA}" srcOrd="4" destOrd="0" presId="urn:microsoft.com/office/officeart/2005/8/layout/balance1"/>
    <dgm:cxn modelId="{0486A46B-32C8-4CBF-BF92-DC88C9206072}" type="presParOf" srcId="{E5E174F9-005C-405F-939D-28D818F1DD27}" destId="{CDF499B7-936E-41E9-9FD3-1DEC7D816F68}" srcOrd="5" destOrd="0" presId="urn:microsoft.com/office/officeart/2005/8/layout/balance1"/>
    <dgm:cxn modelId="{5A4B010D-CF64-41BC-A4D6-2F71C9C2477D}" type="presParOf" srcId="{E5E174F9-005C-405F-939D-28D818F1DD27}" destId="{65E90EC1-F35B-4068-983F-E955AA231ABA}" srcOrd="6" destOrd="0" presId="urn:microsoft.com/office/officeart/2005/8/layout/balance1"/>
    <dgm:cxn modelId="{EB01B1AE-B781-46B7-8A26-5D75CF5E0269}" type="presParOf" srcId="{E5E174F9-005C-405F-939D-28D818F1DD27}" destId="{D96DBE78-4547-4CF9-9BA2-F12F23397820}"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DD226-A38C-4759-B6A5-8A0F3EEB2C09}">
      <dsp:nvSpPr>
        <dsp:cNvPr id="0" name=""/>
        <dsp:cNvSpPr/>
      </dsp:nvSpPr>
      <dsp:spPr>
        <a:xfrm>
          <a:off x="0" y="1478"/>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177FD4-A45D-44CF-9F39-FA18ACD19606}">
      <dsp:nvSpPr>
        <dsp:cNvPr id="0" name=""/>
        <dsp:cNvSpPr/>
      </dsp:nvSpPr>
      <dsp:spPr>
        <a:xfrm>
          <a:off x="190639" y="143276"/>
          <a:ext cx="346616" cy="346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657861-65EE-4B42-A1A4-0C117C4A3CE9}">
      <dsp:nvSpPr>
        <dsp:cNvPr id="0" name=""/>
        <dsp:cNvSpPr/>
      </dsp:nvSpPr>
      <dsp:spPr>
        <a:xfrm>
          <a:off x="727895" y="147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The Problem</a:t>
          </a:r>
          <a:endParaRPr lang="en-US" sz="1900" kern="1200"/>
        </a:p>
      </dsp:txBody>
      <dsp:txXfrm>
        <a:off x="727895" y="1478"/>
        <a:ext cx="5768154" cy="630212"/>
      </dsp:txXfrm>
    </dsp:sp>
    <dsp:sp modelId="{690B6149-3499-47EE-95E9-E8B9FE186B1C}">
      <dsp:nvSpPr>
        <dsp:cNvPr id="0" name=""/>
        <dsp:cNvSpPr/>
      </dsp:nvSpPr>
      <dsp:spPr>
        <a:xfrm>
          <a:off x="0" y="789244"/>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C0A19F-70BB-4B5A-AC3E-26744D9D6FDB}">
      <dsp:nvSpPr>
        <dsp:cNvPr id="0" name=""/>
        <dsp:cNvSpPr/>
      </dsp:nvSpPr>
      <dsp:spPr>
        <a:xfrm>
          <a:off x="190639" y="931042"/>
          <a:ext cx="346616" cy="346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0AC109-46BA-40E6-9E59-0A89AFF006C6}">
      <dsp:nvSpPr>
        <dsp:cNvPr id="0" name=""/>
        <dsp:cNvSpPr/>
      </dsp:nvSpPr>
      <dsp:spPr>
        <a:xfrm>
          <a:off x="727895" y="789244"/>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GBDT Algorithm</a:t>
          </a:r>
          <a:endParaRPr lang="en-US" sz="1900" kern="1200"/>
        </a:p>
      </dsp:txBody>
      <dsp:txXfrm>
        <a:off x="727895" y="789244"/>
        <a:ext cx="5768154" cy="630212"/>
      </dsp:txXfrm>
    </dsp:sp>
    <dsp:sp modelId="{BABE9232-8DB9-418E-AC6F-A6A381F7BACC}">
      <dsp:nvSpPr>
        <dsp:cNvPr id="0" name=""/>
        <dsp:cNvSpPr/>
      </dsp:nvSpPr>
      <dsp:spPr>
        <a:xfrm>
          <a:off x="0" y="1577010"/>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162F86-8806-44D8-A4D6-9FB014D94A52}">
      <dsp:nvSpPr>
        <dsp:cNvPr id="0" name=""/>
        <dsp:cNvSpPr/>
      </dsp:nvSpPr>
      <dsp:spPr>
        <a:xfrm>
          <a:off x="190639" y="1718808"/>
          <a:ext cx="346616" cy="346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0A0C81-C24B-485F-8A98-0705FE4E4268}">
      <dsp:nvSpPr>
        <dsp:cNvPr id="0" name=""/>
        <dsp:cNvSpPr/>
      </dsp:nvSpPr>
      <dsp:spPr>
        <a:xfrm>
          <a:off x="727895" y="1577010"/>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US" sz="1900" kern="1200"/>
            <a:t>Categorical Encoding</a:t>
          </a:r>
        </a:p>
      </dsp:txBody>
      <dsp:txXfrm>
        <a:off x="727895" y="1577010"/>
        <a:ext cx="5768154" cy="630212"/>
      </dsp:txXfrm>
    </dsp:sp>
    <dsp:sp modelId="{A9CBD558-6D1F-45B4-8176-EAED0A49C557}">
      <dsp:nvSpPr>
        <dsp:cNvPr id="0" name=""/>
        <dsp:cNvSpPr/>
      </dsp:nvSpPr>
      <dsp:spPr>
        <a:xfrm>
          <a:off x="0" y="2364776"/>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52BC4-C209-45D1-8BB7-330F9F749C46}">
      <dsp:nvSpPr>
        <dsp:cNvPr id="0" name=""/>
        <dsp:cNvSpPr/>
      </dsp:nvSpPr>
      <dsp:spPr>
        <a:xfrm>
          <a:off x="190639" y="2506574"/>
          <a:ext cx="346616" cy="3466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B6D7B8-7326-402D-9A02-AF05E2053104}">
      <dsp:nvSpPr>
        <dsp:cNvPr id="0" name=""/>
        <dsp:cNvSpPr/>
      </dsp:nvSpPr>
      <dsp:spPr>
        <a:xfrm>
          <a:off x="727895" y="2364776"/>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Datasets</a:t>
          </a:r>
          <a:endParaRPr lang="en-US" sz="1900" kern="1200"/>
        </a:p>
      </dsp:txBody>
      <dsp:txXfrm>
        <a:off x="727895" y="2364776"/>
        <a:ext cx="5768154" cy="630212"/>
      </dsp:txXfrm>
    </dsp:sp>
    <dsp:sp modelId="{605E48F1-FE0B-4D15-B58A-B40A14C80DEC}">
      <dsp:nvSpPr>
        <dsp:cNvPr id="0" name=""/>
        <dsp:cNvSpPr/>
      </dsp:nvSpPr>
      <dsp:spPr>
        <a:xfrm>
          <a:off x="0" y="3152542"/>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E1CE2-8E56-41B3-B600-C3C24802B149}">
      <dsp:nvSpPr>
        <dsp:cNvPr id="0" name=""/>
        <dsp:cNvSpPr/>
      </dsp:nvSpPr>
      <dsp:spPr>
        <a:xfrm>
          <a:off x="190639" y="3294340"/>
          <a:ext cx="346616" cy="3466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ED2B88-4EC7-4D51-9FB7-BBBC85F97D3C}">
      <dsp:nvSpPr>
        <dsp:cNvPr id="0" name=""/>
        <dsp:cNvSpPr/>
      </dsp:nvSpPr>
      <dsp:spPr>
        <a:xfrm>
          <a:off x="727895" y="3152542"/>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Methodology</a:t>
          </a:r>
          <a:endParaRPr lang="en-US" sz="1900" kern="1200"/>
        </a:p>
      </dsp:txBody>
      <dsp:txXfrm>
        <a:off x="727895" y="3152542"/>
        <a:ext cx="5768154" cy="630212"/>
      </dsp:txXfrm>
    </dsp:sp>
    <dsp:sp modelId="{B1777868-B538-4F47-9940-C425C2142327}">
      <dsp:nvSpPr>
        <dsp:cNvPr id="0" name=""/>
        <dsp:cNvSpPr/>
      </dsp:nvSpPr>
      <dsp:spPr>
        <a:xfrm>
          <a:off x="0" y="3940308"/>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25F0A-4945-452B-AEBB-3E5020A14328}">
      <dsp:nvSpPr>
        <dsp:cNvPr id="0" name=""/>
        <dsp:cNvSpPr/>
      </dsp:nvSpPr>
      <dsp:spPr>
        <a:xfrm>
          <a:off x="190639" y="4082106"/>
          <a:ext cx="346616" cy="3466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818573-90B7-4EFC-9B9D-75C0A2D14E24}">
      <dsp:nvSpPr>
        <dsp:cNvPr id="0" name=""/>
        <dsp:cNvSpPr/>
      </dsp:nvSpPr>
      <dsp:spPr>
        <a:xfrm>
          <a:off x="727895" y="394030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dirty="0"/>
            <a:t>Results and Discussion</a:t>
          </a:r>
          <a:endParaRPr lang="en-US" sz="1900" kern="1200" dirty="0"/>
        </a:p>
      </dsp:txBody>
      <dsp:txXfrm>
        <a:off x="727895" y="3940308"/>
        <a:ext cx="5768154" cy="6302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BB952-DA14-4054-B027-6B0982ABC4CA}">
      <dsp:nvSpPr>
        <dsp:cNvPr id="0" name=""/>
        <dsp:cNvSpPr/>
      </dsp:nvSpPr>
      <dsp:spPr>
        <a:xfrm>
          <a:off x="2143725" y="0"/>
          <a:ext cx="1509048" cy="13798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D74CE9-6279-45C5-BFC4-9D9D7FBBB594}">
      <dsp:nvSpPr>
        <dsp:cNvPr id="0" name=""/>
        <dsp:cNvSpPr/>
      </dsp:nvSpPr>
      <dsp:spPr>
        <a:xfrm>
          <a:off x="758856" y="1513535"/>
          <a:ext cx="4311566" cy="59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IN" sz="2600" kern="1200"/>
            <a:t>Four Algorithms</a:t>
          </a:r>
        </a:p>
      </dsp:txBody>
      <dsp:txXfrm>
        <a:off x="758856" y="1513535"/>
        <a:ext cx="4311566" cy="591350"/>
      </dsp:txXfrm>
    </dsp:sp>
    <dsp:sp modelId="{9EF104DF-62CD-4696-A71B-74328C69E540}">
      <dsp:nvSpPr>
        <dsp:cNvPr id="0" name=""/>
        <dsp:cNvSpPr/>
      </dsp:nvSpPr>
      <dsp:spPr>
        <a:xfrm>
          <a:off x="758856" y="2167080"/>
          <a:ext cx="4311566" cy="123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Random Forest</a:t>
          </a:r>
        </a:p>
        <a:p>
          <a:pPr marL="0" lvl="0" indent="0" algn="ctr" defTabSz="755650">
            <a:lnSpc>
              <a:spcPct val="100000"/>
            </a:lnSpc>
            <a:spcBef>
              <a:spcPct val="0"/>
            </a:spcBef>
            <a:spcAft>
              <a:spcPct val="35000"/>
            </a:spcAft>
            <a:buNone/>
          </a:pPr>
          <a:r>
            <a:rPr lang="en-IN" sz="1700" kern="1200"/>
            <a:t>XGBoost</a:t>
          </a:r>
        </a:p>
        <a:p>
          <a:pPr marL="0" lvl="0" indent="0" algn="ctr" defTabSz="755650">
            <a:lnSpc>
              <a:spcPct val="100000"/>
            </a:lnSpc>
            <a:spcBef>
              <a:spcPct val="0"/>
            </a:spcBef>
            <a:spcAft>
              <a:spcPct val="35000"/>
            </a:spcAft>
            <a:buNone/>
          </a:pPr>
          <a:r>
            <a:rPr lang="en-IN" sz="1700" kern="1200"/>
            <a:t>LightGBM</a:t>
          </a:r>
        </a:p>
        <a:p>
          <a:pPr marL="0" lvl="0" indent="0" algn="ctr" defTabSz="755650">
            <a:lnSpc>
              <a:spcPct val="100000"/>
            </a:lnSpc>
            <a:spcBef>
              <a:spcPct val="0"/>
            </a:spcBef>
            <a:spcAft>
              <a:spcPct val="35000"/>
            </a:spcAft>
            <a:buNone/>
          </a:pPr>
          <a:r>
            <a:rPr lang="en-IN" sz="1700" kern="1200"/>
            <a:t>CatBoost</a:t>
          </a:r>
        </a:p>
      </dsp:txBody>
      <dsp:txXfrm>
        <a:off x="758856" y="2167080"/>
        <a:ext cx="4311566" cy="1237196"/>
      </dsp:txXfrm>
    </dsp:sp>
    <dsp:sp modelId="{2B06D19D-380C-4C41-A4DE-F17F7246A14D}">
      <dsp:nvSpPr>
        <dsp:cNvPr id="0" name=""/>
        <dsp:cNvSpPr/>
      </dsp:nvSpPr>
      <dsp:spPr>
        <a:xfrm>
          <a:off x="7094418" y="0"/>
          <a:ext cx="1509048" cy="137981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5000" b="-5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79A10F-42D1-4729-AB65-1D18BABA75D2}">
      <dsp:nvSpPr>
        <dsp:cNvPr id="0" name=""/>
        <dsp:cNvSpPr/>
      </dsp:nvSpPr>
      <dsp:spPr>
        <a:xfrm>
          <a:off x="5824947" y="1513535"/>
          <a:ext cx="4311566" cy="59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IN" sz="2600" kern="1200"/>
            <a:t>Four Encoding Techniques</a:t>
          </a:r>
        </a:p>
      </dsp:txBody>
      <dsp:txXfrm>
        <a:off x="5824947" y="1513535"/>
        <a:ext cx="4311566" cy="591350"/>
      </dsp:txXfrm>
    </dsp:sp>
    <dsp:sp modelId="{549BF8BC-D52C-427F-BBB0-609DBED25207}">
      <dsp:nvSpPr>
        <dsp:cNvPr id="0" name=""/>
        <dsp:cNvSpPr/>
      </dsp:nvSpPr>
      <dsp:spPr>
        <a:xfrm>
          <a:off x="5824947" y="2167080"/>
          <a:ext cx="4311566" cy="123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OneHot</a:t>
          </a:r>
        </a:p>
        <a:p>
          <a:pPr marL="0" lvl="0" indent="0" algn="ctr" defTabSz="755650">
            <a:lnSpc>
              <a:spcPct val="100000"/>
            </a:lnSpc>
            <a:spcBef>
              <a:spcPct val="0"/>
            </a:spcBef>
            <a:spcAft>
              <a:spcPct val="35000"/>
            </a:spcAft>
            <a:buNone/>
          </a:pPr>
          <a:r>
            <a:rPr lang="en-IN" sz="1700" kern="1200"/>
            <a:t>Target</a:t>
          </a:r>
        </a:p>
        <a:p>
          <a:pPr marL="0" lvl="0" indent="0" algn="ctr" defTabSz="755650">
            <a:lnSpc>
              <a:spcPct val="100000"/>
            </a:lnSpc>
            <a:spcBef>
              <a:spcPct val="0"/>
            </a:spcBef>
            <a:spcAft>
              <a:spcPct val="35000"/>
            </a:spcAft>
            <a:buNone/>
          </a:pPr>
          <a:r>
            <a:rPr lang="en-IN" sz="1700" kern="1200"/>
            <a:t>Mixed</a:t>
          </a:r>
        </a:p>
        <a:p>
          <a:pPr marL="0" lvl="0" indent="0" algn="ctr" defTabSz="755650">
            <a:lnSpc>
              <a:spcPct val="100000"/>
            </a:lnSpc>
            <a:spcBef>
              <a:spcPct val="0"/>
            </a:spcBef>
            <a:spcAft>
              <a:spcPct val="35000"/>
            </a:spcAft>
            <a:buNone/>
          </a:pPr>
          <a:r>
            <a:rPr lang="en-IN" sz="1700" kern="1200"/>
            <a:t>Native</a:t>
          </a:r>
        </a:p>
      </dsp:txBody>
      <dsp:txXfrm>
        <a:off x="5824947" y="2167080"/>
        <a:ext cx="4311566" cy="12371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DD226-A38C-4759-B6A5-8A0F3EEB2C09}">
      <dsp:nvSpPr>
        <dsp:cNvPr id="0" name=""/>
        <dsp:cNvSpPr/>
      </dsp:nvSpPr>
      <dsp:spPr>
        <a:xfrm>
          <a:off x="0" y="1478"/>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8D177FD4-A45D-44CF-9F39-FA18ACD19606}">
      <dsp:nvSpPr>
        <dsp:cNvPr id="0" name=""/>
        <dsp:cNvSpPr/>
      </dsp:nvSpPr>
      <dsp:spPr>
        <a:xfrm>
          <a:off x="190639" y="143276"/>
          <a:ext cx="346616" cy="346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657861-65EE-4B42-A1A4-0C117C4A3CE9}">
      <dsp:nvSpPr>
        <dsp:cNvPr id="0" name=""/>
        <dsp:cNvSpPr/>
      </dsp:nvSpPr>
      <dsp:spPr>
        <a:xfrm>
          <a:off x="727895" y="147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dirty="0"/>
            <a:t>The Problem</a:t>
          </a:r>
          <a:endParaRPr lang="en-US" sz="1900" kern="1200" dirty="0"/>
        </a:p>
      </dsp:txBody>
      <dsp:txXfrm>
        <a:off x="727895" y="1478"/>
        <a:ext cx="5768154" cy="630212"/>
      </dsp:txXfrm>
    </dsp:sp>
    <dsp:sp modelId="{690B6149-3499-47EE-95E9-E8B9FE186B1C}">
      <dsp:nvSpPr>
        <dsp:cNvPr id="0" name=""/>
        <dsp:cNvSpPr/>
      </dsp:nvSpPr>
      <dsp:spPr>
        <a:xfrm>
          <a:off x="0" y="789244"/>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5FC0A19F-70BB-4B5A-AC3E-26744D9D6FDB}">
      <dsp:nvSpPr>
        <dsp:cNvPr id="0" name=""/>
        <dsp:cNvSpPr/>
      </dsp:nvSpPr>
      <dsp:spPr>
        <a:xfrm>
          <a:off x="190639" y="931042"/>
          <a:ext cx="346616" cy="346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0AC109-46BA-40E6-9E59-0A89AFF006C6}">
      <dsp:nvSpPr>
        <dsp:cNvPr id="0" name=""/>
        <dsp:cNvSpPr/>
      </dsp:nvSpPr>
      <dsp:spPr>
        <a:xfrm>
          <a:off x="727895" y="789244"/>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GBDT Algorithm</a:t>
          </a:r>
          <a:endParaRPr lang="en-US" sz="1900" kern="1200"/>
        </a:p>
      </dsp:txBody>
      <dsp:txXfrm>
        <a:off x="727895" y="789244"/>
        <a:ext cx="5768154" cy="630212"/>
      </dsp:txXfrm>
    </dsp:sp>
    <dsp:sp modelId="{BABE9232-8DB9-418E-AC6F-A6A381F7BACC}">
      <dsp:nvSpPr>
        <dsp:cNvPr id="0" name=""/>
        <dsp:cNvSpPr/>
      </dsp:nvSpPr>
      <dsp:spPr>
        <a:xfrm>
          <a:off x="0" y="1577010"/>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49162F86-8806-44D8-A4D6-9FB014D94A52}">
      <dsp:nvSpPr>
        <dsp:cNvPr id="0" name=""/>
        <dsp:cNvSpPr/>
      </dsp:nvSpPr>
      <dsp:spPr>
        <a:xfrm>
          <a:off x="190639" y="1718808"/>
          <a:ext cx="346616" cy="346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0A0C81-C24B-485F-8A98-0705FE4E4268}">
      <dsp:nvSpPr>
        <dsp:cNvPr id="0" name=""/>
        <dsp:cNvSpPr/>
      </dsp:nvSpPr>
      <dsp:spPr>
        <a:xfrm>
          <a:off x="727895" y="1577010"/>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US" sz="1900" kern="1200" dirty="0"/>
            <a:t>Categorical Encoding</a:t>
          </a:r>
        </a:p>
      </dsp:txBody>
      <dsp:txXfrm>
        <a:off x="727895" y="1577010"/>
        <a:ext cx="5768154" cy="630212"/>
      </dsp:txXfrm>
    </dsp:sp>
    <dsp:sp modelId="{A9CBD558-6D1F-45B4-8176-EAED0A49C557}">
      <dsp:nvSpPr>
        <dsp:cNvPr id="0" name=""/>
        <dsp:cNvSpPr/>
      </dsp:nvSpPr>
      <dsp:spPr>
        <a:xfrm>
          <a:off x="0" y="2364776"/>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0C252BC4-C209-45D1-8BB7-330F9F749C46}">
      <dsp:nvSpPr>
        <dsp:cNvPr id="0" name=""/>
        <dsp:cNvSpPr/>
      </dsp:nvSpPr>
      <dsp:spPr>
        <a:xfrm>
          <a:off x="190639" y="2506574"/>
          <a:ext cx="346616" cy="3466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B6D7B8-7326-402D-9A02-AF05E2053104}">
      <dsp:nvSpPr>
        <dsp:cNvPr id="0" name=""/>
        <dsp:cNvSpPr/>
      </dsp:nvSpPr>
      <dsp:spPr>
        <a:xfrm>
          <a:off x="727895" y="2364776"/>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Datasets</a:t>
          </a:r>
          <a:endParaRPr lang="en-US" sz="1900" kern="1200"/>
        </a:p>
      </dsp:txBody>
      <dsp:txXfrm>
        <a:off x="727895" y="2364776"/>
        <a:ext cx="5768154" cy="630212"/>
      </dsp:txXfrm>
    </dsp:sp>
    <dsp:sp modelId="{605E48F1-FE0B-4D15-B58A-B40A14C80DEC}">
      <dsp:nvSpPr>
        <dsp:cNvPr id="0" name=""/>
        <dsp:cNvSpPr/>
      </dsp:nvSpPr>
      <dsp:spPr>
        <a:xfrm>
          <a:off x="0" y="3152542"/>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99CE1CE2-8E56-41B3-B600-C3C24802B149}">
      <dsp:nvSpPr>
        <dsp:cNvPr id="0" name=""/>
        <dsp:cNvSpPr/>
      </dsp:nvSpPr>
      <dsp:spPr>
        <a:xfrm>
          <a:off x="190639" y="3294340"/>
          <a:ext cx="346616" cy="3466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ED2B88-4EC7-4D51-9FB7-BBBC85F97D3C}">
      <dsp:nvSpPr>
        <dsp:cNvPr id="0" name=""/>
        <dsp:cNvSpPr/>
      </dsp:nvSpPr>
      <dsp:spPr>
        <a:xfrm>
          <a:off x="727895" y="3152542"/>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Methodology</a:t>
          </a:r>
          <a:endParaRPr lang="en-US" sz="1900" kern="1200"/>
        </a:p>
      </dsp:txBody>
      <dsp:txXfrm>
        <a:off x="727895" y="3152542"/>
        <a:ext cx="5768154" cy="630212"/>
      </dsp:txXfrm>
    </dsp:sp>
    <dsp:sp modelId="{B1777868-B538-4F47-9940-C425C2142327}">
      <dsp:nvSpPr>
        <dsp:cNvPr id="0" name=""/>
        <dsp:cNvSpPr/>
      </dsp:nvSpPr>
      <dsp:spPr>
        <a:xfrm>
          <a:off x="0" y="3940308"/>
          <a:ext cx="6496050" cy="630212"/>
        </a:xfrm>
        <a:prstGeom prst="roundRect">
          <a:avLst>
            <a:gd name="adj" fmla="val 10000"/>
          </a:avLst>
        </a:prstGeom>
        <a:solidFill>
          <a:schemeClr val="bg1">
            <a:lumMod val="95000"/>
            <a:hueOff val="0"/>
            <a:satOff val="0"/>
            <a:lumOff val="0"/>
            <a:alphaOff val="0"/>
          </a:schemeClr>
        </a:solidFill>
        <a:ln w="76200">
          <a:solidFill>
            <a:schemeClr val="accent5">
              <a:lumMod val="75000"/>
            </a:schemeClr>
          </a:solidFill>
        </a:ln>
        <a:effectLst/>
      </dsp:spPr>
      <dsp:style>
        <a:lnRef idx="0">
          <a:scrgbClr r="0" g="0" b="0"/>
        </a:lnRef>
        <a:fillRef idx="1">
          <a:scrgbClr r="0" g="0" b="0"/>
        </a:fillRef>
        <a:effectRef idx="0">
          <a:scrgbClr r="0" g="0" b="0"/>
        </a:effectRef>
        <a:fontRef idx="minor"/>
      </dsp:style>
    </dsp:sp>
    <dsp:sp modelId="{2F025F0A-4945-452B-AEBB-3E5020A14328}">
      <dsp:nvSpPr>
        <dsp:cNvPr id="0" name=""/>
        <dsp:cNvSpPr/>
      </dsp:nvSpPr>
      <dsp:spPr>
        <a:xfrm>
          <a:off x="190639" y="4082106"/>
          <a:ext cx="346616" cy="3466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818573-90B7-4EFC-9B9D-75C0A2D14E24}">
      <dsp:nvSpPr>
        <dsp:cNvPr id="0" name=""/>
        <dsp:cNvSpPr/>
      </dsp:nvSpPr>
      <dsp:spPr>
        <a:xfrm>
          <a:off x="727895" y="394030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dirty="0"/>
            <a:t>Results and Discussion</a:t>
          </a:r>
          <a:endParaRPr lang="en-US" sz="1900" kern="1200" dirty="0"/>
        </a:p>
      </dsp:txBody>
      <dsp:txXfrm>
        <a:off x="727895" y="3940308"/>
        <a:ext cx="5768154" cy="630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F8A93-B22B-4C64-8350-D0B1ED2EEF0F}">
      <dsp:nvSpPr>
        <dsp:cNvPr id="0" name=""/>
        <dsp:cNvSpPr/>
      </dsp:nvSpPr>
      <dsp:spPr>
        <a:xfrm>
          <a:off x="0" y="0"/>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462B2C7-09BA-4A23-8C28-575EF8138D47}">
      <dsp:nvSpPr>
        <dsp:cNvPr id="0" name=""/>
        <dsp:cNvSpPr/>
      </dsp:nvSpPr>
      <dsp:spPr>
        <a:xfrm>
          <a:off x="0" y="0"/>
          <a:ext cx="6496050" cy="996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Real world datasets have categorical features, often with very high cardinality</a:t>
          </a:r>
          <a:endParaRPr lang="en-US" sz="1800" kern="1200" dirty="0"/>
        </a:p>
      </dsp:txBody>
      <dsp:txXfrm>
        <a:off x="0" y="0"/>
        <a:ext cx="6496050" cy="996703"/>
      </dsp:txXfrm>
    </dsp:sp>
    <dsp:sp modelId="{0630E789-3697-4B13-A003-7F57EBDF5520}">
      <dsp:nvSpPr>
        <dsp:cNvPr id="0" name=""/>
        <dsp:cNvSpPr/>
      </dsp:nvSpPr>
      <dsp:spPr>
        <a:xfrm>
          <a:off x="0" y="996703"/>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96BE931-38A9-469D-8680-A135C4DE6610}">
      <dsp:nvSpPr>
        <dsp:cNvPr id="0" name=""/>
        <dsp:cNvSpPr/>
      </dsp:nvSpPr>
      <dsp:spPr>
        <a:xfrm>
          <a:off x="0" y="996703"/>
          <a:ext cx="6496050" cy="996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There are many classification algorithms out there</a:t>
          </a:r>
          <a:endParaRPr lang="en-US" sz="1800" kern="1200"/>
        </a:p>
      </dsp:txBody>
      <dsp:txXfrm>
        <a:off x="0" y="996703"/>
        <a:ext cx="6496050" cy="996703"/>
      </dsp:txXfrm>
    </dsp:sp>
    <dsp:sp modelId="{95EBE7ED-8BDC-4A25-B5F7-4D2676E1CDFA}">
      <dsp:nvSpPr>
        <dsp:cNvPr id="0" name=""/>
        <dsp:cNvSpPr/>
      </dsp:nvSpPr>
      <dsp:spPr>
        <a:xfrm>
          <a:off x="0" y="1993406"/>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ABD3EED-D155-4846-A812-BF775CE216D8}">
      <dsp:nvSpPr>
        <dsp:cNvPr id="0" name=""/>
        <dsp:cNvSpPr/>
      </dsp:nvSpPr>
      <dsp:spPr>
        <a:xfrm>
          <a:off x="0" y="1993406"/>
          <a:ext cx="6496050" cy="996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Even Gradient Boosted Decision Tree algorithms have varying implementations</a:t>
          </a:r>
          <a:endParaRPr lang="en-US" sz="1800" kern="1200" dirty="0"/>
        </a:p>
      </dsp:txBody>
      <dsp:txXfrm>
        <a:off x="0" y="1993406"/>
        <a:ext cx="6496050" cy="996703"/>
      </dsp:txXfrm>
    </dsp:sp>
    <dsp:sp modelId="{C4BAF132-81F6-470A-83B6-5BA5C2D6DFB9}">
      <dsp:nvSpPr>
        <dsp:cNvPr id="0" name=""/>
        <dsp:cNvSpPr/>
      </dsp:nvSpPr>
      <dsp:spPr>
        <a:xfrm>
          <a:off x="0" y="2990110"/>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002F826-1200-4D01-9165-BE96D797818E}">
      <dsp:nvSpPr>
        <dsp:cNvPr id="0" name=""/>
        <dsp:cNvSpPr/>
      </dsp:nvSpPr>
      <dsp:spPr>
        <a:xfrm>
          <a:off x="0" y="2990110"/>
          <a:ext cx="6496050" cy="996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Is there a winning algorithm?</a:t>
          </a:r>
          <a:endParaRPr lang="en-US" sz="1800" kern="1200" dirty="0"/>
        </a:p>
      </dsp:txBody>
      <dsp:txXfrm>
        <a:off x="0" y="2990110"/>
        <a:ext cx="6496050" cy="996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DD226-A38C-4759-B6A5-8A0F3EEB2C09}">
      <dsp:nvSpPr>
        <dsp:cNvPr id="0" name=""/>
        <dsp:cNvSpPr/>
      </dsp:nvSpPr>
      <dsp:spPr>
        <a:xfrm>
          <a:off x="0" y="1478"/>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8D177FD4-A45D-44CF-9F39-FA18ACD19606}">
      <dsp:nvSpPr>
        <dsp:cNvPr id="0" name=""/>
        <dsp:cNvSpPr/>
      </dsp:nvSpPr>
      <dsp:spPr>
        <a:xfrm>
          <a:off x="190639" y="143276"/>
          <a:ext cx="346616" cy="346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657861-65EE-4B42-A1A4-0C117C4A3CE9}">
      <dsp:nvSpPr>
        <dsp:cNvPr id="0" name=""/>
        <dsp:cNvSpPr/>
      </dsp:nvSpPr>
      <dsp:spPr>
        <a:xfrm>
          <a:off x="727895" y="147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dirty="0"/>
            <a:t>The Problem</a:t>
          </a:r>
          <a:endParaRPr lang="en-US" sz="1900" kern="1200" dirty="0"/>
        </a:p>
      </dsp:txBody>
      <dsp:txXfrm>
        <a:off x="727895" y="1478"/>
        <a:ext cx="5768154" cy="630212"/>
      </dsp:txXfrm>
    </dsp:sp>
    <dsp:sp modelId="{690B6149-3499-47EE-95E9-E8B9FE186B1C}">
      <dsp:nvSpPr>
        <dsp:cNvPr id="0" name=""/>
        <dsp:cNvSpPr/>
      </dsp:nvSpPr>
      <dsp:spPr>
        <a:xfrm>
          <a:off x="0" y="789244"/>
          <a:ext cx="6496050" cy="630212"/>
        </a:xfrm>
        <a:prstGeom prst="roundRect">
          <a:avLst>
            <a:gd name="adj" fmla="val 10000"/>
          </a:avLst>
        </a:prstGeom>
        <a:solidFill>
          <a:schemeClr val="bg1">
            <a:lumMod val="95000"/>
            <a:hueOff val="0"/>
            <a:satOff val="0"/>
            <a:lumOff val="0"/>
            <a:alphaOff val="0"/>
          </a:schemeClr>
        </a:solidFill>
        <a:ln w="76200">
          <a:solidFill>
            <a:schemeClr val="accent5">
              <a:lumMod val="75000"/>
            </a:schemeClr>
          </a:solidFill>
        </a:ln>
        <a:effectLst/>
      </dsp:spPr>
      <dsp:style>
        <a:lnRef idx="0">
          <a:scrgbClr r="0" g="0" b="0"/>
        </a:lnRef>
        <a:fillRef idx="1">
          <a:scrgbClr r="0" g="0" b="0"/>
        </a:fillRef>
        <a:effectRef idx="0">
          <a:scrgbClr r="0" g="0" b="0"/>
        </a:effectRef>
        <a:fontRef idx="minor"/>
      </dsp:style>
    </dsp:sp>
    <dsp:sp modelId="{5FC0A19F-70BB-4B5A-AC3E-26744D9D6FDB}">
      <dsp:nvSpPr>
        <dsp:cNvPr id="0" name=""/>
        <dsp:cNvSpPr/>
      </dsp:nvSpPr>
      <dsp:spPr>
        <a:xfrm>
          <a:off x="190639" y="931042"/>
          <a:ext cx="346616" cy="346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0AC109-46BA-40E6-9E59-0A89AFF006C6}">
      <dsp:nvSpPr>
        <dsp:cNvPr id="0" name=""/>
        <dsp:cNvSpPr/>
      </dsp:nvSpPr>
      <dsp:spPr>
        <a:xfrm>
          <a:off x="727895" y="789244"/>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GBDT Algorithm</a:t>
          </a:r>
          <a:endParaRPr lang="en-US" sz="1900" kern="1200"/>
        </a:p>
      </dsp:txBody>
      <dsp:txXfrm>
        <a:off x="727895" y="789244"/>
        <a:ext cx="5768154" cy="630212"/>
      </dsp:txXfrm>
    </dsp:sp>
    <dsp:sp modelId="{BABE9232-8DB9-418E-AC6F-A6A381F7BACC}">
      <dsp:nvSpPr>
        <dsp:cNvPr id="0" name=""/>
        <dsp:cNvSpPr/>
      </dsp:nvSpPr>
      <dsp:spPr>
        <a:xfrm>
          <a:off x="0" y="1577010"/>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162F86-8806-44D8-A4D6-9FB014D94A52}">
      <dsp:nvSpPr>
        <dsp:cNvPr id="0" name=""/>
        <dsp:cNvSpPr/>
      </dsp:nvSpPr>
      <dsp:spPr>
        <a:xfrm>
          <a:off x="190639" y="1718808"/>
          <a:ext cx="346616" cy="346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0A0C81-C24B-485F-8A98-0705FE4E4268}">
      <dsp:nvSpPr>
        <dsp:cNvPr id="0" name=""/>
        <dsp:cNvSpPr/>
      </dsp:nvSpPr>
      <dsp:spPr>
        <a:xfrm>
          <a:off x="727895" y="1577010"/>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US" sz="1900" kern="1200"/>
            <a:t>Categorical Encoding</a:t>
          </a:r>
        </a:p>
      </dsp:txBody>
      <dsp:txXfrm>
        <a:off x="727895" y="1577010"/>
        <a:ext cx="5768154" cy="630212"/>
      </dsp:txXfrm>
    </dsp:sp>
    <dsp:sp modelId="{A9CBD558-6D1F-45B4-8176-EAED0A49C557}">
      <dsp:nvSpPr>
        <dsp:cNvPr id="0" name=""/>
        <dsp:cNvSpPr/>
      </dsp:nvSpPr>
      <dsp:spPr>
        <a:xfrm>
          <a:off x="0" y="2364776"/>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52BC4-C209-45D1-8BB7-330F9F749C46}">
      <dsp:nvSpPr>
        <dsp:cNvPr id="0" name=""/>
        <dsp:cNvSpPr/>
      </dsp:nvSpPr>
      <dsp:spPr>
        <a:xfrm>
          <a:off x="190639" y="2506574"/>
          <a:ext cx="346616" cy="3466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B6D7B8-7326-402D-9A02-AF05E2053104}">
      <dsp:nvSpPr>
        <dsp:cNvPr id="0" name=""/>
        <dsp:cNvSpPr/>
      </dsp:nvSpPr>
      <dsp:spPr>
        <a:xfrm>
          <a:off x="727895" y="2364776"/>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Datasets</a:t>
          </a:r>
          <a:endParaRPr lang="en-US" sz="1900" kern="1200"/>
        </a:p>
      </dsp:txBody>
      <dsp:txXfrm>
        <a:off x="727895" y="2364776"/>
        <a:ext cx="5768154" cy="630212"/>
      </dsp:txXfrm>
    </dsp:sp>
    <dsp:sp modelId="{605E48F1-FE0B-4D15-B58A-B40A14C80DEC}">
      <dsp:nvSpPr>
        <dsp:cNvPr id="0" name=""/>
        <dsp:cNvSpPr/>
      </dsp:nvSpPr>
      <dsp:spPr>
        <a:xfrm>
          <a:off x="0" y="3152542"/>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E1CE2-8E56-41B3-B600-C3C24802B149}">
      <dsp:nvSpPr>
        <dsp:cNvPr id="0" name=""/>
        <dsp:cNvSpPr/>
      </dsp:nvSpPr>
      <dsp:spPr>
        <a:xfrm>
          <a:off x="190639" y="3294340"/>
          <a:ext cx="346616" cy="3466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ED2B88-4EC7-4D51-9FB7-BBBC85F97D3C}">
      <dsp:nvSpPr>
        <dsp:cNvPr id="0" name=""/>
        <dsp:cNvSpPr/>
      </dsp:nvSpPr>
      <dsp:spPr>
        <a:xfrm>
          <a:off x="727895" y="3152542"/>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Methodology</a:t>
          </a:r>
          <a:endParaRPr lang="en-US" sz="1900" kern="1200"/>
        </a:p>
      </dsp:txBody>
      <dsp:txXfrm>
        <a:off x="727895" y="3152542"/>
        <a:ext cx="5768154" cy="630212"/>
      </dsp:txXfrm>
    </dsp:sp>
    <dsp:sp modelId="{B1777868-B538-4F47-9940-C425C2142327}">
      <dsp:nvSpPr>
        <dsp:cNvPr id="0" name=""/>
        <dsp:cNvSpPr/>
      </dsp:nvSpPr>
      <dsp:spPr>
        <a:xfrm>
          <a:off x="0" y="3940308"/>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25F0A-4945-452B-AEBB-3E5020A14328}">
      <dsp:nvSpPr>
        <dsp:cNvPr id="0" name=""/>
        <dsp:cNvSpPr/>
      </dsp:nvSpPr>
      <dsp:spPr>
        <a:xfrm>
          <a:off x="190639" y="4082106"/>
          <a:ext cx="346616" cy="3466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818573-90B7-4EFC-9B9D-75C0A2D14E24}">
      <dsp:nvSpPr>
        <dsp:cNvPr id="0" name=""/>
        <dsp:cNvSpPr/>
      </dsp:nvSpPr>
      <dsp:spPr>
        <a:xfrm>
          <a:off x="727895" y="394030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dirty="0"/>
            <a:t>Results and Discussion</a:t>
          </a:r>
          <a:endParaRPr lang="en-US" sz="1900" kern="1200" dirty="0"/>
        </a:p>
      </dsp:txBody>
      <dsp:txXfrm>
        <a:off x="727895" y="3940308"/>
        <a:ext cx="5768154" cy="6302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4EC9B-F9FA-489E-9EBD-BC41229085B7}">
      <dsp:nvSpPr>
        <dsp:cNvPr id="0" name=""/>
        <dsp:cNvSpPr/>
      </dsp:nvSpPr>
      <dsp:spPr>
        <a:xfrm>
          <a:off x="843" y="452753"/>
          <a:ext cx="3631206" cy="4829490"/>
        </a:xfrm>
        <a:prstGeom prst="roundRect">
          <a:avLst>
            <a:gd name="adj" fmla="val 5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0589" rIns="182245" bIns="0" numCol="1" spcCol="1270" anchor="t" anchorCtr="0">
          <a:noAutofit/>
        </a:bodyPr>
        <a:lstStyle/>
        <a:p>
          <a:pPr marL="0" lvl="0" indent="0" algn="r" defTabSz="1822450">
            <a:lnSpc>
              <a:spcPct val="90000"/>
            </a:lnSpc>
            <a:spcBef>
              <a:spcPct val="0"/>
            </a:spcBef>
            <a:spcAft>
              <a:spcPct val="35000"/>
            </a:spcAft>
            <a:buNone/>
          </a:pPr>
          <a:r>
            <a:rPr lang="en-IN" sz="4100" kern="1200" dirty="0"/>
            <a:t>XGBoost</a:t>
          </a:r>
        </a:p>
      </dsp:txBody>
      <dsp:txXfrm rot="16200000">
        <a:off x="-1616126" y="2069724"/>
        <a:ext cx="3960182" cy="726241"/>
      </dsp:txXfrm>
    </dsp:sp>
    <dsp:sp modelId="{962C5F90-D10F-4C24-BFF3-536ECE8B9B83}">
      <dsp:nvSpPr>
        <dsp:cNvPr id="0" name=""/>
        <dsp:cNvSpPr/>
      </dsp:nvSpPr>
      <dsp:spPr>
        <a:xfrm>
          <a:off x="727085" y="452753"/>
          <a:ext cx="2705249" cy="482949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IN" sz="1800" kern="1200" dirty="0"/>
            <a:t>Uses histograms of features to select best possible split for the trees</a:t>
          </a:r>
        </a:p>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r>
            <a:rPr lang="en-IN" sz="1800" kern="1200" dirty="0"/>
            <a:t>Gives missing values a default direction</a:t>
          </a:r>
        </a:p>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r>
            <a:rPr lang="en-IN" sz="1800" kern="1200" dirty="0"/>
            <a:t>Cache aware block structure helps to scale out-of-core</a:t>
          </a:r>
        </a:p>
      </dsp:txBody>
      <dsp:txXfrm>
        <a:off x="727085" y="452753"/>
        <a:ext cx="2705249" cy="4829490"/>
      </dsp:txXfrm>
    </dsp:sp>
    <dsp:sp modelId="{C2831764-DD1E-4270-9084-38692E9636A6}">
      <dsp:nvSpPr>
        <dsp:cNvPr id="0" name=""/>
        <dsp:cNvSpPr/>
      </dsp:nvSpPr>
      <dsp:spPr>
        <a:xfrm>
          <a:off x="3759143" y="452753"/>
          <a:ext cx="3631206" cy="4829490"/>
        </a:xfrm>
        <a:prstGeom prst="roundRect">
          <a:avLst>
            <a:gd name="adj" fmla="val 5000"/>
          </a:avLst>
        </a:prstGeom>
        <a:solidFill>
          <a:schemeClr val="accent5">
            <a:hueOff val="3118619"/>
            <a:satOff val="-2006"/>
            <a:lumOff val="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0589" rIns="182245" bIns="0" numCol="1" spcCol="1270" anchor="t" anchorCtr="0">
          <a:noAutofit/>
        </a:bodyPr>
        <a:lstStyle/>
        <a:p>
          <a:pPr marL="0" lvl="0" indent="0" algn="r" defTabSz="1822450">
            <a:lnSpc>
              <a:spcPct val="90000"/>
            </a:lnSpc>
            <a:spcBef>
              <a:spcPct val="0"/>
            </a:spcBef>
            <a:spcAft>
              <a:spcPct val="35000"/>
            </a:spcAft>
            <a:buNone/>
          </a:pPr>
          <a:r>
            <a:rPr lang="en-IN" sz="4100" kern="1200" dirty="0"/>
            <a:t>LightGBM</a:t>
          </a:r>
        </a:p>
      </dsp:txBody>
      <dsp:txXfrm rot="16200000">
        <a:off x="2142172" y="2069724"/>
        <a:ext cx="3960182" cy="726241"/>
      </dsp:txXfrm>
    </dsp:sp>
    <dsp:sp modelId="{63B4BD43-12E3-41E9-AAFA-5DD9EB985B64}">
      <dsp:nvSpPr>
        <dsp:cNvPr id="0" name=""/>
        <dsp:cNvSpPr/>
      </dsp:nvSpPr>
      <dsp:spPr>
        <a:xfrm rot="5400000">
          <a:off x="3523179" y="879687"/>
          <a:ext cx="383943" cy="316072"/>
        </a:xfrm>
        <a:prstGeom prst="flowChartExtract">
          <a:avLst/>
        </a:prstGeom>
        <a:solidFill>
          <a:schemeClr val="lt1">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2F5735-0682-4FCD-B93B-D8667D2F610E}">
      <dsp:nvSpPr>
        <dsp:cNvPr id="0" name=""/>
        <dsp:cNvSpPr/>
      </dsp:nvSpPr>
      <dsp:spPr>
        <a:xfrm>
          <a:off x="4485384" y="452753"/>
          <a:ext cx="2705249" cy="482949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IN" sz="1800" kern="1200" dirty="0"/>
            <a:t>Focus on optimizing existing process</a:t>
          </a:r>
        </a:p>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r>
            <a:rPr lang="en-IN" sz="1800" kern="1200"/>
            <a:t>Gradient-based </a:t>
          </a:r>
          <a:r>
            <a:rPr lang="en-IN" sz="1800" kern="1200" dirty="0"/>
            <a:t>One-Side Sampling removes observations with small gradient</a:t>
          </a:r>
        </a:p>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r>
            <a:rPr lang="en-IN" sz="1800" kern="1200" dirty="0"/>
            <a:t>Exclusive Feature Bundling bundles mutually exclusive features together</a:t>
          </a:r>
        </a:p>
      </dsp:txBody>
      <dsp:txXfrm>
        <a:off x="4485384" y="452753"/>
        <a:ext cx="2705249" cy="4829490"/>
      </dsp:txXfrm>
    </dsp:sp>
    <dsp:sp modelId="{D20FD6E4-C7E7-448C-A794-137ED9D7D523}">
      <dsp:nvSpPr>
        <dsp:cNvPr id="0" name=""/>
        <dsp:cNvSpPr/>
      </dsp:nvSpPr>
      <dsp:spPr>
        <a:xfrm>
          <a:off x="7517442" y="452753"/>
          <a:ext cx="3631206" cy="4829490"/>
        </a:xfrm>
        <a:prstGeom prst="roundRect">
          <a:avLst>
            <a:gd name="adj" fmla="val 5000"/>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0589" rIns="182245" bIns="0" numCol="1" spcCol="1270" anchor="t" anchorCtr="0">
          <a:noAutofit/>
        </a:bodyPr>
        <a:lstStyle/>
        <a:p>
          <a:pPr marL="0" lvl="0" indent="0" algn="r" defTabSz="1822450">
            <a:lnSpc>
              <a:spcPct val="90000"/>
            </a:lnSpc>
            <a:spcBef>
              <a:spcPct val="0"/>
            </a:spcBef>
            <a:spcAft>
              <a:spcPct val="35000"/>
            </a:spcAft>
            <a:buNone/>
          </a:pPr>
          <a:r>
            <a:rPr lang="en-IN" sz="4100" kern="1200" dirty="0"/>
            <a:t>CatBoost</a:t>
          </a:r>
        </a:p>
      </dsp:txBody>
      <dsp:txXfrm rot="16200000">
        <a:off x="5900471" y="2069724"/>
        <a:ext cx="3960182" cy="726241"/>
      </dsp:txXfrm>
    </dsp:sp>
    <dsp:sp modelId="{A530B6E1-9B28-4210-91E5-6127AA372554}">
      <dsp:nvSpPr>
        <dsp:cNvPr id="0" name=""/>
        <dsp:cNvSpPr/>
      </dsp:nvSpPr>
      <dsp:spPr>
        <a:xfrm rot="5400000">
          <a:off x="7281478" y="841734"/>
          <a:ext cx="383943" cy="316072"/>
        </a:xfrm>
        <a:prstGeom prst="flowChartExtract">
          <a:avLst/>
        </a:prstGeom>
        <a:solidFill>
          <a:schemeClr val="lt1">
            <a:hueOff val="0"/>
            <a:satOff val="0"/>
            <a:lumOff val="0"/>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dsp:style>
    </dsp:sp>
    <dsp:sp modelId="{C40F7D28-A734-4A35-AA32-1E69493E85C3}">
      <dsp:nvSpPr>
        <dsp:cNvPr id="0" name=""/>
        <dsp:cNvSpPr/>
      </dsp:nvSpPr>
      <dsp:spPr>
        <a:xfrm>
          <a:off x="8243683" y="452753"/>
          <a:ext cx="2705249" cy="482949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IN" sz="1800" kern="1200" dirty="0"/>
            <a:t>Creates random permutations of the training samples</a:t>
          </a:r>
        </a:p>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r>
            <a:rPr lang="en-IN" sz="1800" kern="1200" dirty="0"/>
            <a:t>Values of target statistic only rely on the observed history</a:t>
          </a:r>
        </a:p>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r>
            <a:rPr lang="en-IN" sz="1800" kern="1200" dirty="0"/>
            <a:t>Residuals calculated with a model not trained on current observation</a:t>
          </a:r>
        </a:p>
      </dsp:txBody>
      <dsp:txXfrm>
        <a:off x="8243683" y="452753"/>
        <a:ext cx="2705249" cy="4829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DD226-A38C-4759-B6A5-8A0F3EEB2C09}">
      <dsp:nvSpPr>
        <dsp:cNvPr id="0" name=""/>
        <dsp:cNvSpPr/>
      </dsp:nvSpPr>
      <dsp:spPr>
        <a:xfrm>
          <a:off x="0" y="1478"/>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8D177FD4-A45D-44CF-9F39-FA18ACD19606}">
      <dsp:nvSpPr>
        <dsp:cNvPr id="0" name=""/>
        <dsp:cNvSpPr/>
      </dsp:nvSpPr>
      <dsp:spPr>
        <a:xfrm>
          <a:off x="190639" y="143276"/>
          <a:ext cx="346616" cy="346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657861-65EE-4B42-A1A4-0C117C4A3CE9}">
      <dsp:nvSpPr>
        <dsp:cNvPr id="0" name=""/>
        <dsp:cNvSpPr/>
      </dsp:nvSpPr>
      <dsp:spPr>
        <a:xfrm>
          <a:off x="727895" y="147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dirty="0"/>
            <a:t>The Problem</a:t>
          </a:r>
          <a:endParaRPr lang="en-US" sz="1900" kern="1200" dirty="0"/>
        </a:p>
      </dsp:txBody>
      <dsp:txXfrm>
        <a:off x="727895" y="1478"/>
        <a:ext cx="5768154" cy="630212"/>
      </dsp:txXfrm>
    </dsp:sp>
    <dsp:sp modelId="{690B6149-3499-47EE-95E9-E8B9FE186B1C}">
      <dsp:nvSpPr>
        <dsp:cNvPr id="0" name=""/>
        <dsp:cNvSpPr/>
      </dsp:nvSpPr>
      <dsp:spPr>
        <a:xfrm>
          <a:off x="0" y="789244"/>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5FC0A19F-70BB-4B5A-AC3E-26744D9D6FDB}">
      <dsp:nvSpPr>
        <dsp:cNvPr id="0" name=""/>
        <dsp:cNvSpPr/>
      </dsp:nvSpPr>
      <dsp:spPr>
        <a:xfrm>
          <a:off x="190639" y="931042"/>
          <a:ext cx="346616" cy="346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0AC109-46BA-40E6-9E59-0A89AFF006C6}">
      <dsp:nvSpPr>
        <dsp:cNvPr id="0" name=""/>
        <dsp:cNvSpPr/>
      </dsp:nvSpPr>
      <dsp:spPr>
        <a:xfrm>
          <a:off x="727895" y="789244"/>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GBDT Algorithm</a:t>
          </a:r>
          <a:endParaRPr lang="en-US" sz="1900" kern="1200"/>
        </a:p>
      </dsp:txBody>
      <dsp:txXfrm>
        <a:off x="727895" y="789244"/>
        <a:ext cx="5768154" cy="630212"/>
      </dsp:txXfrm>
    </dsp:sp>
    <dsp:sp modelId="{BABE9232-8DB9-418E-AC6F-A6A381F7BACC}">
      <dsp:nvSpPr>
        <dsp:cNvPr id="0" name=""/>
        <dsp:cNvSpPr/>
      </dsp:nvSpPr>
      <dsp:spPr>
        <a:xfrm>
          <a:off x="0" y="1577010"/>
          <a:ext cx="6496050" cy="630212"/>
        </a:xfrm>
        <a:prstGeom prst="roundRect">
          <a:avLst>
            <a:gd name="adj" fmla="val 10000"/>
          </a:avLst>
        </a:prstGeom>
        <a:solidFill>
          <a:schemeClr val="bg1">
            <a:lumMod val="95000"/>
            <a:hueOff val="0"/>
            <a:satOff val="0"/>
            <a:lumOff val="0"/>
            <a:alphaOff val="0"/>
          </a:schemeClr>
        </a:solidFill>
        <a:ln w="76200">
          <a:solidFill>
            <a:schemeClr val="accent5">
              <a:lumMod val="75000"/>
            </a:schemeClr>
          </a:solidFill>
        </a:ln>
        <a:effectLst/>
      </dsp:spPr>
      <dsp:style>
        <a:lnRef idx="0">
          <a:scrgbClr r="0" g="0" b="0"/>
        </a:lnRef>
        <a:fillRef idx="1">
          <a:scrgbClr r="0" g="0" b="0"/>
        </a:fillRef>
        <a:effectRef idx="0">
          <a:scrgbClr r="0" g="0" b="0"/>
        </a:effectRef>
        <a:fontRef idx="minor"/>
      </dsp:style>
    </dsp:sp>
    <dsp:sp modelId="{49162F86-8806-44D8-A4D6-9FB014D94A52}">
      <dsp:nvSpPr>
        <dsp:cNvPr id="0" name=""/>
        <dsp:cNvSpPr/>
      </dsp:nvSpPr>
      <dsp:spPr>
        <a:xfrm>
          <a:off x="190639" y="1718808"/>
          <a:ext cx="346616" cy="346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0A0C81-C24B-485F-8A98-0705FE4E4268}">
      <dsp:nvSpPr>
        <dsp:cNvPr id="0" name=""/>
        <dsp:cNvSpPr/>
      </dsp:nvSpPr>
      <dsp:spPr>
        <a:xfrm>
          <a:off x="727895" y="1577010"/>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US" sz="1900" kern="1200"/>
            <a:t>Categorical Encoding</a:t>
          </a:r>
        </a:p>
      </dsp:txBody>
      <dsp:txXfrm>
        <a:off x="727895" y="1577010"/>
        <a:ext cx="5768154" cy="630212"/>
      </dsp:txXfrm>
    </dsp:sp>
    <dsp:sp modelId="{A9CBD558-6D1F-45B4-8176-EAED0A49C557}">
      <dsp:nvSpPr>
        <dsp:cNvPr id="0" name=""/>
        <dsp:cNvSpPr/>
      </dsp:nvSpPr>
      <dsp:spPr>
        <a:xfrm>
          <a:off x="0" y="2364776"/>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52BC4-C209-45D1-8BB7-330F9F749C46}">
      <dsp:nvSpPr>
        <dsp:cNvPr id="0" name=""/>
        <dsp:cNvSpPr/>
      </dsp:nvSpPr>
      <dsp:spPr>
        <a:xfrm>
          <a:off x="190639" y="2506574"/>
          <a:ext cx="346616" cy="3466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B6D7B8-7326-402D-9A02-AF05E2053104}">
      <dsp:nvSpPr>
        <dsp:cNvPr id="0" name=""/>
        <dsp:cNvSpPr/>
      </dsp:nvSpPr>
      <dsp:spPr>
        <a:xfrm>
          <a:off x="727895" y="2364776"/>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Datasets</a:t>
          </a:r>
          <a:endParaRPr lang="en-US" sz="1900" kern="1200"/>
        </a:p>
      </dsp:txBody>
      <dsp:txXfrm>
        <a:off x="727895" y="2364776"/>
        <a:ext cx="5768154" cy="630212"/>
      </dsp:txXfrm>
    </dsp:sp>
    <dsp:sp modelId="{605E48F1-FE0B-4D15-B58A-B40A14C80DEC}">
      <dsp:nvSpPr>
        <dsp:cNvPr id="0" name=""/>
        <dsp:cNvSpPr/>
      </dsp:nvSpPr>
      <dsp:spPr>
        <a:xfrm>
          <a:off x="0" y="3152542"/>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E1CE2-8E56-41B3-B600-C3C24802B149}">
      <dsp:nvSpPr>
        <dsp:cNvPr id="0" name=""/>
        <dsp:cNvSpPr/>
      </dsp:nvSpPr>
      <dsp:spPr>
        <a:xfrm>
          <a:off x="190639" y="3294340"/>
          <a:ext cx="346616" cy="3466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ED2B88-4EC7-4D51-9FB7-BBBC85F97D3C}">
      <dsp:nvSpPr>
        <dsp:cNvPr id="0" name=""/>
        <dsp:cNvSpPr/>
      </dsp:nvSpPr>
      <dsp:spPr>
        <a:xfrm>
          <a:off x="727895" y="3152542"/>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Methodology</a:t>
          </a:r>
          <a:endParaRPr lang="en-US" sz="1900" kern="1200"/>
        </a:p>
      </dsp:txBody>
      <dsp:txXfrm>
        <a:off x="727895" y="3152542"/>
        <a:ext cx="5768154" cy="630212"/>
      </dsp:txXfrm>
    </dsp:sp>
    <dsp:sp modelId="{B1777868-B538-4F47-9940-C425C2142327}">
      <dsp:nvSpPr>
        <dsp:cNvPr id="0" name=""/>
        <dsp:cNvSpPr/>
      </dsp:nvSpPr>
      <dsp:spPr>
        <a:xfrm>
          <a:off x="0" y="3940308"/>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25F0A-4945-452B-AEBB-3E5020A14328}">
      <dsp:nvSpPr>
        <dsp:cNvPr id="0" name=""/>
        <dsp:cNvSpPr/>
      </dsp:nvSpPr>
      <dsp:spPr>
        <a:xfrm>
          <a:off x="190639" y="4082106"/>
          <a:ext cx="346616" cy="3466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818573-90B7-4EFC-9B9D-75C0A2D14E24}">
      <dsp:nvSpPr>
        <dsp:cNvPr id="0" name=""/>
        <dsp:cNvSpPr/>
      </dsp:nvSpPr>
      <dsp:spPr>
        <a:xfrm>
          <a:off x="727895" y="394030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dirty="0"/>
            <a:t>Results and Discussion</a:t>
          </a:r>
          <a:endParaRPr lang="en-US" sz="1900" kern="1200" dirty="0"/>
        </a:p>
      </dsp:txBody>
      <dsp:txXfrm>
        <a:off x="727895" y="3940308"/>
        <a:ext cx="5768154" cy="6302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1A5FF-0EAF-43CF-B8CB-804D5E4F3116}">
      <dsp:nvSpPr>
        <dsp:cNvPr id="0" name=""/>
        <dsp:cNvSpPr/>
      </dsp:nvSpPr>
      <dsp:spPr>
        <a:xfrm>
          <a:off x="420687" y="0"/>
          <a:ext cx="4773613" cy="477361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9886A-174F-4D72-8695-CE7484FDE8E7}">
      <dsp:nvSpPr>
        <dsp:cNvPr id="0" name=""/>
        <dsp:cNvSpPr/>
      </dsp:nvSpPr>
      <dsp:spPr>
        <a:xfrm>
          <a:off x="874180" y="453493"/>
          <a:ext cx="1861709" cy="1861709"/>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Features may have very high number of categories</a:t>
          </a:r>
          <a:endParaRPr lang="en-US" sz="1700" kern="1200"/>
        </a:p>
      </dsp:txBody>
      <dsp:txXfrm>
        <a:off x="965061" y="544374"/>
        <a:ext cx="1679947" cy="1679947"/>
      </dsp:txXfrm>
    </dsp:sp>
    <dsp:sp modelId="{B98F6D3B-C895-44E0-8F45-612D609D7EAD}">
      <dsp:nvSpPr>
        <dsp:cNvPr id="0" name=""/>
        <dsp:cNvSpPr/>
      </dsp:nvSpPr>
      <dsp:spPr>
        <a:xfrm>
          <a:off x="2879097" y="453493"/>
          <a:ext cx="1861709" cy="1861709"/>
        </a:xfrm>
        <a:prstGeom prst="roundRect">
          <a:avLst/>
        </a:prstGeom>
        <a:solidFill>
          <a:schemeClr val="accent5">
            <a:hueOff val="2079079"/>
            <a:satOff val="-1338"/>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Algorithms require the data to be numeric</a:t>
          </a:r>
          <a:endParaRPr lang="en-US" sz="1700" kern="1200"/>
        </a:p>
      </dsp:txBody>
      <dsp:txXfrm>
        <a:off x="2969978" y="544374"/>
        <a:ext cx="1679947" cy="1679947"/>
      </dsp:txXfrm>
    </dsp:sp>
    <dsp:sp modelId="{2B223315-16E7-46B8-BA2A-155195C56436}">
      <dsp:nvSpPr>
        <dsp:cNvPr id="0" name=""/>
        <dsp:cNvSpPr/>
      </dsp:nvSpPr>
      <dsp:spPr>
        <a:xfrm>
          <a:off x="874180" y="2458410"/>
          <a:ext cx="1861709" cy="1861709"/>
        </a:xfrm>
        <a:prstGeom prst="roundRect">
          <a:avLst/>
        </a:prstGeom>
        <a:solidFill>
          <a:schemeClr val="accent5">
            <a:hueOff val="4158159"/>
            <a:satOff val="-2675"/>
            <a:lumOff val="18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Solution 1 - Drop categorical features : May suit some applications!</a:t>
          </a:r>
          <a:endParaRPr lang="en-US" sz="1700" kern="1200"/>
        </a:p>
      </dsp:txBody>
      <dsp:txXfrm>
        <a:off x="965061" y="2549291"/>
        <a:ext cx="1679947" cy="1679947"/>
      </dsp:txXfrm>
    </dsp:sp>
    <dsp:sp modelId="{D794AA6E-E933-4AD4-8DB0-DAED90EFA4DD}">
      <dsp:nvSpPr>
        <dsp:cNvPr id="0" name=""/>
        <dsp:cNvSpPr/>
      </dsp:nvSpPr>
      <dsp:spPr>
        <a:xfrm>
          <a:off x="2879097" y="2458410"/>
          <a:ext cx="1861709" cy="1861709"/>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Solution 2 – Represent categories as numbers : But how? </a:t>
          </a:r>
          <a:r>
            <a:rPr lang="en-IN" sz="1700" b="0" i="0" kern="1200" dirty="0">
              <a:sym typeface="Wingdings" panose="05000000000000000000" pitchFamily="2" charset="2"/>
            </a:rPr>
            <a:t></a:t>
          </a:r>
          <a:endParaRPr lang="en-US" sz="1700" kern="1200" dirty="0"/>
        </a:p>
      </dsp:txBody>
      <dsp:txXfrm>
        <a:off x="2969978" y="2549291"/>
        <a:ext cx="1679947" cy="16799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DD226-A38C-4759-B6A5-8A0F3EEB2C09}">
      <dsp:nvSpPr>
        <dsp:cNvPr id="0" name=""/>
        <dsp:cNvSpPr/>
      </dsp:nvSpPr>
      <dsp:spPr>
        <a:xfrm>
          <a:off x="0" y="1478"/>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8D177FD4-A45D-44CF-9F39-FA18ACD19606}">
      <dsp:nvSpPr>
        <dsp:cNvPr id="0" name=""/>
        <dsp:cNvSpPr/>
      </dsp:nvSpPr>
      <dsp:spPr>
        <a:xfrm>
          <a:off x="190639" y="143276"/>
          <a:ext cx="346616" cy="346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657861-65EE-4B42-A1A4-0C117C4A3CE9}">
      <dsp:nvSpPr>
        <dsp:cNvPr id="0" name=""/>
        <dsp:cNvSpPr/>
      </dsp:nvSpPr>
      <dsp:spPr>
        <a:xfrm>
          <a:off x="727895" y="147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dirty="0"/>
            <a:t>The Problem</a:t>
          </a:r>
          <a:endParaRPr lang="en-US" sz="1900" kern="1200" dirty="0"/>
        </a:p>
      </dsp:txBody>
      <dsp:txXfrm>
        <a:off x="727895" y="1478"/>
        <a:ext cx="5768154" cy="630212"/>
      </dsp:txXfrm>
    </dsp:sp>
    <dsp:sp modelId="{690B6149-3499-47EE-95E9-E8B9FE186B1C}">
      <dsp:nvSpPr>
        <dsp:cNvPr id="0" name=""/>
        <dsp:cNvSpPr/>
      </dsp:nvSpPr>
      <dsp:spPr>
        <a:xfrm>
          <a:off x="0" y="789244"/>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5FC0A19F-70BB-4B5A-AC3E-26744D9D6FDB}">
      <dsp:nvSpPr>
        <dsp:cNvPr id="0" name=""/>
        <dsp:cNvSpPr/>
      </dsp:nvSpPr>
      <dsp:spPr>
        <a:xfrm>
          <a:off x="190639" y="931042"/>
          <a:ext cx="346616" cy="346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0AC109-46BA-40E6-9E59-0A89AFF006C6}">
      <dsp:nvSpPr>
        <dsp:cNvPr id="0" name=""/>
        <dsp:cNvSpPr/>
      </dsp:nvSpPr>
      <dsp:spPr>
        <a:xfrm>
          <a:off x="727895" y="789244"/>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GBDT Algorithm</a:t>
          </a:r>
          <a:endParaRPr lang="en-US" sz="1900" kern="1200"/>
        </a:p>
      </dsp:txBody>
      <dsp:txXfrm>
        <a:off x="727895" y="789244"/>
        <a:ext cx="5768154" cy="630212"/>
      </dsp:txXfrm>
    </dsp:sp>
    <dsp:sp modelId="{BABE9232-8DB9-418E-AC6F-A6A381F7BACC}">
      <dsp:nvSpPr>
        <dsp:cNvPr id="0" name=""/>
        <dsp:cNvSpPr/>
      </dsp:nvSpPr>
      <dsp:spPr>
        <a:xfrm>
          <a:off x="0" y="1577010"/>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49162F86-8806-44D8-A4D6-9FB014D94A52}">
      <dsp:nvSpPr>
        <dsp:cNvPr id="0" name=""/>
        <dsp:cNvSpPr/>
      </dsp:nvSpPr>
      <dsp:spPr>
        <a:xfrm>
          <a:off x="190639" y="1718808"/>
          <a:ext cx="346616" cy="346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0A0C81-C24B-485F-8A98-0705FE4E4268}">
      <dsp:nvSpPr>
        <dsp:cNvPr id="0" name=""/>
        <dsp:cNvSpPr/>
      </dsp:nvSpPr>
      <dsp:spPr>
        <a:xfrm>
          <a:off x="727895" y="1577010"/>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US" sz="1900" kern="1200" dirty="0"/>
            <a:t>Categorical Encoding</a:t>
          </a:r>
        </a:p>
      </dsp:txBody>
      <dsp:txXfrm>
        <a:off x="727895" y="1577010"/>
        <a:ext cx="5768154" cy="630212"/>
      </dsp:txXfrm>
    </dsp:sp>
    <dsp:sp modelId="{A9CBD558-6D1F-45B4-8176-EAED0A49C557}">
      <dsp:nvSpPr>
        <dsp:cNvPr id="0" name=""/>
        <dsp:cNvSpPr/>
      </dsp:nvSpPr>
      <dsp:spPr>
        <a:xfrm>
          <a:off x="0" y="2364776"/>
          <a:ext cx="6496050" cy="630212"/>
        </a:xfrm>
        <a:prstGeom prst="roundRect">
          <a:avLst>
            <a:gd name="adj" fmla="val 10000"/>
          </a:avLst>
        </a:prstGeom>
        <a:solidFill>
          <a:schemeClr val="bg1">
            <a:lumMod val="95000"/>
            <a:hueOff val="0"/>
            <a:satOff val="0"/>
            <a:lumOff val="0"/>
            <a:alphaOff val="0"/>
          </a:schemeClr>
        </a:solidFill>
        <a:ln w="76200">
          <a:noFill/>
        </a:ln>
        <a:effectLst/>
      </dsp:spPr>
      <dsp:style>
        <a:lnRef idx="0">
          <a:scrgbClr r="0" g="0" b="0"/>
        </a:lnRef>
        <a:fillRef idx="1">
          <a:scrgbClr r="0" g="0" b="0"/>
        </a:fillRef>
        <a:effectRef idx="0">
          <a:scrgbClr r="0" g="0" b="0"/>
        </a:effectRef>
        <a:fontRef idx="minor"/>
      </dsp:style>
    </dsp:sp>
    <dsp:sp modelId="{0C252BC4-C209-45D1-8BB7-330F9F749C46}">
      <dsp:nvSpPr>
        <dsp:cNvPr id="0" name=""/>
        <dsp:cNvSpPr/>
      </dsp:nvSpPr>
      <dsp:spPr>
        <a:xfrm>
          <a:off x="190639" y="2506574"/>
          <a:ext cx="346616" cy="3466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B6D7B8-7326-402D-9A02-AF05E2053104}">
      <dsp:nvSpPr>
        <dsp:cNvPr id="0" name=""/>
        <dsp:cNvSpPr/>
      </dsp:nvSpPr>
      <dsp:spPr>
        <a:xfrm>
          <a:off x="727895" y="2364776"/>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Datasets</a:t>
          </a:r>
          <a:endParaRPr lang="en-US" sz="1900" kern="1200"/>
        </a:p>
      </dsp:txBody>
      <dsp:txXfrm>
        <a:off x="727895" y="2364776"/>
        <a:ext cx="5768154" cy="630212"/>
      </dsp:txXfrm>
    </dsp:sp>
    <dsp:sp modelId="{605E48F1-FE0B-4D15-B58A-B40A14C80DEC}">
      <dsp:nvSpPr>
        <dsp:cNvPr id="0" name=""/>
        <dsp:cNvSpPr/>
      </dsp:nvSpPr>
      <dsp:spPr>
        <a:xfrm>
          <a:off x="0" y="3152542"/>
          <a:ext cx="6496050" cy="630212"/>
        </a:xfrm>
        <a:prstGeom prst="roundRect">
          <a:avLst>
            <a:gd name="adj" fmla="val 10000"/>
          </a:avLst>
        </a:prstGeom>
        <a:solidFill>
          <a:schemeClr val="bg1">
            <a:lumMod val="95000"/>
            <a:hueOff val="0"/>
            <a:satOff val="0"/>
            <a:lumOff val="0"/>
            <a:alphaOff val="0"/>
          </a:schemeClr>
        </a:solidFill>
        <a:ln w="76200">
          <a:solidFill>
            <a:schemeClr val="accent5">
              <a:lumMod val="75000"/>
            </a:schemeClr>
          </a:solidFill>
        </a:ln>
        <a:effectLst/>
      </dsp:spPr>
      <dsp:style>
        <a:lnRef idx="0">
          <a:scrgbClr r="0" g="0" b="0"/>
        </a:lnRef>
        <a:fillRef idx="1">
          <a:scrgbClr r="0" g="0" b="0"/>
        </a:fillRef>
        <a:effectRef idx="0">
          <a:scrgbClr r="0" g="0" b="0"/>
        </a:effectRef>
        <a:fontRef idx="minor"/>
      </dsp:style>
    </dsp:sp>
    <dsp:sp modelId="{99CE1CE2-8E56-41B3-B600-C3C24802B149}">
      <dsp:nvSpPr>
        <dsp:cNvPr id="0" name=""/>
        <dsp:cNvSpPr/>
      </dsp:nvSpPr>
      <dsp:spPr>
        <a:xfrm>
          <a:off x="190639" y="3294340"/>
          <a:ext cx="346616" cy="3466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ED2B88-4EC7-4D51-9FB7-BBBC85F97D3C}">
      <dsp:nvSpPr>
        <dsp:cNvPr id="0" name=""/>
        <dsp:cNvSpPr/>
      </dsp:nvSpPr>
      <dsp:spPr>
        <a:xfrm>
          <a:off x="727895" y="3152542"/>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a:t>Methodology</a:t>
          </a:r>
          <a:endParaRPr lang="en-US" sz="1900" kern="1200"/>
        </a:p>
      </dsp:txBody>
      <dsp:txXfrm>
        <a:off x="727895" y="3152542"/>
        <a:ext cx="5768154" cy="630212"/>
      </dsp:txXfrm>
    </dsp:sp>
    <dsp:sp modelId="{B1777868-B538-4F47-9940-C425C2142327}">
      <dsp:nvSpPr>
        <dsp:cNvPr id="0" name=""/>
        <dsp:cNvSpPr/>
      </dsp:nvSpPr>
      <dsp:spPr>
        <a:xfrm>
          <a:off x="0" y="3940308"/>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25F0A-4945-452B-AEBB-3E5020A14328}">
      <dsp:nvSpPr>
        <dsp:cNvPr id="0" name=""/>
        <dsp:cNvSpPr/>
      </dsp:nvSpPr>
      <dsp:spPr>
        <a:xfrm>
          <a:off x="190639" y="4082106"/>
          <a:ext cx="346616" cy="3466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818573-90B7-4EFC-9B9D-75C0A2D14E24}">
      <dsp:nvSpPr>
        <dsp:cNvPr id="0" name=""/>
        <dsp:cNvSpPr/>
      </dsp:nvSpPr>
      <dsp:spPr>
        <a:xfrm>
          <a:off x="727895" y="394030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100000"/>
            </a:lnSpc>
            <a:spcBef>
              <a:spcPct val="0"/>
            </a:spcBef>
            <a:spcAft>
              <a:spcPct val="35000"/>
            </a:spcAft>
            <a:buNone/>
          </a:pPr>
          <a:r>
            <a:rPr lang="en-IN" sz="1900" b="0" i="0" kern="1200" dirty="0"/>
            <a:t>Results and Discussion</a:t>
          </a:r>
          <a:endParaRPr lang="en-US" sz="1900" kern="1200" dirty="0"/>
        </a:p>
      </dsp:txBody>
      <dsp:txXfrm>
        <a:off x="727895" y="3940308"/>
        <a:ext cx="5768154" cy="6302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794A0-D911-4DCE-9D63-DAF2253D96CA}">
      <dsp:nvSpPr>
        <dsp:cNvPr id="0" name=""/>
        <dsp:cNvSpPr/>
      </dsp:nvSpPr>
      <dsp:spPr>
        <a:xfrm>
          <a:off x="0" y="1412"/>
          <a:ext cx="10895369" cy="71609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CA564-2270-4CB9-A931-C14217FE667F}">
      <dsp:nvSpPr>
        <dsp:cNvPr id="0" name=""/>
        <dsp:cNvSpPr/>
      </dsp:nvSpPr>
      <dsp:spPr>
        <a:xfrm>
          <a:off x="216618" y="162534"/>
          <a:ext cx="393852" cy="39385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18CD78-58FB-4780-B4F1-E2E13F285C09}">
      <dsp:nvSpPr>
        <dsp:cNvPr id="0" name=""/>
        <dsp:cNvSpPr/>
      </dsp:nvSpPr>
      <dsp:spPr>
        <a:xfrm>
          <a:off x="827089" y="1412"/>
          <a:ext cx="4902916"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977900">
            <a:lnSpc>
              <a:spcPct val="100000"/>
            </a:lnSpc>
            <a:spcBef>
              <a:spcPct val="0"/>
            </a:spcBef>
            <a:spcAft>
              <a:spcPct val="35000"/>
            </a:spcAft>
            <a:buNone/>
          </a:pPr>
          <a:r>
            <a:rPr lang="en-US" sz="2200" kern="1200" dirty="0"/>
            <a:t>Baseline</a:t>
          </a:r>
        </a:p>
      </dsp:txBody>
      <dsp:txXfrm>
        <a:off x="827089" y="1412"/>
        <a:ext cx="4902916" cy="716094"/>
      </dsp:txXfrm>
    </dsp:sp>
    <dsp:sp modelId="{929AE894-6AF9-4D71-9602-FF73DCA9EBC2}">
      <dsp:nvSpPr>
        <dsp:cNvPr id="0" name=""/>
        <dsp:cNvSpPr/>
      </dsp:nvSpPr>
      <dsp:spPr>
        <a:xfrm>
          <a:off x="5730006" y="1412"/>
          <a:ext cx="5165363"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en-US" sz="1800" kern="1200" dirty="0"/>
            <a:t>Get random guessing results for baseline</a:t>
          </a:r>
        </a:p>
      </dsp:txBody>
      <dsp:txXfrm>
        <a:off x="5730006" y="1412"/>
        <a:ext cx="5165363" cy="716094"/>
      </dsp:txXfrm>
    </dsp:sp>
    <dsp:sp modelId="{AF995E96-AEE2-4E22-958C-C9A7EEC8B293}">
      <dsp:nvSpPr>
        <dsp:cNvPr id="0" name=""/>
        <dsp:cNvSpPr/>
      </dsp:nvSpPr>
      <dsp:spPr>
        <a:xfrm>
          <a:off x="0" y="896531"/>
          <a:ext cx="10895369" cy="716094"/>
        </a:xfrm>
        <a:prstGeom prst="roundRect">
          <a:avLst>
            <a:gd name="adj" fmla="val 10000"/>
          </a:avLst>
        </a:prstGeom>
        <a:solidFill>
          <a:schemeClr val="accent5">
            <a:hueOff val="2079079"/>
            <a:satOff val="-1338"/>
            <a:lumOff val="915"/>
            <a:alphaOff val="0"/>
          </a:schemeClr>
        </a:solidFill>
        <a:ln>
          <a:noFill/>
        </a:ln>
        <a:effectLst/>
      </dsp:spPr>
      <dsp:style>
        <a:lnRef idx="0">
          <a:scrgbClr r="0" g="0" b="0"/>
        </a:lnRef>
        <a:fillRef idx="1">
          <a:scrgbClr r="0" g="0" b="0"/>
        </a:fillRef>
        <a:effectRef idx="0">
          <a:scrgbClr r="0" g="0" b="0"/>
        </a:effectRef>
        <a:fontRef idx="minor"/>
      </dsp:style>
    </dsp:sp>
    <dsp:sp modelId="{40DDAA65-105F-4875-A919-5C84394D060F}">
      <dsp:nvSpPr>
        <dsp:cNvPr id="0" name=""/>
        <dsp:cNvSpPr/>
      </dsp:nvSpPr>
      <dsp:spPr>
        <a:xfrm>
          <a:off x="216618" y="1057653"/>
          <a:ext cx="393852" cy="39385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AEC006-298A-4B59-95BE-C8BE2463F342}">
      <dsp:nvSpPr>
        <dsp:cNvPr id="0" name=""/>
        <dsp:cNvSpPr/>
      </dsp:nvSpPr>
      <dsp:spPr>
        <a:xfrm>
          <a:off x="827089" y="896531"/>
          <a:ext cx="4902916"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977900">
            <a:lnSpc>
              <a:spcPct val="100000"/>
            </a:lnSpc>
            <a:spcBef>
              <a:spcPct val="0"/>
            </a:spcBef>
            <a:spcAft>
              <a:spcPct val="35000"/>
            </a:spcAft>
            <a:buNone/>
          </a:pPr>
          <a:r>
            <a:rPr lang="en-US" sz="2200" kern="1200"/>
            <a:t>Train</a:t>
          </a:r>
        </a:p>
      </dsp:txBody>
      <dsp:txXfrm>
        <a:off x="827089" y="896531"/>
        <a:ext cx="4902916" cy="716094"/>
      </dsp:txXfrm>
    </dsp:sp>
    <dsp:sp modelId="{E6640F16-0666-47D5-8F91-40882E62A241}">
      <dsp:nvSpPr>
        <dsp:cNvPr id="0" name=""/>
        <dsp:cNvSpPr/>
      </dsp:nvSpPr>
      <dsp:spPr>
        <a:xfrm>
          <a:off x="5730006" y="896531"/>
          <a:ext cx="5165363"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en-US" sz="1800" kern="1200" dirty="0"/>
            <a:t>Train each of the algorithms on all the  dataset</a:t>
          </a:r>
        </a:p>
      </dsp:txBody>
      <dsp:txXfrm>
        <a:off x="5730006" y="896531"/>
        <a:ext cx="5165363" cy="716094"/>
      </dsp:txXfrm>
    </dsp:sp>
    <dsp:sp modelId="{7EFB33AB-A6F9-4E84-9E35-0B6D36949359}">
      <dsp:nvSpPr>
        <dsp:cNvPr id="0" name=""/>
        <dsp:cNvSpPr/>
      </dsp:nvSpPr>
      <dsp:spPr>
        <a:xfrm>
          <a:off x="0" y="1791650"/>
          <a:ext cx="10895369" cy="716094"/>
        </a:xfrm>
        <a:prstGeom prst="roundRect">
          <a:avLst>
            <a:gd name="adj" fmla="val 10000"/>
          </a:avLst>
        </a:prstGeom>
        <a:solidFill>
          <a:schemeClr val="accent5">
            <a:hueOff val="4158159"/>
            <a:satOff val="-2675"/>
            <a:lumOff val="1829"/>
            <a:alphaOff val="0"/>
          </a:schemeClr>
        </a:solidFill>
        <a:ln>
          <a:noFill/>
        </a:ln>
        <a:effectLst/>
      </dsp:spPr>
      <dsp:style>
        <a:lnRef idx="0">
          <a:scrgbClr r="0" g="0" b="0"/>
        </a:lnRef>
        <a:fillRef idx="1">
          <a:scrgbClr r="0" g="0" b="0"/>
        </a:fillRef>
        <a:effectRef idx="0">
          <a:scrgbClr r="0" g="0" b="0"/>
        </a:effectRef>
        <a:fontRef idx="minor"/>
      </dsp:style>
    </dsp:sp>
    <dsp:sp modelId="{4E68D10F-E050-4761-901F-AD701EE9F669}">
      <dsp:nvSpPr>
        <dsp:cNvPr id="0" name=""/>
        <dsp:cNvSpPr/>
      </dsp:nvSpPr>
      <dsp:spPr>
        <a:xfrm>
          <a:off x="216618" y="1952771"/>
          <a:ext cx="393852" cy="393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F1036C-80D3-4127-A036-A925613F537D}">
      <dsp:nvSpPr>
        <dsp:cNvPr id="0" name=""/>
        <dsp:cNvSpPr/>
      </dsp:nvSpPr>
      <dsp:spPr>
        <a:xfrm>
          <a:off x="827089" y="1791650"/>
          <a:ext cx="4902916"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977900">
            <a:lnSpc>
              <a:spcPct val="100000"/>
            </a:lnSpc>
            <a:spcBef>
              <a:spcPct val="0"/>
            </a:spcBef>
            <a:spcAft>
              <a:spcPct val="35000"/>
            </a:spcAft>
            <a:buNone/>
          </a:pPr>
          <a:r>
            <a:rPr lang="en-US" sz="2200" kern="1200"/>
            <a:t>Evaluate</a:t>
          </a:r>
        </a:p>
      </dsp:txBody>
      <dsp:txXfrm>
        <a:off x="827089" y="1791650"/>
        <a:ext cx="4902916" cy="716094"/>
      </dsp:txXfrm>
    </dsp:sp>
    <dsp:sp modelId="{5864211E-C7B9-4EB3-BD94-9D948D9917D6}">
      <dsp:nvSpPr>
        <dsp:cNvPr id="0" name=""/>
        <dsp:cNvSpPr/>
      </dsp:nvSpPr>
      <dsp:spPr>
        <a:xfrm>
          <a:off x="5730006" y="1791650"/>
          <a:ext cx="5165363"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en-US" sz="1800" kern="1200"/>
            <a:t>Measure performance of models across datasets</a:t>
          </a:r>
        </a:p>
      </dsp:txBody>
      <dsp:txXfrm>
        <a:off x="5730006" y="1791650"/>
        <a:ext cx="5165363" cy="716094"/>
      </dsp:txXfrm>
    </dsp:sp>
    <dsp:sp modelId="{8AE79A9B-1388-476B-95CB-1E1B94D3BE2E}">
      <dsp:nvSpPr>
        <dsp:cNvPr id="0" name=""/>
        <dsp:cNvSpPr/>
      </dsp:nvSpPr>
      <dsp:spPr>
        <a:xfrm>
          <a:off x="0" y="2686769"/>
          <a:ext cx="10895369" cy="716094"/>
        </a:xfrm>
        <a:prstGeom prst="roundRect">
          <a:avLst>
            <a:gd name="adj" fmla="val 10000"/>
          </a:avLst>
        </a:prstGeom>
        <a:solidFill>
          <a:schemeClr val="accent5">
            <a:hueOff val="6237238"/>
            <a:satOff val="-4013"/>
            <a:lumOff val="2744"/>
            <a:alphaOff val="0"/>
          </a:schemeClr>
        </a:solidFill>
        <a:ln>
          <a:noFill/>
        </a:ln>
        <a:effectLst/>
      </dsp:spPr>
      <dsp:style>
        <a:lnRef idx="0">
          <a:scrgbClr r="0" g="0" b="0"/>
        </a:lnRef>
        <a:fillRef idx="1">
          <a:scrgbClr r="0" g="0" b="0"/>
        </a:fillRef>
        <a:effectRef idx="0">
          <a:scrgbClr r="0" g="0" b="0"/>
        </a:effectRef>
        <a:fontRef idx="minor"/>
      </dsp:style>
    </dsp:sp>
    <dsp:sp modelId="{749C14BA-6EE5-4CE0-8505-CA5C3792F977}">
      <dsp:nvSpPr>
        <dsp:cNvPr id="0" name=""/>
        <dsp:cNvSpPr/>
      </dsp:nvSpPr>
      <dsp:spPr>
        <a:xfrm>
          <a:off x="216618" y="2847890"/>
          <a:ext cx="393852" cy="3938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E518D0-A1D1-41C6-8B40-BC2376CDC746}">
      <dsp:nvSpPr>
        <dsp:cNvPr id="0" name=""/>
        <dsp:cNvSpPr/>
      </dsp:nvSpPr>
      <dsp:spPr>
        <a:xfrm>
          <a:off x="827089" y="2686769"/>
          <a:ext cx="4902916"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977900">
            <a:lnSpc>
              <a:spcPct val="100000"/>
            </a:lnSpc>
            <a:spcBef>
              <a:spcPct val="0"/>
            </a:spcBef>
            <a:spcAft>
              <a:spcPct val="35000"/>
            </a:spcAft>
            <a:buNone/>
          </a:pPr>
          <a:r>
            <a:rPr lang="en-US" sz="2200" kern="1200"/>
            <a:t>Analyze</a:t>
          </a:r>
        </a:p>
      </dsp:txBody>
      <dsp:txXfrm>
        <a:off x="827089" y="2686769"/>
        <a:ext cx="4902916" cy="716094"/>
      </dsp:txXfrm>
    </dsp:sp>
    <dsp:sp modelId="{FFD03EC7-30E9-4759-A4EE-C0C8DA4C4E84}">
      <dsp:nvSpPr>
        <dsp:cNvPr id="0" name=""/>
        <dsp:cNvSpPr/>
      </dsp:nvSpPr>
      <dsp:spPr>
        <a:xfrm>
          <a:off x="5730006" y="2686769"/>
          <a:ext cx="5165363"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en-US" sz="1800" kern="1200" dirty="0"/>
            <a:t>Look for patterns based on the features of dataset</a:t>
          </a:r>
        </a:p>
      </dsp:txBody>
      <dsp:txXfrm>
        <a:off x="5730006" y="2686769"/>
        <a:ext cx="5165363" cy="7160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4161-E760-4B2C-A44F-144274B264B0}">
      <dsp:nvSpPr>
        <dsp:cNvPr id="0" name=""/>
        <dsp:cNvSpPr/>
      </dsp:nvSpPr>
      <dsp:spPr>
        <a:xfrm rot="216381">
          <a:off x="2404458" y="219627"/>
          <a:ext cx="2269018" cy="998732"/>
        </a:xfrm>
        <a:prstGeom prst="ellipse">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Accuracy and F1 score</a:t>
          </a:r>
          <a:endParaRPr lang="en-IN" sz="2000" kern="1200" dirty="0"/>
        </a:p>
      </dsp:txBody>
      <dsp:txXfrm>
        <a:off x="2736748" y="365888"/>
        <a:ext cx="1604438" cy="706210"/>
      </dsp:txXfrm>
    </dsp:sp>
    <dsp:sp modelId="{86C76BE2-88D7-443B-A6D0-2A124402D019}">
      <dsp:nvSpPr>
        <dsp:cNvPr id="0" name=""/>
        <dsp:cNvSpPr/>
      </dsp:nvSpPr>
      <dsp:spPr>
        <a:xfrm rot="277979">
          <a:off x="7134311" y="249517"/>
          <a:ext cx="2269018" cy="998732"/>
        </a:xfrm>
        <a:prstGeom prst="ellipse">
          <a:avLst/>
        </a:prstGeom>
        <a:solidFill>
          <a:schemeClr val="accent5">
            <a:tint val="40000"/>
            <a:alpha val="90000"/>
            <a:hueOff val="2009672"/>
            <a:satOff val="19"/>
            <a:lumOff val="154"/>
            <a:alphaOff val="0"/>
          </a:schemeClr>
        </a:solidFill>
        <a:ln w="9525" cap="rnd" cmpd="sng" algn="ctr">
          <a:solidFill>
            <a:schemeClr val="accent5">
              <a:tint val="40000"/>
              <a:alpha val="90000"/>
              <a:hueOff val="2009672"/>
              <a:satOff val="19"/>
              <a:lumOff val="154"/>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Log-loss</a:t>
          </a:r>
          <a:endParaRPr lang="en-IN" sz="2000" kern="1200" dirty="0"/>
        </a:p>
      </dsp:txBody>
      <dsp:txXfrm>
        <a:off x="7466601" y="395778"/>
        <a:ext cx="1604438" cy="706210"/>
      </dsp:txXfrm>
    </dsp:sp>
    <dsp:sp modelId="{D952FC23-71FD-4EEF-B894-FAA7B8BB17FC}">
      <dsp:nvSpPr>
        <dsp:cNvPr id="0" name=""/>
        <dsp:cNvSpPr/>
      </dsp:nvSpPr>
      <dsp:spPr>
        <a:xfrm>
          <a:off x="5093206" y="4492362"/>
          <a:ext cx="981523" cy="594542"/>
        </a:xfrm>
        <a:prstGeom prst="triangle">
          <a:avLst/>
        </a:prstGeom>
        <a:solidFill>
          <a:schemeClr val="accent5">
            <a:tint val="40000"/>
            <a:alpha val="90000"/>
            <a:hueOff val="4019344"/>
            <a:satOff val="39"/>
            <a:lumOff val="309"/>
            <a:alphaOff val="0"/>
          </a:schemeClr>
        </a:solidFill>
        <a:ln w="9525" cap="rnd" cmpd="sng" algn="ctr">
          <a:solidFill>
            <a:schemeClr val="accent5">
              <a:tint val="40000"/>
              <a:alpha val="90000"/>
              <a:hueOff val="4019344"/>
              <a:satOff val="39"/>
              <a:lumOff val="309"/>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7C76DAED-D1C9-4FC7-9E44-EB95D71B4BBC}">
      <dsp:nvSpPr>
        <dsp:cNvPr id="0" name=""/>
        <dsp:cNvSpPr/>
      </dsp:nvSpPr>
      <dsp:spPr>
        <a:xfrm rot="240000">
          <a:off x="1162604" y="3847846"/>
          <a:ext cx="8842728" cy="618343"/>
        </a:xfrm>
        <a:prstGeom prst="rect">
          <a:avLst/>
        </a:prstGeom>
        <a:solidFill>
          <a:schemeClr val="accent5">
            <a:tint val="40000"/>
            <a:alpha val="90000"/>
            <a:hueOff val="6029015"/>
            <a:satOff val="58"/>
            <a:lumOff val="463"/>
            <a:alphaOff val="0"/>
          </a:schemeClr>
        </a:solidFill>
        <a:ln w="9525" cap="rnd" cmpd="sng" algn="ctr">
          <a:solidFill>
            <a:schemeClr val="accent5">
              <a:tint val="40000"/>
              <a:alpha val="90000"/>
              <a:hueOff val="6029015"/>
              <a:satOff val="58"/>
              <a:lumOff val="463"/>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9843BE10-906D-43B8-9814-52914F970118}">
      <dsp:nvSpPr>
        <dsp:cNvPr id="0" name=""/>
        <dsp:cNvSpPr/>
      </dsp:nvSpPr>
      <dsp:spPr>
        <a:xfrm rot="240000">
          <a:off x="6222483" y="3158704"/>
          <a:ext cx="3609531" cy="743507"/>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 </a:t>
          </a:r>
          <a:r>
            <a:rPr lang="en-US" sz="1400" kern="1200"/>
            <a:t>Penalizes the predictions made with lesser certainty</a:t>
          </a:r>
          <a:endParaRPr lang="en-IN" sz="1400" kern="1200" dirty="0"/>
        </a:p>
      </dsp:txBody>
      <dsp:txXfrm>
        <a:off x="6258778" y="3194999"/>
        <a:ext cx="3536941" cy="670917"/>
      </dsp:txXfrm>
    </dsp:sp>
    <dsp:sp modelId="{BB110693-7530-4CA9-AD42-945708DF6AAA}">
      <dsp:nvSpPr>
        <dsp:cNvPr id="0" name=""/>
        <dsp:cNvSpPr/>
      </dsp:nvSpPr>
      <dsp:spPr>
        <a:xfrm rot="240000">
          <a:off x="6294344" y="2317077"/>
          <a:ext cx="3616514" cy="705178"/>
        </a:xfrm>
        <a:prstGeom prst="roundRect">
          <a:avLst/>
        </a:prstGeom>
        <a:gradFill rotWithShape="0">
          <a:gsLst>
            <a:gs pos="0">
              <a:schemeClr val="accent5">
                <a:hueOff val="1559309"/>
                <a:satOff val="-1003"/>
                <a:lumOff val="686"/>
                <a:alphaOff val="0"/>
                <a:tint val="98000"/>
                <a:lumMod val="114000"/>
              </a:schemeClr>
            </a:gs>
            <a:gs pos="100000">
              <a:schemeClr val="accent5">
                <a:hueOff val="1559309"/>
                <a:satOff val="-1003"/>
                <a:lumOff val="686"/>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Optimizes the certainty of a prediction</a:t>
          </a:r>
          <a:endParaRPr lang="en-US" sz="1400" kern="1200" dirty="0"/>
        </a:p>
      </dsp:txBody>
      <dsp:txXfrm>
        <a:off x="6328768" y="2351501"/>
        <a:ext cx="3547666" cy="636330"/>
      </dsp:txXfrm>
    </dsp:sp>
    <dsp:sp modelId="{CDF499B7-936E-41E9-9FD3-1DEC7D816F68}">
      <dsp:nvSpPr>
        <dsp:cNvPr id="0" name=""/>
        <dsp:cNvSpPr/>
      </dsp:nvSpPr>
      <dsp:spPr>
        <a:xfrm rot="240000">
          <a:off x="6361133" y="1461492"/>
          <a:ext cx="3633490" cy="735458"/>
        </a:xfrm>
        <a:prstGeom prst="roundRect">
          <a:avLst/>
        </a:prstGeom>
        <a:gradFill rotWithShape="0">
          <a:gsLst>
            <a:gs pos="0">
              <a:schemeClr val="accent5">
                <a:hueOff val="3118619"/>
                <a:satOff val="-2006"/>
                <a:lumOff val="1372"/>
                <a:alphaOff val="0"/>
                <a:tint val="98000"/>
                <a:lumMod val="114000"/>
              </a:schemeClr>
            </a:gs>
            <a:gs pos="100000">
              <a:schemeClr val="accent5">
                <a:hueOff val="3118619"/>
                <a:satOff val="-2006"/>
                <a:lumOff val="1372"/>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Log-loss is not a metric, but a loss function</a:t>
          </a:r>
          <a:endParaRPr lang="en-IN" sz="1400" kern="1200" dirty="0"/>
        </a:p>
      </dsp:txBody>
      <dsp:txXfrm>
        <a:off x="6397035" y="1497394"/>
        <a:ext cx="3561686" cy="663654"/>
      </dsp:txXfrm>
    </dsp:sp>
    <dsp:sp modelId="{65E90EC1-F35B-4068-983F-E955AA231ABA}">
      <dsp:nvSpPr>
        <dsp:cNvPr id="0" name=""/>
        <dsp:cNvSpPr/>
      </dsp:nvSpPr>
      <dsp:spPr>
        <a:xfrm rot="240000">
          <a:off x="1653765" y="1420049"/>
          <a:ext cx="3593853" cy="1111266"/>
        </a:xfrm>
        <a:prstGeom prst="roundRect">
          <a:avLst/>
        </a:prstGeom>
        <a:gradFill rotWithShape="0">
          <a:gsLst>
            <a:gs pos="0">
              <a:schemeClr val="accent5">
                <a:hueOff val="4677928"/>
                <a:satOff val="-3010"/>
                <a:lumOff val="2058"/>
                <a:alphaOff val="0"/>
                <a:tint val="98000"/>
                <a:lumMod val="114000"/>
              </a:schemeClr>
            </a:gs>
            <a:gs pos="100000">
              <a:schemeClr val="accent5">
                <a:hueOff val="4677928"/>
                <a:satOff val="-3010"/>
                <a:lumOff val="2058"/>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Accuracy gives a wrong picture for unbalanced datasets: an accuracy of 95% could be misleading if dataset has 95% 0’s and 5% 1s</a:t>
          </a:r>
          <a:endParaRPr lang="en-IN" sz="1400" kern="1200" dirty="0"/>
        </a:p>
      </dsp:txBody>
      <dsp:txXfrm>
        <a:off x="1708013" y="1474297"/>
        <a:ext cx="3485357" cy="1002770"/>
      </dsp:txXfrm>
    </dsp:sp>
    <dsp:sp modelId="{D96DBE78-4547-4CF9-9BA2-F12F23397820}">
      <dsp:nvSpPr>
        <dsp:cNvPr id="0" name=""/>
        <dsp:cNvSpPr/>
      </dsp:nvSpPr>
      <dsp:spPr>
        <a:xfrm rot="240000">
          <a:off x="1541928" y="2688704"/>
          <a:ext cx="3620975" cy="817831"/>
        </a:xfrm>
        <a:prstGeom prst="roundRect">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F1 score penalizes incorrect predictions, but ignores </a:t>
          </a:r>
          <a:r>
            <a:rPr lang="en-US" sz="1400" kern="1200"/>
            <a:t>the probabilistic nature of classification</a:t>
          </a:r>
          <a:endParaRPr lang="en-IN" sz="1400" kern="1200" dirty="0"/>
        </a:p>
      </dsp:txBody>
      <dsp:txXfrm>
        <a:off x="1581851" y="2728627"/>
        <a:ext cx="3541129" cy="7379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err="1"/>
              <a:t>Clickicontoaddpicture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err="1"/>
              <a:t>Clickicontoaddpicture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err="1"/>
              <a:t>Clickicontoaddpicture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err="1"/>
              <a:t>Clickicontoaddpicture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err="1"/>
              <a:t>Clickicontoaddpicture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3.png"/><Relationship Id="rId7" Type="http://schemas.openxmlformats.org/officeDocument/2006/relationships/diagramLayout" Target="../diagrams/layout7.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7.xml"/><Relationship Id="rId5" Type="http://schemas.openxmlformats.org/officeDocument/2006/relationships/image" Target="../media/image5.png"/><Relationship Id="rId10" Type="http://schemas.microsoft.com/office/2007/relationships/diagramDrawing" Target="../diagrams/drawing7.xml"/><Relationship Id="rId4" Type="http://schemas.openxmlformats.org/officeDocument/2006/relationships/image" Target="../media/image4.png"/><Relationship Id="rId9" Type="http://schemas.openxmlformats.org/officeDocument/2006/relationships/diagramColors" Target="../diagrams/colors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3.png"/><Relationship Id="rId7" Type="http://schemas.openxmlformats.org/officeDocument/2006/relationships/diagramLayout" Target="../diagrams/layout11.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11.xml"/><Relationship Id="rId5" Type="http://schemas.openxmlformats.org/officeDocument/2006/relationships/image" Target="../media/image5.png"/><Relationship Id="rId10" Type="http://schemas.microsoft.com/office/2007/relationships/diagramDrawing" Target="../diagrams/drawing11.xml"/><Relationship Id="rId4" Type="http://schemas.openxmlformats.org/officeDocument/2006/relationships/image" Target="../media/image4.png"/><Relationship Id="rId9" Type="http://schemas.openxmlformats.org/officeDocument/2006/relationships/diagramColors" Target="../diagrams/colors1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chart" Target="../charts/char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5" Type="http://schemas.openxmlformats.org/officeDocument/2006/relationships/chart" Target="../charts/chart6.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chart" Target="../charts/chart7.xml"/><Relationship Id="rId1" Type="http://schemas.openxmlformats.org/officeDocument/2006/relationships/slideLayout" Target="../slideLayouts/slideLayout6.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22.xml.rels><?xml version="1.0" encoding="UTF-8" standalone="yes"?>
<Relationships xmlns="http://schemas.openxmlformats.org/package/2006/relationships"><Relationship Id="rId8" Type="http://schemas.openxmlformats.org/officeDocument/2006/relationships/hyperlink" Target="http://contrib.scikit-learn.org/category_encoders/index.html" TargetMode="External"/><Relationship Id="rId3" Type="http://schemas.openxmlformats.org/officeDocument/2006/relationships/image" Target="../media/image2.png"/><Relationship Id="rId7" Type="http://schemas.openxmlformats.org/officeDocument/2006/relationships/hyperlink" Target="https://stats.idre.ucla.edu/r/library/r-library-contrast-coding-systems-for-categorical-variables/#HELMERT" TargetMode="Externa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towardsdatascience.com/smarter-ways-to-encode-categorical-data-for-machine-learning-part-1-of-3-6dca2f71b159"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3.png"/><Relationship Id="rId7" Type="http://schemas.openxmlformats.org/officeDocument/2006/relationships/diagramLayout" Target="../diagrams/layout5.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Data" Target="../diagrams/data5.xml"/><Relationship Id="rId5" Type="http://schemas.openxmlformats.org/officeDocument/2006/relationships/image" Target="../media/image5.png"/><Relationship Id="rId10" Type="http://schemas.microsoft.com/office/2007/relationships/diagramDrawing" Target="../diagrams/drawing5.xml"/><Relationship Id="rId4" Type="http://schemas.openxmlformats.org/officeDocument/2006/relationships/image" Target="../media/image4.png"/><Relationship Id="rId9"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p:cNvSpPr>
            <a:spLocks noGrp="1"/>
          </p:cNvSpPr>
          <p:nvPr>
            <p:ph type="subTitle" idx="1"/>
          </p:nvPr>
        </p:nvSpPr>
        <p:spPr>
          <a:xfrm>
            <a:off x="1154955" y="5184870"/>
            <a:ext cx="6974911" cy="632820"/>
          </a:xfrm>
        </p:spPr>
        <p:txBody>
          <a:bodyPr>
            <a:normAutofit/>
          </a:bodyPr>
          <a:lstStyle/>
          <a:p>
            <a:r>
              <a:rPr lang="en-IN" dirty="0">
                <a:solidFill>
                  <a:schemeClr val="tx1">
                    <a:lumMod val="85000"/>
                    <a:lumOff val="15000"/>
                  </a:schemeClr>
                </a:solidFill>
              </a:rPr>
              <a:t>Nishant </a:t>
            </a:r>
            <a:r>
              <a:rPr lang="en-IN" dirty="0" err="1">
                <a:solidFill>
                  <a:schemeClr val="tx1">
                    <a:lumMod val="85000"/>
                    <a:lumOff val="15000"/>
                  </a:schemeClr>
                </a:solidFill>
              </a:rPr>
              <a:t>mohan</a:t>
            </a:r>
            <a:endParaRPr lang="en-IN" dirty="0">
              <a:solidFill>
                <a:schemeClr val="tx1">
                  <a:lumMod val="85000"/>
                  <a:lumOff val="15000"/>
                </a:schemeClr>
              </a:solidFill>
            </a:endParaRPr>
          </a:p>
        </p:txBody>
      </p:sp>
      <p:sp>
        <p:nvSpPr>
          <p:cNvPr id="2" name="Title 1"/>
          <p:cNvSpPr>
            <a:spLocks noGrp="1"/>
          </p:cNvSpPr>
          <p:nvPr>
            <p:ph type="ctrTitle"/>
          </p:nvPr>
        </p:nvSpPr>
        <p:spPr>
          <a:xfrm>
            <a:off x="1154955" y="1447800"/>
            <a:ext cx="6974915" cy="3329581"/>
          </a:xfrm>
        </p:spPr>
        <p:txBody>
          <a:bodyPr>
            <a:normAutofit/>
          </a:bodyPr>
          <a:lstStyle/>
          <a:p>
            <a:pPr>
              <a:lnSpc>
                <a:spcPct val="90000"/>
              </a:lnSpc>
            </a:pPr>
            <a:r>
              <a:rPr lang="en-IN" sz="5600" dirty="0"/>
              <a:t>A Comparison of GBDT Algorithms on High Cardinality Data</a:t>
            </a:r>
          </a:p>
        </p:txBody>
      </p:sp>
      <p:sp>
        <p:nvSpPr>
          <p:cNvPr id="18"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6879629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69DDE-1458-425E-9ABE-2415EA1875CC}"/>
              </a:ext>
            </a:extLst>
          </p:cNvPr>
          <p:cNvSpPr>
            <a:spLocks noGrp="1"/>
          </p:cNvSpPr>
          <p:nvPr>
            <p:ph type="title"/>
          </p:nvPr>
        </p:nvSpPr>
        <p:spPr>
          <a:xfrm>
            <a:off x="643854" y="923750"/>
            <a:ext cx="3108626" cy="1444752"/>
          </a:xfrm>
        </p:spPr>
        <p:txBody>
          <a:bodyPr anchor="b">
            <a:normAutofit/>
          </a:bodyPr>
          <a:lstStyle/>
          <a:p>
            <a:r>
              <a:rPr lang="en-IN" sz="3200" dirty="0">
                <a:solidFill>
                  <a:srgbClr val="EBEBEB"/>
                </a:solidFill>
              </a:rPr>
              <a:t>Target Encoding</a:t>
            </a:r>
          </a:p>
        </p:txBody>
      </p:sp>
      <p:sp>
        <p:nvSpPr>
          <p:cNvPr id="18"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0"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080B704-C842-4A16-AB09-FE16F7E17C6B}"/>
              </a:ext>
            </a:extLst>
          </p:cNvPr>
          <p:cNvSpPr>
            <a:spLocks noGrp="1"/>
          </p:cNvSpPr>
          <p:nvPr>
            <p:ph idx="1"/>
          </p:nvPr>
        </p:nvSpPr>
        <p:spPr>
          <a:xfrm>
            <a:off x="643855" y="2743201"/>
            <a:ext cx="3108057" cy="3191050"/>
          </a:xfrm>
        </p:spPr>
        <p:txBody>
          <a:bodyPr>
            <a:normAutofit/>
          </a:bodyPr>
          <a:lstStyle/>
          <a:p>
            <a:r>
              <a:rPr lang="en-US" sz="1400" dirty="0">
                <a:solidFill>
                  <a:srgbClr val="FFFFFF"/>
                </a:solidFill>
              </a:rPr>
              <a:t>Maps each instance of a category to the probability estimate of the target attribute</a:t>
            </a:r>
            <a:endParaRPr lang="en-IN" sz="1400" dirty="0">
              <a:solidFill>
                <a:srgbClr val="FFFFFF"/>
              </a:solidFill>
            </a:endParaRPr>
          </a:p>
          <a:p>
            <a:r>
              <a:rPr lang="en-US" sz="1400" dirty="0">
                <a:solidFill>
                  <a:srgbClr val="FFFFFF"/>
                </a:solidFill>
              </a:rPr>
              <a:t>Smoothening of the means is also applied in order to avoid overfitting due to small number of observations of a category</a:t>
            </a:r>
          </a:p>
          <a:p>
            <a:r>
              <a:rPr lang="en-US" sz="1400" dirty="0">
                <a:solidFill>
                  <a:srgbClr val="FFFFFF"/>
                </a:solidFill>
              </a:rPr>
              <a:t>Leads to target leakage!</a:t>
            </a:r>
            <a:endParaRPr lang="en-IN" sz="1400" dirty="0">
              <a:solidFill>
                <a:srgbClr val="FFFFFF"/>
              </a:solidFill>
            </a:endParaRPr>
          </a:p>
        </p:txBody>
      </p:sp>
      <p:graphicFrame>
        <p:nvGraphicFramePr>
          <p:cNvPr id="6" name="Table 6">
            <a:extLst>
              <a:ext uri="{FF2B5EF4-FFF2-40B4-BE49-F238E27FC236}">
                <a16:creationId xmlns:a16="http://schemas.microsoft.com/office/drawing/2014/main" id="{BA3F0A5E-E852-460C-954E-9CB21EB2B095}"/>
              </a:ext>
            </a:extLst>
          </p:cNvPr>
          <p:cNvGraphicFramePr>
            <a:graphicFrameLocks noGrp="1"/>
          </p:cNvGraphicFramePr>
          <p:nvPr>
            <p:extLst>
              <p:ext uri="{D42A27DB-BD31-4B8C-83A1-F6EECF244321}">
                <p14:modId xmlns:p14="http://schemas.microsoft.com/office/powerpoint/2010/main" val="2570995722"/>
              </p:ext>
            </p:extLst>
          </p:nvPr>
        </p:nvGraphicFramePr>
        <p:xfrm>
          <a:off x="5120141" y="2454263"/>
          <a:ext cx="2070772" cy="2225040"/>
        </p:xfrm>
        <a:graphic>
          <a:graphicData uri="http://schemas.openxmlformats.org/drawingml/2006/table">
            <a:tbl>
              <a:tblPr firstRow="1" bandRow="1">
                <a:tableStyleId>{EB9631B5-78F2-41C9-869B-9F39066F8104}</a:tableStyleId>
              </a:tblPr>
              <a:tblGrid>
                <a:gridCol w="1035386">
                  <a:extLst>
                    <a:ext uri="{9D8B030D-6E8A-4147-A177-3AD203B41FA5}">
                      <a16:colId xmlns:a16="http://schemas.microsoft.com/office/drawing/2014/main" val="742474925"/>
                    </a:ext>
                  </a:extLst>
                </a:gridCol>
                <a:gridCol w="1035386">
                  <a:extLst>
                    <a:ext uri="{9D8B030D-6E8A-4147-A177-3AD203B41FA5}">
                      <a16:colId xmlns:a16="http://schemas.microsoft.com/office/drawing/2014/main" val="43601346"/>
                    </a:ext>
                  </a:extLst>
                </a:gridCol>
              </a:tblGrid>
              <a:tr h="370840">
                <a:tc>
                  <a:txBody>
                    <a:bodyPr/>
                    <a:lstStyle/>
                    <a:p>
                      <a:r>
                        <a:rPr lang="en-IN" dirty="0"/>
                        <a:t>Color</a:t>
                      </a:r>
                    </a:p>
                  </a:txBody>
                  <a:tcPr/>
                </a:tc>
                <a:tc>
                  <a:txBody>
                    <a:bodyPr/>
                    <a:lstStyle/>
                    <a:p>
                      <a:r>
                        <a:rPr lang="en-IN" dirty="0"/>
                        <a:t>Target</a:t>
                      </a:r>
                    </a:p>
                  </a:txBody>
                  <a:tcPr/>
                </a:tc>
                <a:extLst>
                  <a:ext uri="{0D108BD9-81ED-4DB2-BD59-A6C34878D82A}">
                    <a16:rowId xmlns:a16="http://schemas.microsoft.com/office/drawing/2014/main" val="72014268"/>
                  </a:ext>
                </a:extLst>
              </a:tr>
              <a:tr h="370840">
                <a:tc>
                  <a:txBody>
                    <a:bodyPr/>
                    <a:lstStyle/>
                    <a:p>
                      <a:r>
                        <a:rPr lang="en-IN" dirty="0"/>
                        <a:t>Red</a:t>
                      </a:r>
                    </a:p>
                  </a:txBody>
                  <a:tcPr/>
                </a:tc>
                <a:tc>
                  <a:txBody>
                    <a:bodyPr/>
                    <a:lstStyle/>
                    <a:p>
                      <a:r>
                        <a:rPr lang="en-IN" dirty="0"/>
                        <a:t>1</a:t>
                      </a:r>
                    </a:p>
                  </a:txBody>
                  <a:tcPr/>
                </a:tc>
                <a:extLst>
                  <a:ext uri="{0D108BD9-81ED-4DB2-BD59-A6C34878D82A}">
                    <a16:rowId xmlns:a16="http://schemas.microsoft.com/office/drawing/2014/main" val="3772515337"/>
                  </a:ext>
                </a:extLst>
              </a:tr>
              <a:tr h="370840">
                <a:tc>
                  <a:txBody>
                    <a:bodyPr/>
                    <a:lstStyle/>
                    <a:p>
                      <a:r>
                        <a:rPr lang="en-IN" dirty="0"/>
                        <a:t>Red</a:t>
                      </a:r>
                    </a:p>
                  </a:txBody>
                  <a:tcPr/>
                </a:tc>
                <a:tc>
                  <a:txBody>
                    <a:bodyPr/>
                    <a:lstStyle/>
                    <a:p>
                      <a:r>
                        <a:rPr lang="en-IN" dirty="0"/>
                        <a:t>0</a:t>
                      </a:r>
                    </a:p>
                  </a:txBody>
                  <a:tcPr/>
                </a:tc>
                <a:extLst>
                  <a:ext uri="{0D108BD9-81ED-4DB2-BD59-A6C34878D82A}">
                    <a16:rowId xmlns:a16="http://schemas.microsoft.com/office/drawing/2014/main" val="1594739475"/>
                  </a:ext>
                </a:extLst>
              </a:tr>
              <a:tr h="370840">
                <a:tc>
                  <a:txBody>
                    <a:bodyPr/>
                    <a:lstStyle/>
                    <a:p>
                      <a:r>
                        <a:rPr lang="en-IN" dirty="0"/>
                        <a:t>Red</a:t>
                      </a:r>
                    </a:p>
                  </a:txBody>
                  <a:tcPr/>
                </a:tc>
                <a:tc>
                  <a:txBody>
                    <a:bodyPr/>
                    <a:lstStyle/>
                    <a:p>
                      <a:r>
                        <a:rPr lang="en-IN" dirty="0"/>
                        <a:t>1</a:t>
                      </a:r>
                    </a:p>
                  </a:txBody>
                  <a:tcPr/>
                </a:tc>
                <a:extLst>
                  <a:ext uri="{0D108BD9-81ED-4DB2-BD59-A6C34878D82A}">
                    <a16:rowId xmlns:a16="http://schemas.microsoft.com/office/drawing/2014/main" val="1143845535"/>
                  </a:ext>
                </a:extLst>
              </a:tr>
              <a:tr h="370840">
                <a:tc>
                  <a:txBody>
                    <a:bodyPr/>
                    <a:lstStyle/>
                    <a:p>
                      <a:r>
                        <a:rPr lang="en-IN" dirty="0"/>
                        <a:t>Green</a:t>
                      </a:r>
                    </a:p>
                  </a:txBody>
                  <a:tcPr/>
                </a:tc>
                <a:tc>
                  <a:txBody>
                    <a:bodyPr/>
                    <a:lstStyle/>
                    <a:p>
                      <a:r>
                        <a:rPr lang="en-IN" dirty="0"/>
                        <a:t>1</a:t>
                      </a:r>
                    </a:p>
                  </a:txBody>
                  <a:tcPr/>
                </a:tc>
                <a:extLst>
                  <a:ext uri="{0D108BD9-81ED-4DB2-BD59-A6C34878D82A}">
                    <a16:rowId xmlns:a16="http://schemas.microsoft.com/office/drawing/2014/main" val="1566998756"/>
                  </a:ext>
                </a:extLst>
              </a:tr>
              <a:tr h="370840">
                <a:tc>
                  <a:txBody>
                    <a:bodyPr/>
                    <a:lstStyle/>
                    <a:p>
                      <a:r>
                        <a:rPr lang="en-IN" dirty="0"/>
                        <a:t>Green</a:t>
                      </a:r>
                    </a:p>
                  </a:txBody>
                  <a:tcPr/>
                </a:tc>
                <a:tc>
                  <a:txBody>
                    <a:bodyPr/>
                    <a:lstStyle/>
                    <a:p>
                      <a:r>
                        <a:rPr lang="en-IN" dirty="0"/>
                        <a:t>0</a:t>
                      </a:r>
                    </a:p>
                  </a:txBody>
                  <a:tcPr/>
                </a:tc>
                <a:extLst>
                  <a:ext uri="{0D108BD9-81ED-4DB2-BD59-A6C34878D82A}">
                    <a16:rowId xmlns:a16="http://schemas.microsoft.com/office/drawing/2014/main" val="2146661188"/>
                  </a:ext>
                </a:extLst>
              </a:tr>
            </a:tbl>
          </a:graphicData>
        </a:graphic>
      </p:graphicFrame>
      <p:graphicFrame>
        <p:nvGraphicFramePr>
          <p:cNvPr id="8" name="Table 9">
            <a:extLst>
              <a:ext uri="{FF2B5EF4-FFF2-40B4-BE49-F238E27FC236}">
                <a16:creationId xmlns:a16="http://schemas.microsoft.com/office/drawing/2014/main" id="{ADC9A85A-C912-4A6F-8832-48B9BCE4F549}"/>
              </a:ext>
            </a:extLst>
          </p:cNvPr>
          <p:cNvGraphicFramePr>
            <a:graphicFrameLocks noGrp="1"/>
          </p:cNvGraphicFramePr>
          <p:nvPr>
            <p:extLst>
              <p:ext uri="{D42A27DB-BD31-4B8C-83A1-F6EECF244321}">
                <p14:modId xmlns:p14="http://schemas.microsoft.com/office/powerpoint/2010/main" val="656991319"/>
              </p:ext>
            </p:extLst>
          </p:nvPr>
        </p:nvGraphicFramePr>
        <p:xfrm>
          <a:off x="8646851" y="2454263"/>
          <a:ext cx="2441030" cy="2225040"/>
        </p:xfrm>
        <a:graphic>
          <a:graphicData uri="http://schemas.openxmlformats.org/drawingml/2006/table">
            <a:tbl>
              <a:tblPr firstRow="1" bandRow="1">
                <a:tableStyleId>{EB9631B5-78F2-41C9-869B-9F39066F8104}</a:tableStyleId>
              </a:tblPr>
              <a:tblGrid>
                <a:gridCol w="1220515">
                  <a:extLst>
                    <a:ext uri="{9D8B030D-6E8A-4147-A177-3AD203B41FA5}">
                      <a16:colId xmlns:a16="http://schemas.microsoft.com/office/drawing/2014/main" val="3678201443"/>
                    </a:ext>
                  </a:extLst>
                </a:gridCol>
                <a:gridCol w="1220515">
                  <a:extLst>
                    <a:ext uri="{9D8B030D-6E8A-4147-A177-3AD203B41FA5}">
                      <a16:colId xmlns:a16="http://schemas.microsoft.com/office/drawing/2014/main" val="58039608"/>
                    </a:ext>
                  </a:extLst>
                </a:gridCol>
              </a:tblGrid>
              <a:tr h="370840">
                <a:tc>
                  <a:txBody>
                    <a:bodyPr/>
                    <a:lstStyle/>
                    <a:p>
                      <a:r>
                        <a:rPr lang="en-IN" dirty="0"/>
                        <a:t>Color</a:t>
                      </a:r>
                    </a:p>
                  </a:txBody>
                  <a:tcPr/>
                </a:tc>
                <a:tc>
                  <a:txBody>
                    <a:bodyPr/>
                    <a:lstStyle/>
                    <a:p>
                      <a:r>
                        <a:rPr lang="en-IN" dirty="0"/>
                        <a:t>Target</a:t>
                      </a:r>
                    </a:p>
                  </a:txBody>
                  <a:tcPr/>
                </a:tc>
                <a:extLst>
                  <a:ext uri="{0D108BD9-81ED-4DB2-BD59-A6C34878D82A}">
                    <a16:rowId xmlns:a16="http://schemas.microsoft.com/office/drawing/2014/main" val="3670644483"/>
                  </a:ext>
                </a:extLst>
              </a:tr>
              <a:tr h="370840">
                <a:tc>
                  <a:txBody>
                    <a:bodyPr/>
                    <a:lstStyle/>
                    <a:p>
                      <a:r>
                        <a:rPr lang="en-IN" dirty="0"/>
                        <a:t>0.67</a:t>
                      </a:r>
                    </a:p>
                  </a:txBody>
                  <a:tcPr/>
                </a:tc>
                <a:tc>
                  <a:txBody>
                    <a:bodyPr/>
                    <a:lstStyle/>
                    <a:p>
                      <a:r>
                        <a:rPr lang="en-IN" dirty="0"/>
                        <a:t>1</a:t>
                      </a:r>
                    </a:p>
                  </a:txBody>
                  <a:tcPr/>
                </a:tc>
                <a:extLst>
                  <a:ext uri="{0D108BD9-81ED-4DB2-BD59-A6C34878D82A}">
                    <a16:rowId xmlns:a16="http://schemas.microsoft.com/office/drawing/2014/main" val="923797441"/>
                  </a:ext>
                </a:extLst>
              </a:tr>
              <a:tr h="370840">
                <a:tc>
                  <a:txBody>
                    <a:bodyPr/>
                    <a:lstStyle/>
                    <a:p>
                      <a:r>
                        <a:rPr lang="en-IN" dirty="0"/>
                        <a:t>0.67</a:t>
                      </a:r>
                    </a:p>
                  </a:txBody>
                  <a:tcPr/>
                </a:tc>
                <a:tc>
                  <a:txBody>
                    <a:bodyPr/>
                    <a:lstStyle/>
                    <a:p>
                      <a:r>
                        <a:rPr lang="en-IN" dirty="0"/>
                        <a:t>0</a:t>
                      </a:r>
                    </a:p>
                  </a:txBody>
                  <a:tcPr/>
                </a:tc>
                <a:extLst>
                  <a:ext uri="{0D108BD9-81ED-4DB2-BD59-A6C34878D82A}">
                    <a16:rowId xmlns:a16="http://schemas.microsoft.com/office/drawing/2014/main" val="890216149"/>
                  </a:ext>
                </a:extLst>
              </a:tr>
              <a:tr h="370840">
                <a:tc>
                  <a:txBody>
                    <a:bodyPr/>
                    <a:lstStyle/>
                    <a:p>
                      <a:r>
                        <a:rPr lang="en-IN" dirty="0"/>
                        <a:t>0.67</a:t>
                      </a:r>
                    </a:p>
                  </a:txBody>
                  <a:tcPr/>
                </a:tc>
                <a:tc>
                  <a:txBody>
                    <a:bodyPr/>
                    <a:lstStyle/>
                    <a:p>
                      <a:r>
                        <a:rPr lang="en-IN" dirty="0"/>
                        <a:t>1</a:t>
                      </a:r>
                    </a:p>
                  </a:txBody>
                  <a:tcPr/>
                </a:tc>
                <a:extLst>
                  <a:ext uri="{0D108BD9-81ED-4DB2-BD59-A6C34878D82A}">
                    <a16:rowId xmlns:a16="http://schemas.microsoft.com/office/drawing/2014/main" val="1443763022"/>
                  </a:ext>
                </a:extLst>
              </a:tr>
              <a:tr h="370840">
                <a:tc>
                  <a:txBody>
                    <a:bodyPr/>
                    <a:lstStyle/>
                    <a:p>
                      <a:r>
                        <a:rPr lang="en-IN" dirty="0"/>
                        <a:t>0.50</a:t>
                      </a:r>
                    </a:p>
                  </a:txBody>
                  <a:tcPr/>
                </a:tc>
                <a:tc>
                  <a:txBody>
                    <a:bodyPr/>
                    <a:lstStyle/>
                    <a:p>
                      <a:r>
                        <a:rPr lang="en-IN" dirty="0"/>
                        <a:t>1</a:t>
                      </a:r>
                    </a:p>
                  </a:txBody>
                  <a:tcPr/>
                </a:tc>
                <a:extLst>
                  <a:ext uri="{0D108BD9-81ED-4DB2-BD59-A6C34878D82A}">
                    <a16:rowId xmlns:a16="http://schemas.microsoft.com/office/drawing/2014/main" val="385914640"/>
                  </a:ext>
                </a:extLst>
              </a:tr>
              <a:tr h="370840">
                <a:tc>
                  <a:txBody>
                    <a:bodyPr/>
                    <a:lstStyle/>
                    <a:p>
                      <a:r>
                        <a:rPr lang="en-IN" dirty="0"/>
                        <a:t>0.50</a:t>
                      </a:r>
                    </a:p>
                  </a:txBody>
                  <a:tcPr/>
                </a:tc>
                <a:tc>
                  <a:txBody>
                    <a:bodyPr/>
                    <a:lstStyle/>
                    <a:p>
                      <a:r>
                        <a:rPr lang="en-IN" dirty="0"/>
                        <a:t>1</a:t>
                      </a:r>
                    </a:p>
                  </a:txBody>
                  <a:tcPr/>
                </a:tc>
                <a:extLst>
                  <a:ext uri="{0D108BD9-81ED-4DB2-BD59-A6C34878D82A}">
                    <a16:rowId xmlns:a16="http://schemas.microsoft.com/office/drawing/2014/main" val="598021003"/>
                  </a:ext>
                </a:extLst>
              </a:tr>
            </a:tbl>
          </a:graphicData>
        </a:graphic>
      </p:graphicFrame>
      <p:sp>
        <p:nvSpPr>
          <p:cNvPr id="12" name="Arrow: Right 11">
            <a:extLst>
              <a:ext uri="{FF2B5EF4-FFF2-40B4-BE49-F238E27FC236}">
                <a16:creationId xmlns:a16="http://schemas.microsoft.com/office/drawing/2014/main" id="{654A9558-462E-4FFB-83FA-7CA02BBC5ADA}"/>
              </a:ext>
            </a:extLst>
          </p:cNvPr>
          <p:cNvSpPr/>
          <p:nvPr/>
        </p:nvSpPr>
        <p:spPr>
          <a:xfrm>
            <a:off x="7297445" y="3356473"/>
            <a:ext cx="1015137" cy="42541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6463988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IN">
                <a:solidFill>
                  <a:srgbClr val="EBEBEB"/>
                </a:solidFill>
              </a:rPr>
              <a:t>Datasets</a:t>
            </a:r>
          </a:p>
        </p:txBody>
      </p:sp>
      <p:sp>
        <p:nvSpPr>
          <p:cNvPr id="31"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4"/>
          <p:cNvGraphicFramePr>
            <a:graphicFrameLocks noGrp="1"/>
          </p:cNvGraphicFramePr>
          <p:nvPr>
            <p:ph idx="1"/>
            <p:extLst>
              <p:ext uri="{D42A27DB-BD31-4B8C-83A1-F6EECF244321}">
                <p14:modId xmlns:p14="http://schemas.microsoft.com/office/powerpoint/2010/main" val="4103305937"/>
              </p:ext>
            </p:extLst>
          </p:nvPr>
        </p:nvGraphicFramePr>
        <p:xfrm>
          <a:off x="514906" y="2587999"/>
          <a:ext cx="11029398" cy="3596598"/>
        </p:xfrm>
        <a:graphic>
          <a:graphicData uri="http://schemas.openxmlformats.org/drawingml/2006/table">
            <a:tbl>
              <a:tblPr firstRow="1" bandRow="1">
                <a:noFill/>
                <a:tableStyleId>{00A15C55-8517-42AA-B614-E9B94910E393}</a:tableStyleId>
              </a:tblPr>
              <a:tblGrid>
                <a:gridCol w="1765397">
                  <a:extLst>
                    <a:ext uri="{9D8B030D-6E8A-4147-A177-3AD203B41FA5}">
                      <a16:colId xmlns:a16="http://schemas.microsoft.com/office/drawing/2014/main" val="20000"/>
                    </a:ext>
                  </a:extLst>
                </a:gridCol>
                <a:gridCol w="1836430">
                  <a:extLst>
                    <a:ext uri="{9D8B030D-6E8A-4147-A177-3AD203B41FA5}">
                      <a16:colId xmlns:a16="http://schemas.microsoft.com/office/drawing/2014/main" val="20001"/>
                    </a:ext>
                  </a:extLst>
                </a:gridCol>
                <a:gridCol w="1314510">
                  <a:extLst>
                    <a:ext uri="{9D8B030D-6E8A-4147-A177-3AD203B41FA5}">
                      <a16:colId xmlns:a16="http://schemas.microsoft.com/office/drawing/2014/main" val="20002"/>
                    </a:ext>
                  </a:extLst>
                </a:gridCol>
                <a:gridCol w="1575471">
                  <a:extLst>
                    <a:ext uri="{9D8B030D-6E8A-4147-A177-3AD203B41FA5}">
                      <a16:colId xmlns:a16="http://schemas.microsoft.com/office/drawing/2014/main" val="20003"/>
                    </a:ext>
                  </a:extLst>
                </a:gridCol>
                <a:gridCol w="1575471">
                  <a:extLst>
                    <a:ext uri="{9D8B030D-6E8A-4147-A177-3AD203B41FA5}">
                      <a16:colId xmlns:a16="http://schemas.microsoft.com/office/drawing/2014/main" val="20004"/>
                    </a:ext>
                  </a:extLst>
                </a:gridCol>
                <a:gridCol w="1674299">
                  <a:extLst>
                    <a:ext uri="{9D8B030D-6E8A-4147-A177-3AD203B41FA5}">
                      <a16:colId xmlns:a16="http://schemas.microsoft.com/office/drawing/2014/main" val="20005"/>
                    </a:ext>
                  </a:extLst>
                </a:gridCol>
                <a:gridCol w="1287820">
                  <a:extLst>
                    <a:ext uri="{9D8B030D-6E8A-4147-A177-3AD203B41FA5}">
                      <a16:colId xmlns:a16="http://schemas.microsoft.com/office/drawing/2014/main" val="20006"/>
                    </a:ext>
                  </a:extLst>
                </a:gridCol>
              </a:tblGrid>
              <a:tr h="566163">
                <a:tc>
                  <a:txBody>
                    <a:bodyPr/>
                    <a:lstStyle/>
                    <a:p>
                      <a:pPr algn="l" fontAlgn="ctr"/>
                      <a:r>
                        <a:rPr lang="en-IN" sz="1400" b="1" u="none" strike="noStrike" dirty="0">
                          <a:solidFill>
                            <a:schemeClr val="tx1">
                              <a:lumMod val="75000"/>
                              <a:lumOff val="25000"/>
                            </a:schemeClr>
                          </a:solidFill>
                          <a:effectLst/>
                        </a:rPr>
                        <a:t>Name</a:t>
                      </a:r>
                      <a:endParaRPr lang="en-IN" sz="1400" b="1"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IN" sz="1400" b="1" u="none" strike="noStrike">
                          <a:solidFill>
                            <a:schemeClr val="tx1">
                              <a:lumMod val="75000"/>
                              <a:lumOff val="25000"/>
                            </a:schemeClr>
                          </a:solidFill>
                          <a:effectLst/>
                        </a:rPr>
                        <a:t>Observations</a:t>
                      </a:r>
                      <a:endParaRPr lang="en-IN" sz="1400" b="1"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IN" sz="1400" b="1" u="none" strike="noStrike">
                          <a:solidFill>
                            <a:schemeClr val="tx1">
                              <a:lumMod val="75000"/>
                              <a:lumOff val="25000"/>
                            </a:schemeClr>
                          </a:solidFill>
                          <a:effectLst/>
                        </a:rPr>
                        <a:t>Features</a:t>
                      </a:r>
                      <a:endParaRPr lang="en-IN" sz="1400" b="1"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IN" sz="1400" b="1" u="none" strike="noStrike">
                          <a:solidFill>
                            <a:schemeClr val="tx1">
                              <a:lumMod val="75000"/>
                              <a:lumOff val="25000"/>
                            </a:schemeClr>
                          </a:solidFill>
                          <a:effectLst/>
                        </a:rPr>
                        <a:t>Categorical</a:t>
                      </a:r>
                      <a:endParaRPr lang="en-IN" sz="1400" b="1"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IN" sz="1400" b="1" u="none" strike="noStrike">
                          <a:solidFill>
                            <a:schemeClr val="tx1">
                              <a:lumMod val="75000"/>
                              <a:lumOff val="25000"/>
                            </a:schemeClr>
                          </a:solidFill>
                          <a:effectLst/>
                        </a:rPr>
                        <a:t>Numerical</a:t>
                      </a:r>
                      <a:endParaRPr lang="en-IN" sz="1400" b="1"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IN" sz="1400" b="1" u="none" strike="noStrike">
                          <a:solidFill>
                            <a:schemeClr val="tx1">
                              <a:lumMod val="75000"/>
                              <a:lumOff val="25000"/>
                            </a:schemeClr>
                          </a:solidFill>
                          <a:effectLst/>
                        </a:rPr>
                        <a:t>Highest</a:t>
                      </a:r>
                      <a:endParaRPr lang="en-IN" sz="1400" b="1" u="none" strike="noStrike" baseline="0">
                        <a:solidFill>
                          <a:schemeClr val="tx1">
                            <a:lumMod val="75000"/>
                            <a:lumOff val="25000"/>
                          </a:schemeClr>
                        </a:solidFill>
                        <a:effectLst/>
                      </a:endParaRPr>
                    </a:p>
                    <a:p>
                      <a:pPr algn="ctr" fontAlgn="ctr"/>
                      <a:r>
                        <a:rPr lang="en-IN" sz="1400" b="1" u="none" strike="noStrike" baseline="0">
                          <a:solidFill>
                            <a:schemeClr val="tx1">
                              <a:lumMod val="75000"/>
                              <a:lumOff val="25000"/>
                            </a:schemeClr>
                          </a:solidFill>
                          <a:effectLst/>
                        </a:rPr>
                        <a:t>C</a:t>
                      </a:r>
                      <a:r>
                        <a:rPr lang="en-IN" sz="1400" b="1" u="none" strike="noStrike">
                          <a:solidFill>
                            <a:schemeClr val="tx1">
                              <a:lumMod val="75000"/>
                              <a:lumOff val="25000"/>
                            </a:schemeClr>
                          </a:solidFill>
                          <a:effectLst/>
                        </a:rPr>
                        <a:t>ardinality</a:t>
                      </a:r>
                      <a:endParaRPr lang="en-IN" sz="1400" b="1"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IN" sz="1400" b="1" u="none" strike="noStrike">
                          <a:solidFill>
                            <a:schemeClr val="tx1">
                              <a:lumMod val="75000"/>
                              <a:lumOff val="25000"/>
                            </a:schemeClr>
                          </a:solidFill>
                          <a:effectLst/>
                        </a:rPr>
                        <a:t>Classes</a:t>
                      </a:r>
                      <a:endParaRPr lang="en-IN" sz="1400" b="1"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0000"/>
                  </a:ext>
                </a:extLst>
              </a:tr>
              <a:tr h="378750">
                <a:tc>
                  <a:txBody>
                    <a:bodyPr/>
                    <a:lstStyle/>
                    <a:p>
                      <a:pPr algn="l" fontAlgn="ctr"/>
                      <a:r>
                        <a:rPr lang="en-IN" sz="1400" b="1" u="none" strike="noStrike" dirty="0">
                          <a:solidFill>
                            <a:schemeClr val="tx1">
                              <a:lumMod val="75000"/>
                              <a:lumOff val="25000"/>
                            </a:schemeClr>
                          </a:solidFill>
                          <a:effectLst/>
                        </a:rPr>
                        <a:t>Adult</a:t>
                      </a:r>
                      <a:endParaRPr lang="en-IN" sz="1400" b="1"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32,561</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14</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8</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6</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42</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2</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1"/>
                  </a:ext>
                </a:extLst>
              </a:tr>
              <a:tr h="378750">
                <a:tc>
                  <a:txBody>
                    <a:bodyPr/>
                    <a:lstStyle/>
                    <a:p>
                      <a:pPr algn="l" fontAlgn="ctr"/>
                      <a:r>
                        <a:rPr lang="en-IN" sz="1400" b="1" u="none" strike="noStrike" dirty="0">
                          <a:solidFill>
                            <a:schemeClr val="tx1">
                              <a:lumMod val="75000"/>
                              <a:lumOff val="25000"/>
                            </a:schemeClr>
                          </a:solidFill>
                          <a:effectLst/>
                        </a:rPr>
                        <a:t>Amazon</a:t>
                      </a:r>
                      <a:endParaRPr lang="en-IN" sz="1400" b="1"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dirty="0">
                          <a:solidFill>
                            <a:schemeClr val="tx1">
                              <a:lumMod val="75000"/>
                              <a:lumOff val="25000"/>
                            </a:schemeClr>
                          </a:solidFill>
                          <a:effectLst/>
                        </a:rPr>
                        <a:t>32,769</a:t>
                      </a:r>
                      <a:endParaRPr lang="en-IN" sz="1400" b="0"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9</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9</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7,518</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2</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002"/>
                  </a:ext>
                </a:extLst>
              </a:tr>
              <a:tr h="378750">
                <a:tc>
                  <a:txBody>
                    <a:bodyPr/>
                    <a:lstStyle/>
                    <a:p>
                      <a:pPr algn="l" fontAlgn="ctr"/>
                      <a:r>
                        <a:rPr lang="en-IN" sz="1400" b="1" u="none" strike="noStrike" dirty="0">
                          <a:solidFill>
                            <a:schemeClr val="tx1">
                              <a:lumMod val="75000"/>
                              <a:lumOff val="25000"/>
                            </a:schemeClr>
                          </a:solidFill>
                          <a:effectLst/>
                        </a:rPr>
                        <a:t>Bank Marketing</a:t>
                      </a:r>
                      <a:endParaRPr lang="en-IN" sz="1400" b="1"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41,188</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20</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10</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10</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12</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2</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3"/>
                  </a:ext>
                </a:extLst>
              </a:tr>
              <a:tr h="378750">
                <a:tc>
                  <a:txBody>
                    <a:bodyPr/>
                    <a:lstStyle/>
                    <a:p>
                      <a:pPr algn="l" fontAlgn="ctr"/>
                      <a:r>
                        <a:rPr lang="en-IN" sz="1400" b="1" u="none" strike="noStrike" dirty="0">
                          <a:solidFill>
                            <a:schemeClr val="tx1">
                              <a:lumMod val="75000"/>
                              <a:lumOff val="25000"/>
                            </a:schemeClr>
                          </a:solidFill>
                          <a:effectLst/>
                        </a:rPr>
                        <a:t>Contraceptive</a:t>
                      </a:r>
                      <a:endParaRPr lang="en-IN" sz="1400" b="1"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1,473</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9</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4</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5</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34</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3</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004"/>
                  </a:ext>
                </a:extLst>
              </a:tr>
              <a:tr h="378750">
                <a:tc>
                  <a:txBody>
                    <a:bodyPr/>
                    <a:lstStyle/>
                    <a:p>
                      <a:pPr algn="l" fontAlgn="ctr"/>
                      <a:r>
                        <a:rPr lang="en-IN" sz="1400" b="1" u="none" strike="noStrike" dirty="0">
                          <a:solidFill>
                            <a:schemeClr val="tx1">
                              <a:lumMod val="75000"/>
                              <a:lumOff val="25000"/>
                            </a:schemeClr>
                          </a:solidFill>
                          <a:effectLst/>
                        </a:rPr>
                        <a:t>Kick</a:t>
                      </a:r>
                      <a:endParaRPr lang="en-IN" sz="1400" b="1"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noFill/>
                  </a:tcPr>
                </a:tc>
                <a:tc>
                  <a:txBody>
                    <a:bodyPr/>
                    <a:lstStyle/>
                    <a:p>
                      <a:pPr algn="ctr" fontAlgn="ctr"/>
                      <a:r>
                        <a:rPr lang="en-IN" sz="1400" u="none" strike="noStrike" dirty="0">
                          <a:solidFill>
                            <a:schemeClr val="tx1">
                              <a:lumMod val="75000"/>
                              <a:lumOff val="25000"/>
                            </a:schemeClr>
                          </a:solidFill>
                          <a:effectLst/>
                        </a:rPr>
                        <a:t>72,983</a:t>
                      </a:r>
                      <a:endParaRPr lang="en-IN" sz="1400" b="0"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noFill/>
                  </a:tcPr>
                </a:tc>
                <a:tc>
                  <a:txBody>
                    <a:bodyPr/>
                    <a:lstStyle/>
                    <a:p>
                      <a:pPr algn="ctr" fontAlgn="ctr"/>
                      <a:r>
                        <a:rPr lang="en-IN" sz="1400" u="none" strike="noStrike" dirty="0">
                          <a:solidFill>
                            <a:schemeClr val="tx1">
                              <a:lumMod val="75000"/>
                              <a:lumOff val="25000"/>
                            </a:schemeClr>
                          </a:solidFill>
                          <a:effectLst/>
                        </a:rPr>
                        <a:t>32</a:t>
                      </a:r>
                      <a:endParaRPr lang="en-IN" sz="1400" b="0"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15</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17</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noFill/>
                  </a:tcPr>
                </a:tc>
                <a:tc>
                  <a:txBody>
                    <a:bodyPr/>
                    <a:lstStyle/>
                    <a:p>
                      <a:pPr algn="ctr" fontAlgn="ctr"/>
                      <a:r>
                        <a:rPr lang="en-IN" sz="1400" u="none" strike="noStrike">
                          <a:solidFill>
                            <a:schemeClr val="tx1">
                              <a:lumMod val="75000"/>
                              <a:lumOff val="25000"/>
                            </a:schemeClr>
                          </a:solidFill>
                          <a:effectLst/>
                        </a:rPr>
                        <a:t>1,063</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noFill/>
                  </a:tcPr>
                </a:tc>
                <a:tc>
                  <a:txBody>
                    <a:bodyPr/>
                    <a:lstStyle/>
                    <a:p>
                      <a:pPr algn="ctr" fontAlgn="ctr"/>
                      <a:r>
                        <a:rPr lang="en-IN" sz="1400" u="none" strike="noStrike" dirty="0">
                          <a:solidFill>
                            <a:schemeClr val="tx1">
                              <a:lumMod val="75000"/>
                              <a:lumOff val="25000"/>
                            </a:schemeClr>
                          </a:solidFill>
                          <a:effectLst/>
                        </a:rPr>
                        <a:t>2</a:t>
                      </a:r>
                      <a:endParaRPr lang="en-IN" sz="1400" b="0"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lnB>
                    <a:noFill/>
                  </a:tcPr>
                </a:tc>
                <a:extLst>
                  <a:ext uri="{0D108BD9-81ED-4DB2-BD59-A6C34878D82A}">
                    <a16:rowId xmlns:a16="http://schemas.microsoft.com/office/drawing/2014/main" val="10006"/>
                  </a:ext>
                </a:extLst>
              </a:tr>
              <a:tr h="378750">
                <a:tc>
                  <a:txBody>
                    <a:bodyPr/>
                    <a:lstStyle/>
                    <a:p>
                      <a:pPr algn="l" fontAlgn="ctr"/>
                      <a:r>
                        <a:rPr lang="en-IN" sz="1400" b="1" u="none" strike="noStrike" dirty="0">
                          <a:solidFill>
                            <a:schemeClr val="tx1">
                              <a:lumMod val="75000"/>
                              <a:lumOff val="25000"/>
                            </a:schemeClr>
                          </a:solidFill>
                          <a:effectLst/>
                        </a:rPr>
                        <a:t>Land Prices</a:t>
                      </a:r>
                      <a:endParaRPr lang="en-IN" sz="1400" b="1"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3,458</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5</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4</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1</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60</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IN" sz="1400" u="none" strike="noStrike">
                          <a:solidFill>
                            <a:schemeClr val="tx1">
                              <a:lumMod val="75000"/>
                              <a:lumOff val="25000"/>
                            </a:schemeClr>
                          </a:solidFill>
                          <a:effectLst/>
                        </a:rPr>
                        <a:t>10</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extLst>
                  <a:ext uri="{0D108BD9-81ED-4DB2-BD59-A6C34878D82A}">
                    <a16:rowId xmlns:a16="http://schemas.microsoft.com/office/drawing/2014/main" val="10007"/>
                  </a:ext>
                </a:extLst>
              </a:tr>
              <a:tr h="378750">
                <a:tc>
                  <a:txBody>
                    <a:bodyPr/>
                    <a:lstStyle/>
                    <a:p>
                      <a:pPr algn="l" fontAlgn="ctr"/>
                      <a:r>
                        <a:rPr lang="en-IN" sz="1400" b="1" u="none" strike="noStrike" dirty="0">
                          <a:solidFill>
                            <a:schemeClr val="tx1">
                              <a:lumMod val="75000"/>
                              <a:lumOff val="25000"/>
                            </a:schemeClr>
                          </a:solidFill>
                          <a:effectLst/>
                        </a:rPr>
                        <a:t>Physician</a:t>
                      </a:r>
                      <a:endParaRPr lang="en-IN" sz="1400" b="1"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algn="ctr" fontAlgn="b"/>
                      <a:r>
                        <a:rPr lang="en-IN" sz="1400" u="none" strike="noStrike" kern="1200" dirty="0">
                          <a:solidFill>
                            <a:schemeClr val="tx1">
                              <a:lumMod val="75000"/>
                              <a:lumOff val="25000"/>
                            </a:schemeClr>
                          </a:solidFill>
                          <a:effectLst/>
                          <a:latin typeface="+mn-lt"/>
                          <a:ea typeface="+mn-ea"/>
                          <a:cs typeface="+mn-cs"/>
                        </a:rPr>
                        <a:t>969,617</a:t>
                      </a: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algn="ctr" fontAlgn="b"/>
                      <a:r>
                        <a:rPr lang="en-IN" sz="1400" u="none" strike="noStrike" kern="1200" dirty="0">
                          <a:solidFill>
                            <a:schemeClr val="tx1">
                              <a:lumMod val="75000"/>
                              <a:lumOff val="25000"/>
                            </a:schemeClr>
                          </a:solidFill>
                          <a:effectLst/>
                          <a:latin typeface="+mn-lt"/>
                          <a:ea typeface="+mn-ea"/>
                          <a:cs typeface="+mn-cs"/>
                        </a:rPr>
                        <a:t>8</a:t>
                      </a: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algn="ctr" fontAlgn="b"/>
                      <a:r>
                        <a:rPr lang="en-IN" sz="1400" u="none" strike="noStrike" kern="1200" dirty="0">
                          <a:solidFill>
                            <a:schemeClr val="tx1">
                              <a:lumMod val="75000"/>
                              <a:lumOff val="25000"/>
                            </a:schemeClr>
                          </a:solidFill>
                          <a:effectLst/>
                          <a:latin typeface="+mn-lt"/>
                          <a:ea typeface="+mn-ea"/>
                          <a:cs typeface="+mn-cs"/>
                        </a:rPr>
                        <a:t>8</a:t>
                      </a: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algn="ctr" fontAlgn="b"/>
                      <a:r>
                        <a:rPr lang="en-IN" sz="1400" u="none" strike="noStrike" kern="1200" dirty="0">
                          <a:solidFill>
                            <a:schemeClr val="tx1">
                              <a:lumMod val="75000"/>
                              <a:lumOff val="25000"/>
                            </a:schemeClr>
                          </a:solidFill>
                          <a:effectLst/>
                          <a:latin typeface="+mn-lt"/>
                          <a:ea typeface="+mn-ea"/>
                          <a:cs typeface="+mn-cs"/>
                        </a:rPr>
                        <a:t>-</a:t>
                      </a: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algn="ctr" fontAlgn="b"/>
                      <a:r>
                        <a:rPr lang="en-IN" sz="1400" u="none" strike="noStrike" kern="1200" dirty="0">
                          <a:solidFill>
                            <a:schemeClr val="tx1">
                              <a:lumMod val="75000"/>
                              <a:lumOff val="25000"/>
                            </a:schemeClr>
                          </a:solidFill>
                          <a:effectLst/>
                          <a:latin typeface="+mn-lt"/>
                          <a:ea typeface="+mn-ea"/>
                          <a:cs typeface="+mn-cs"/>
                        </a:rPr>
                        <a:t>19,574 </a:t>
                      </a: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algn="ctr" fontAlgn="b"/>
                      <a:r>
                        <a:rPr lang="en-IN" sz="1400" u="none" strike="noStrike" kern="1200" dirty="0">
                          <a:solidFill>
                            <a:schemeClr val="tx1">
                              <a:lumMod val="75000"/>
                              <a:lumOff val="25000"/>
                            </a:schemeClr>
                          </a:solidFill>
                          <a:effectLst/>
                          <a:latin typeface="+mn-lt"/>
                          <a:ea typeface="+mn-ea"/>
                          <a:cs typeface="+mn-cs"/>
                        </a:rPr>
                        <a:t>4</a:t>
                      </a:r>
                    </a:p>
                  </a:txBody>
                  <a:tcPr marL="139878" marR="5828" marT="69939" marB="69939" anchor="ctr">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extLst>
                  <a:ext uri="{0D108BD9-81ED-4DB2-BD59-A6C34878D82A}">
                    <a16:rowId xmlns:a16="http://schemas.microsoft.com/office/drawing/2014/main" val="3835087150"/>
                  </a:ext>
                </a:extLst>
              </a:tr>
              <a:tr h="378750">
                <a:tc>
                  <a:txBody>
                    <a:bodyPr/>
                    <a:lstStyle/>
                    <a:p>
                      <a:pPr algn="l" fontAlgn="ctr"/>
                      <a:r>
                        <a:rPr lang="en-IN" sz="1400" b="1" u="none" strike="noStrike" dirty="0">
                          <a:solidFill>
                            <a:schemeClr val="tx1">
                              <a:lumMod val="75000"/>
                              <a:lumOff val="25000"/>
                            </a:schemeClr>
                          </a:solidFill>
                          <a:effectLst/>
                        </a:rPr>
                        <a:t>Poker Hand</a:t>
                      </a:r>
                      <a:endParaRPr lang="en-IN" sz="1400" b="1"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algn="ctr" fontAlgn="ctr"/>
                      <a:r>
                        <a:rPr lang="en-IN" sz="1400" u="none" strike="noStrike">
                          <a:solidFill>
                            <a:schemeClr val="tx1">
                              <a:lumMod val="75000"/>
                              <a:lumOff val="25000"/>
                            </a:schemeClr>
                          </a:solidFill>
                          <a:effectLst/>
                        </a:rPr>
                        <a:t>25,010</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algn="ctr" fontAlgn="ctr"/>
                      <a:r>
                        <a:rPr lang="en-IN" sz="1400" u="none" strike="noStrike">
                          <a:solidFill>
                            <a:schemeClr val="tx1">
                              <a:lumMod val="75000"/>
                              <a:lumOff val="25000"/>
                            </a:schemeClr>
                          </a:solidFill>
                          <a:effectLst/>
                        </a:rPr>
                        <a:t>10</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algn="ctr" fontAlgn="ctr"/>
                      <a:r>
                        <a:rPr lang="en-IN" sz="1400" u="none" strike="noStrike">
                          <a:solidFill>
                            <a:schemeClr val="tx1">
                              <a:lumMod val="75000"/>
                              <a:lumOff val="25000"/>
                            </a:schemeClr>
                          </a:solidFill>
                          <a:effectLst/>
                        </a:rPr>
                        <a:t>5</a:t>
                      </a:r>
                      <a:endParaRPr lang="en-IN" sz="1400" b="0" i="0" u="none" strike="noStrike">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algn="ctr" fontAlgn="ctr"/>
                      <a:r>
                        <a:rPr lang="en-IN" sz="1400" u="none" strike="noStrike" dirty="0">
                          <a:solidFill>
                            <a:schemeClr val="tx1">
                              <a:lumMod val="75000"/>
                              <a:lumOff val="25000"/>
                            </a:schemeClr>
                          </a:solidFill>
                          <a:effectLst/>
                        </a:rPr>
                        <a:t>5</a:t>
                      </a:r>
                      <a:endParaRPr lang="en-IN" sz="1400" b="0"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algn="ctr" fontAlgn="ctr"/>
                      <a:r>
                        <a:rPr lang="en-IN" sz="1400" u="none" strike="noStrike" dirty="0">
                          <a:solidFill>
                            <a:schemeClr val="tx1">
                              <a:lumMod val="75000"/>
                              <a:lumOff val="25000"/>
                            </a:schemeClr>
                          </a:solidFill>
                          <a:effectLst/>
                        </a:rPr>
                        <a:t>4</a:t>
                      </a:r>
                      <a:endParaRPr lang="en-IN" sz="1400" b="0"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algn="ctr" fontAlgn="ctr"/>
                      <a:r>
                        <a:rPr lang="en-IN" sz="1400" u="none" strike="noStrike" dirty="0">
                          <a:solidFill>
                            <a:schemeClr val="tx1">
                              <a:lumMod val="75000"/>
                              <a:lumOff val="25000"/>
                            </a:schemeClr>
                          </a:solidFill>
                          <a:effectLst/>
                        </a:rPr>
                        <a:t>10</a:t>
                      </a:r>
                      <a:endParaRPr lang="en-IN" sz="1400" b="0" i="0" u="none" strike="noStrike" dirty="0">
                        <a:solidFill>
                          <a:schemeClr val="tx1">
                            <a:lumMod val="75000"/>
                            <a:lumOff val="25000"/>
                          </a:schemeClr>
                        </a:solidFill>
                        <a:effectLst/>
                        <a:latin typeface="Segoe UI" panose="020B0502040204020203" pitchFamily="34" charset="0"/>
                      </a:endParaRPr>
                    </a:p>
                  </a:txBody>
                  <a:tcPr marL="139878" marR="5828" marT="69939" marB="6993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0885525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11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5" name="Picture 1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7" name="Oval 11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9" name="Picture 11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1" name="Picture 12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3" name="Rectangle 12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5" name="Rectangle 124">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a:solidFill>
                  <a:srgbClr val="F2F2F2"/>
                </a:solidFill>
              </a:rPr>
              <a:t>Contents</a:t>
            </a:r>
          </a:p>
        </p:txBody>
      </p:sp>
      <p:sp>
        <p:nvSpPr>
          <p:cNvPr id="127" name="Freeform: Shape 126">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31" name="Rectangle 130">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Text Placeholder 3">
            <a:extLst>
              <a:ext uri="{FF2B5EF4-FFF2-40B4-BE49-F238E27FC236}">
                <a16:creationId xmlns:a16="http://schemas.microsoft.com/office/drawing/2014/main" id="{28D45F39-7A6E-4FA7-BF74-0F4DE8B2AD9E}"/>
              </a:ext>
            </a:extLst>
          </p:cNvPr>
          <p:cNvGraphicFramePr/>
          <p:nvPr>
            <p:extLst>
              <p:ext uri="{D42A27DB-BD31-4B8C-83A1-F6EECF244321}">
                <p14:modId xmlns:p14="http://schemas.microsoft.com/office/powerpoint/2010/main" val="126971572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11033086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IN" dirty="0">
                <a:solidFill>
                  <a:srgbClr val="EBEBEB"/>
                </a:solidFill>
              </a:rPr>
              <a:t>Methodology</a:t>
            </a:r>
          </a:p>
        </p:txBody>
      </p:sp>
      <p:sp>
        <p:nvSpPr>
          <p:cNvPr id="35" name="Rectangle 3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Shape 3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2676E4C2-42DC-427D-BDAE-70571F87BC98}"/>
              </a:ext>
            </a:extLst>
          </p:cNvPr>
          <p:cNvGraphicFramePr>
            <a:graphicFrameLocks noGrp="1"/>
          </p:cNvGraphicFramePr>
          <p:nvPr>
            <p:ph idx="1"/>
            <p:extLst>
              <p:ext uri="{D42A27DB-BD31-4B8C-83A1-F6EECF244321}">
                <p14:modId xmlns:p14="http://schemas.microsoft.com/office/powerpoint/2010/main" val="53785535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940121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1136-D6D2-4EB5-8161-390CC662FF84}"/>
              </a:ext>
            </a:extLst>
          </p:cNvPr>
          <p:cNvSpPr>
            <a:spLocks noGrp="1"/>
          </p:cNvSpPr>
          <p:nvPr>
            <p:ph type="title"/>
          </p:nvPr>
        </p:nvSpPr>
        <p:spPr/>
        <p:txBody>
          <a:bodyPr/>
          <a:lstStyle/>
          <a:p>
            <a:r>
              <a:rPr lang="en-IN"/>
              <a:t>How to measure performance?</a:t>
            </a:r>
            <a:endParaRPr lang="en-IN" dirty="0"/>
          </a:p>
        </p:txBody>
      </p:sp>
      <p:sp>
        <p:nvSpPr>
          <p:cNvPr id="5" name="Content Placeholder 2">
            <a:extLst>
              <a:ext uri="{FF2B5EF4-FFF2-40B4-BE49-F238E27FC236}">
                <a16:creationId xmlns:a16="http://schemas.microsoft.com/office/drawing/2014/main" id="{3DDE14F2-F925-42C1-B8FF-7AE87ACF7679}"/>
              </a:ext>
            </a:extLst>
          </p:cNvPr>
          <p:cNvSpPr txBox="1">
            <a:spLocks/>
          </p:cNvSpPr>
          <p:nvPr/>
        </p:nvSpPr>
        <p:spPr>
          <a:xfrm>
            <a:off x="6284913" y="2052917"/>
            <a:ext cx="465740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IN" dirty="0"/>
          </a:p>
        </p:txBody>
      </p:sp>
      <p:graphicFrame>
        <p:nvGraphicFramePr>
          <p:cNvPr id="6" name="Diagram 5">
            <a:extLst>
              <a:ext uri="{FF2B5EF4-FFF2-40B4-BE49-F238E27FC236}">
                <a16:creationId xmlns:a16="http://schemas.microsoft.com/office/drawing/2014/main" id="{97832A8F-DEA3-494A-8C38-46B6B14E6177}"/>
              </a:ext>
            </a:extLst>
          </p:cNvPr>
          <p:cNvGraphicFramePr/>
          <p:nvPr>
            <p:extLst>
              <p:ext uri="{D42A27DB-BD31-4B8C-83A1-F6EECF244321}">
                <p14:modId xmlns:p14="http://schemas.microsoft.com/office/powerpoint/2010/main" val="2496203090"/>
              </p:ext>
            </p:extLst>
          </p:nvPr>
        </p:nvGraphicFramePr>
        <p:xfrm>
          <a:off x="646110" y="1517016"/>
          <a:ext cx="11167937" cy="5086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2259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7D803A-37FB-4C4F-A504-B7DA9E238770}"/>
              </a:ext>
            </a:extLst>
          </p:cNvPr>
          <p:cNvSpPr>
            <a:spLocks noGrp="1"/>
          </p:cNvSpPr>
          <p:nvPr>
            <p:ph type="title"/>
          </p:nvPr>
        </p:nvSpPr>
        <p:spPr>
          <a:xfrm>
            <a:off x="648930" y="629267"/>
            <a:ext cx="9252154" cy="1016654"/>
          </a:xfrm>
        </p:spPr>
        <p:txBody>
          <a:bodyPr>
            <a:normAutofit/>
          </a:bodyPr>
          <a:lstStyle/>
          <a:p>
            <a:r>
              <a:rPr lang="en-IN">
                <a:solidFill>
                  <a:srgbClr val="EBEBEB"/>
                </a:solidFill>
              </a:rPr>
              <a:t>Experimental Design</a:t>
            </a:r>
          </a:p>
        </p:txBody>
      </p:sp>
      <p:sp>
        <p:nvSpPr>
          <p:cNvPr id="27" name="Rectangle 26">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Diagram 6">
            <a:extLst>
              <a:ext uri="{FF2B5EF4-FFF2-40B4-BE49-F238E27FC236}">
                <a16:creationId xmlns:a16="http://schemas.microsoft.com/office/drawing/2014/main" id="{7EB18AF8-1FB1-4382-832C-49AA18895809}"/>
              </a:ext>
            </a:extLst>
          </p:cNvPr>
          <p:cNvGraphicFramePr/>
          <p:nvPr>
            <p:extLst>
              <p:ext uri="{D42A27DB-BD31-4B8C-83A1-F6EECF244321}">
                <p14:modId xmlns:p14="http://schemas.microsoft.com/office/powerpoint/2010/main" val="1359198981"/>
              </p:ext>
            </p:extLst>
          </p:nvPr>
        </p:nvGraphicFramePr>
        <p:xfrm>
          <a:off x="612434" y="2607155"/>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54333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11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5" name="Picture 1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7" name="Oval 11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9" name="Picture 11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1" name="Picture 12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3" name="Rectangle 12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5" name="Rectangle 124">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a:solidFill>
                  <a:srgbClr val="F2F2F2"/>
                </a:solidFill>
              </a:rPr>
              <a:t>Contents</a:t>
            </a:r>
          </a:p>
        </p:txBody>
      </p:sp>
      <p:sp>
        <p:nvSpPr>
          <p:cNvPr id="127" name="Freeform: Shape 126">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31" name="Rectangle 130">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Text Placeholder 3">
            <a:extLst>
              <a:ext uri="{FF2B5EF4-FFF2-40B4-BE49-F238E27FC236}">
                <a16:creationId xmlns:a16="http://schemas.microsoft.com/office/drawing/2014/main" id="{28D45F39-7A6E-4FA7-BF74-0F4DE8B2AD9E}"/>
              </a:ext>
            </a:extLst>
          </p:cNvPr>
          <p:cNvGraphicFramePr/>
          <p:nvPr>
            <p:extLst>
              <p:ext uri="{D42A27DB-BD31-4B8C-83A1-F6EECF244321}">
                <p14:modId xmlns:p14="http://schemas.microsoft.com/office/powerpoint/2010/main" val="245458498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10568149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357E4-DF6E-4329-A959-BA7F24AFFDAC}"/>
              </a:ext>
            </a:extLst>
          </p:cNvPr>
          <p:cNvSpPr>
            <a:spLocks noGrp="1"/>
          </p:cNvSpPr>
          <p:nvPr>
            <p:ph type="title"/>
          </p:nvPr>
        </p:nvSpPr>
        <p:spPr>
          <a:xfrm>
            <a:off x="648930" y="629266"/>
            <a:ext cx="4442819" cy="1622321"/>
          </a:xfrm>
        </p:spPr>
        <p:txBody>
          <a:bodyPr vert="horz" lIns="91440" tIns="45720" rIns="91440" bIns="45720" rtlCol="0" anchor="t">
            <a:normAutofit fontScale="90000"/>
          </a:bodyPr>
          <a:lstStyle/>
          <a:p>
            <a:r>
              <a:rPr lang="en-US" b="0" i="0" kern="1200" dirty="0">
                <a:solidFill>
                  <a:srgbClr val="EBEBEB"/>
                </a:solidFill>
                <a:latin typeface="+mj-lt"/>
                <a:ea typeface="+mj-ea"/>
                <a:cs typeface="+mj-cs"/>
              </a:rPr>
              <a:t>How much Predictive power?</a:t>
            </a:r>
          </a:p>
        </p:txBody>
      </p:sp>
      <p:sp>
        <p:nvSpPr>
          <p:cNvPr id="3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9"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EFDC6CD1-9D6B-4933-BA6D-EF799D56F3FB}"/>
              </a:ext>
            </a:extLst>
          </p:cNvPr>
          <p:cNvSpPr txBox="1"/>
          <p:nvPr/>
        </p:nvSpPr>
        <p:spPr>
          <a:xfrm>
            <a:off x="648931" y="2438400"/>
            <a:ext cx="4166509" cy="3785419"/>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A model has some predictive power if the log-loss is less than the random guess log-loss</a:t>
            </a:r>
          </a:p>
          <a:p>
            <a:pPr marL="285750" indent="-28575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For all the 8 datasets, at least one model performed better than random guessing</a:t>
            </a:r>
          </a:p>
          <a:p>
            <a:pPr marL="285750" indent="-285750">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p:txBody>
      </p:sp>
      <p:graphicFrame>
        <p:nvGraphicFramePr>
          <p:cNvPr id="4" name="Chart 3">
            <a:extLst>
              <a:ext uri="{FF2B5EF4-FFF2-40B4-BE49-F238E27FC236}">
                <a16:creationId xmlns:a16="http://schemas.microsoft.com/office/drawing/2014/main" id="{0C317FEC-6557-434B-9FBF-D883658808B5}"/>
              </a:ext>
            </a:extLst>
          </p:cNvPr>
          <p:cNvGraphicFramePr>
            <a:graphicFrameLocks/>
          </p:cNvGraphicFramePr>
          <p:nvPr>
            <p:extLst>
              <p:ext uri="{D42A27DB-BD31-4B8C-83A1-F6EECF244321}">
                <p14:modId xmlns:p14="http://schemas.microsoft.com/office/powerpoint/2010/main" val="27812880"/>
              </p:ext>
            </p:extLst>
          </p:nvPr>
        </p:nvGraphicFramePr>
        <p:xfrm>
          <a:off x="5867502" y="1269507"/>
          <a:ext cx="5676379" cy="482649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17939702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8"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AC624-C89C-4A91-9335-0F2DA744F259}"/>
              </a:ext>
            </a:extLst>
          </p:cNvPr>
          <p:cNvSpPr>
            <a:spLocks noGrp="1"/>
          </p:cNvSpPr>
          <p:nvPr>
            <p:ph type="title"/>
          </p:nvPr>
        </p:nvSpPr>
        <p:spPr>
          <a:xfrm>
            <a:off x="8191925" y="1141408"/>
            <a:ext cx="3352375" cy="1600200"/>
          </a:xfrm>
        </p:spPr>
        <p:txBody>
          <a:bodyPr vert="horz" lIns="91440" tIns="45720" rIns="91440" bIns="45720" rtlCol="0" anchor="b">
            <a:normAutofit fontScale="90000"/>
          </a:bodyPr>
          <a:lstStyle/>
          <a:p>
            <a:pPr>
              <a:lnSpc>
                <a:spcPct val="90000"/>
              </a:lnSpc>
            </a:pPr>
            <a:r>
              <a:rPr lang="en-US" sz="5400" dirty="0">
                <a:solidFill>
                  <a:srgbClr val="EBEBEB"/>
                </a:solidFill>
              </a:rPr>
              <a:t>Who’s the winner!?</a:t>
            </a:r>
            <a:endParaRPr lang="en-US" sz="5400" b="0" i="0" kern="1200" dirty="0">
              <a:solidFill>
                <a:srgbClr val="EBEBEB"/>
              </a:solidFill>
              <a:latin typeface="+mj-lt"/>
              <a:ea typeface="+mj-ea"/>
              <a:cs typeface="+mj-cs"/>
            </a:endParaRPr>
          </a:p>
        </p:txBody>
      </p:sp>
      <p:sp>
        <p:nvSpPr>
          <p:cNvPr id="5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8" name="Freeform: Shape 5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5ACF6CE3-08EF-4245-9B94-C017410F79D6}"/>
              </a:ext>
            </a:extLst>
          </p:cNvPr>
          <p:cNvPicPr>
            <a:picLocks noChangeAspect="1"/>
          </p:cNvPicPr>
          <p:nvPr/>
        </p:nvPicPr>
        <p:blipFill>
          <a:blip r:embed="rId6"/>
          <a:stretch>
            <a:fillRect/>
          </a:stretch>
        </p:blipFill>
        <p:spPr>
          <a:xfrm>
            <a:off x="2321470" y="2128146"/>
            <a:ext cx="4750044" cy="3695605"/>
          </a:xfrm>
          <a:prstGeom prst="rect">
            <a:avLst/>
          </a:prstGeom>
        </p:spPr>
      </p:pic>
      <p:graphicFrame>
        <p:nvGraphicFramePr>
          <p:cNvPr id="3" name="Table 2">
            <a:extLst>
              <a:ext uri="{FF2B5EF4-FFF2-40B4-BE49-F238E27FC236}">
                <a16:creationId xmlns:a16="http://schemas.microsoft.com/office/drawing/2014/main" id="{B3DC4DF9-371A-48EF-8C24-3CAFEA0F3F7E}"/>
              </a:ext>
            </a:extLst>
          </p:cNvPr>
          <p:cNvGraphicFramePr>
            <a:graphicFrameLocks noGrp="1"/>
          </p:cNvGraphicFramePr>
          <p:nvPr>
            <p:extLst>
              <p:ext uri="{D42A27DB-BD31-4B8C-83A1-F6EECF244321}">
                <p14:modId xmlns:p14="http://schemas.microsoft.com/office/powerpoint/2010/main" val="674236048"/>
              </p:ext>
            </p:extLst>
          </p:nvPr>
        </p:nvGraphicFramePr>
        <p:xfrm>
          <a:off x="647700" y="1421058"/>
          <a:ext cx="6436579" cy="4388746"/>
        </p:xfrm>
        <a:graphic>
          <a:graphicData uri="http://schemas.openxmlformats.org/drawingml/2006/table">
            <a:tbl>
              <a:tblPr firstRow="1" bandRow="1">
                <a:tableStyleId>{2D5ABB26-0587-4C30-8999-92F81FD0307C}</a:tableStyleId>
              </a:tblPr>
              <a:tblGrid>
                <a:gridCol w="1680322">
                  <a:extLst>
                    <a:ext uri="{9D8B030D-6E8A-4147-A177-3AD203B41FA5}">
                      <a16:colId xmlns:a16="http://schemas.microsoft.com/office/drawing/2014/main" val="672175170"/>
                    </a:ext>
                  </a:extLst>
                </a:gridCol>
                <a:gridCol w="1118263">
                  <a:extLst>
                    <a:ext uri="{9D8B030D-6E8A-4147-A177-3AD203B41FA5}">
                      <a16:colId xmlns:a16="http://schemas.microsoft.com/office/drawing/2014/main" val="2891977479"/>
                    </a:ext>
                  </a:extLst>
                </a:gridCol>
                <a:gridCol w="1170547">
                  <a:extLst>
                    <a:ext uri="{9D8B030D-6E8A-4147-A177-3AD203B41FA5}">
                      <a16:colId xmlns:a16="http://schemas.microsoft.com/office/drawing/2014/main" val="801370915"/>
                    </a:ext>
                  </a:extLst>
                </a:gridCol>
                <a:gridCol w="1264223">
                  <a:extLst>
                    <a:ext uri="{9D8B030D-6E8A-4147-A177-3AD203B41FA5}">
                      <a16:colId xmlns:a16="http://schemas.microsoft.com/office/drawing/2014/main" val="1577609891"/>
                    </a:ext>
                  </a:extLst>
                </a:gridCol>
                <a:gridCol w="1203224">
                  <a:extLst>
                    <a:ext uri="{9D8B030D-6E8A-4147-A177-3AD203B41FA5}">
                      <a16:colId xmlns:a16="http://schemas.microsoft.com/office/drawing/2014/main" val="3380322927"/>
                    </a:ext>
                  </a:extLst>
                </a:gridCol>
              </a:tblGrid>
              <a:tr h="686858">
                <a:tc>
                  <a:txBody>
                    <a:bodyPr/>
                    <a:lstStyle/>
                    <a:p>
                      <a:pPr algn="l" fontAlgn="ctr"/>
                      <a:r>
                        <a:rPr lang="en-IN" sz="1500" b="1" u="none" strike="noStrike" dirty="0">
                          <a:effectLst/>
                        </a:rPr>
                        <a:t>Dataset</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ctr"/>
                      <a:r>
                        <a:rPr lang="en-IN" sz="1500" b="1" u="none" strike="noStrike" dirty="0">
                          <a:effectLst/>
                        </a:rPr>
                        <a:t>Random Forest</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ctr"/>
                      <a:r>
                        <a:rPr lang="en-IN" sz="1500" b="1" u="none" strike="noStrike" dirty="0">
                          <a:effectLst/>
                        </a:rPr>
                        <a:t>XGBoost</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ctr"/>
                      <a:r>
                        <a:rPr lang="en-IN" sz="1500" b="1" u="none" strike="noStrike" dirty="0">
                          <a:effectLst/>
                        </a:rPr>
                        <a:t>LightGBM</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ctr"/>
                      <a:r>
                        <a:rPr lang="en-IN" sz="1500" b="1" u="none" strike="noStrike" dirty="0">
                          <a:effectLst/>
                        </a:rPr>
                        <a:t>CatBoost</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extLst>
                  <a:ext uri="{0D108BD9-81ED-4DB2-BD59-A6C34878D82A}">
                    <a16:rowId xmlns:a16="http://schemas.microsoft.com/office/drawing/2014/main" val="2499901720"/>
                  </a:ext>
                </a:extLst>
              </a:tr>
              <a:tr h="462736">
                <a:tc>
                  <a:txBody>
                    <a:bodyPr/>
                    <a:lstStyle/>
                    <a:p>
                      <a:pPr algn="l" fontAlgn="ctr"/>
                      <a:r>
                        <a:rPr lang="en-IN" sz="1500" b="1" u="none" strike="noStrike" dirty="0">
                          <a:effectLst/>
                        </a:rPr>
                        <a:t>Adult</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b"/>
                      <a:r>
                        <a:rPr lang="en-IN" sz="1500" u="none" strike="noStrike" dirty="0">
                          <a:effectLst/>
                        </a:rPr>
                        <a:t>Target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Target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a:effectLst/>
                        </a:rPr>
                        <a:t>Target</a:t>
                      </a:r>
                      <a:endParaRPr lang="en-IN" sz="1500" b="0" i="0" u="none" strike="noStrike">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a:effectLst/>
                        </a:rPr>
                        <a:t>Target</a:t>
                      </a:r>
                      <a:endParaRPr lang="en-IN" sz="1500" b="0" i="0" u="none" strike="noStrike">
                        <a:solidFill>
                          <a:srgbClr val="000000"/>
                        </a:solidFill>
                        <a:effectLst/>
                        <a:latin typeface="Calibri" panose="020F0502020204030204" pitchFamily="34" charset="0"/>
                      </a:endParaRPr>
                    </a:p>
                  </a:txBody>
                  <a:tcPr marL="8489" marR="8489" marT="8489" marB="0" anchor="ctr"/>
                </a:tc>
                <a:extLst>
                  <a:ext uri="{0D108BD9-81ED-4DB2-BD59-A6C34878D82A}">
                    <a16:rowId xmlns:a16="http://schemas.microsoft.com/office/drawing/2014/main" val="2266320251"/>
                  </a:ext>
                </a:extLst>
              </a:tr>
              <a:tr h="462736">
                <a:tc>
                  <a:txBody>
                    <a:bodyPr/>
                    <a:lstStyle/>
                    <a:p>
                      <a:pPr algn="l" fontAlgn="ctr"/>
                      <a:r>
                        <a:rPr lang="en-IN" sz="1500" b="1" u="none" strike="noStrike" dirty="0">
                          <a:effectLst/>
                        </a:rPr>
                        <a:t>Amazon</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b"/>
                      <a:r>
                        <a:rPr lang="en-IN" sz="1500" u="none" strike="noStrike" dirty="0">
                          <a:effectLst/>
                        </a:rPr>
                        <a:t>Mixed</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OneHot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a:effectLst/>
                        </a:rPr>
                        <a:t>Native</a:t>
                      </a:r>
                      <a:endParaRPr lang="en-IN" sz="1500" b="0" i="0" u="none" strike="noStrike">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a:effectLst/>
                        </a:rPr>
                        <a:t>Native</a:t>
                      </a:r>
                      <a:endParaRPr lang="en-IN" sz="1500" b="0" i="0" u="none" strike="noStrike">
                        <a:solidFill>
                          <a:srgbClr val="000000"/>
                        </a:solidFill>
                        <a:effectLst/>
                        <a:latin typeface="Calibri" panose="020F0502020204030204" pitchFamily="34" charset="0"/>
                      </a:endParaRPr>
                    </a:p>
                  </a:txBody>
                  <a:tcPr marL="8489" marR="8489" marT="8489" marB="0" anchor="ctr"/>
                </a:tc>
                <a:extLst>
                  <a:ext uri="{0D108BD9-81ED-4DB2-BD59-A6C34878D82A}">
                    <a16:rowId xmlns:a16="http://schemas.microsoft.com/office/drawing/2014/main" val="2223159345"/>
                  </a:ext>
                </a:extLst>
              </a:tr>
              <a:tr h="462736">
                <a:tc>
                  <a:txBody>
                    <a:bodyPr/>
                    <a:lstStyle/>
                    <a:p>
                      <a:pPr algn="l" fontAlgn="ctr"/>
                      <a:r>
                        <a:rPr lang="en-IN" sz="1500" b="1" u="none" strike="noStrike" dirty="0">
                          <a:effectLst/>
                        </a:rPr>
                        <a:t>Bank Marketing</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b"/>
                      <a:r>
                        <a:rPr lang="en-IN" sz="1500" u="none" strike="noStrike">
                          <a:effectLst/>
                        </a:rPr>
                        <a:t>Target</a:t>
                      </a:r>
                      <a:endParaRPr lang="en-IN" sz="1500" b="0" i="0" u="none" strike="noStrike">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OneHot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Target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a:effectLst/>
                        </a:rPr>
                        <a:t>Mixed</a:t>
                      </a:r>
                      <a:endParaRPr lang="en-IN" sz="1500" b="0" i="0" u="none" strike="noStrike">
                        <a:solidFill>
                          <a:srgbClr val="000000"/>
                        </a:solidFill>
                        <a:effectLst/>
                        <a:latin typeface="Calibri" panose="020F0502020204030204" pitchFamily="34" charset="0"/>
                      </a:endParaRPr>
                    </a:p>
                  </a:txBody>
                  <a:tcPr marL="8489" marR="8489" marT="8489" marB="0" anchor="ctr"/>
                </a:tc>
                <a:extLst>
                  <a:ext uri="{0D108BD9-81ED-4DB2-BD59-A6C34878D82A}">
                    <a16:rowId xmlns:a16="http://schemas.microsoft.com/office/drawing/2014/main" val="1134226617"/>
                  </a:ext>
                </a:extLst>
              </a:tr>
              <a:tr h="462736">
                <a:tc>
                  <a:txBody>
                    <a:bodyPr/>
                    <a:lstStyle/>
                    <a:p>
                      <a:pPr algn="l" fontAlgn="ctr"/>
                      <a:r>
                        <a:rPr lang="en-IN" sz="1500" b="1" u="none" strike="noStrike" dirty="0">
                          <a:effectLst/>
                        </a:rPr>
                        <a:t>Contraceptive</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b"/>
                      <a:r>
                        <a:rPr lang="en-IN" sz="1500" u="none" strike="noStrike">
                          <a:effectLst/>
                        </a:rPr>
                        <a:t>Target</a:t>
                      </a:r>
                      <a:endParaRPr lang="en-IN" sz="1500" b="0" i="0" u="none" strike="noStrike">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OneHot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OneHot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a:effectLst/>
                        </a:rPr>
                        <a:t>Native</a:t>
                      </a:r>
                      <a:endParaRPr lang="en-IN" sz="1500" b="0" i="0" u="none" strike="noStrike">
                        <a:solidFill>
                          <a:srgbClr val="000000"/>
                        </a:solidFill>
                        <a:effectLst/>
                        <a:latin typeface="Calibri" panose="020F0502020204030204" pitchFamily="34" charset="0"/>
                      </a:endParaRPr>
                    </a:p>
                  </a:txBody>
                  <a:tcPr marL="8489" marR="8489" marT="8489" marB="0" anchor="ctr"/>
                </a:tc>
                <a:extLst>
                  <a:ext uri="{0D108BD9-81ED-4DB2-BD59-A6C34878D82A}">
                    <a16:rowId xmlns:a16="http://schemas.microsoft.com/office/drawing/2014/main" val="1091376237"/>
                  </a:ext>
                </a:extLst>
              </a:tr>
              <a:tr h="462736">
                <a:tc>
                  <a:txBody>
                    <a:bodyPr/>
                    <a:lstStyle/>
                    <a:p>
                      <a:pPr algn="l" fontAlgn="ctr"/>
                      <a:r>
                        <a:rPr lang="en-IN" sz="1500" b="1" u="none" strike="noStrike" dirty="0">
                          <a:effectLst/>
                        </a:rPr>
                        <a:t>Kick</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b"/>
                      <a:r>
                        <a:rPr lang="en-IN" sz="1500" u="none" strike="noStrike">
                          <a:effectLst/>
                        </a:rPr>
                        <a:t>Target</a:t>
                      </a:r>
                      <a:endParaRPr lang="en-IN" sz="1500" b="0" i="0" u="none" strike="noStrike">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OneHot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OneHot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a:effectLst/>
                        </a:rPr>
                        <a:t>Target</a:t>
                      </a:r>
                      <a:endParaRPr lang="en-IN" sz="1500" b="0" i="0" u="none" strike="noStrike">
                        <a:solidFill>
                          <a:srgbClr val="000000"/>
                        </a:solidFill>
                        <a:effectLst/>
                        <a:latin typeface="Calibri" panose="020F0502020204030204" pitchFamily="34" charset="0"/>
                      </a:endParaRPr>
                    </a:p>
                  </a:txBody>
                  <a:tcPr marL="8489" marR="8489" marT="8489" marB="0" anchor="ctr"/>
                </a:tc>
                <a:extLst>
                  <a:ext uri="{0D108BD9-81ED-4DB2-BD59-A6C34878D82A}">
                    <a16:rowId xmlns:a16="http://schemas.microsoft.com/office/drawing/2014/main" val="1155039923"/>
                  </a:ext>
                </a:extLst>
              </a:tr>
              <a:tr h="462736">
                <a:tc>
                  <a:txBody>
                    <a:bodyPr/>
                    <a:lstStyle/>
                    <a:p>
                      <a:pPr algn="l" fontAlgn="ctr"/>
                      <a:r>
                        <a:rPr lang="en-IN" sz="1500" b="1" u="none" strike="noStrike" dirty="0">
                          <a:effectLst/>
                        </a:rPr>
                        <a:t>Land Prices</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b"/>
                      <a:r>
                        <a:rPr lang="en-IN" sz="1500" u="none" strike="noStrike">
                          <a:effectLst/>
                        </a:rPr>
                        <a:t>Mixed</a:t>
                      </a:r>
                      <a:endParaRPr lang="en-IN" sz="1500" b="0" i="0" u="none" strike="noStrike">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Mixed</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Mixed</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Mixed</a:t>
                      </a:r>
                      <a:endParaRPr lang="en-IN" sz="1500" b="0" i="0" u="none" strike="noStrike" dirty="0">
                        <a:solidFill>
                          <a:srgbClr val="000000"/>
                        </a:solidFill>
                        <a:effectLst/>
                        <a:latin typeface="Calibri" panose="020F0502020204030204" pitchFamily="34" charset="0"/>
                      </a:endParaRPr>
                    </a:p>
                  </a:txBody>
                  <a:tcPr marL="8489" marR="8489" marT="8489" marB="0" anchor="ctr"/>
                </a:tc>
                <a:extLst>
                  <a:ext uri="{0D108BD9-81ED-4DB2-BD59-A6C34878D82A}">
                    <a16:rowId xmlns:a16="http://schemas.microsoft.com/office/drawing/2014/main" val="3198797438"/>
                  </a:ext>
                </a:extLst>
              </a:tr>
              <a:tr h="462736">
                <a:tc>
                  <a:txBody>
                    <a:bodyPr/>
                    <a:lstStyle/>
                    <a:p>
                      <a:pPr algn="l" fontAlgn="ctr"/>
                      <a:r>
                        <a:rPr lang="en-IN" sz="1500" b="1" u="none" strike="noStrike" dirty="0">
                          <a:effectLst/>
                        </a:rPr>
                        <a:t>Physician</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b"/>
                      <a:r>
                        <a:rPr lang="en-IN" sz="1500" u="none" strike="noStrike" dirty="0">
                          <a:effectLst/>
                        </a:rPr>
                        <a:t>Target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OneHot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a:effectLst/>
                        </a:rPr>
                        <a:t>Target</a:t>
                      </a:r>
                      <a:endParaRPr lang="en-IN" sz="1500" b="0" i="0" u="none" strike="noStrike">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Target</a:t>
                      </a:r>
                      <a:endParaRPr lang="en-IN" sz="1500" b="0" i="0" u="none" strike="noStrike" dirty="0">
                        <a:solidFill>
                          <a:srgbClr val="000000"/>
                        </a:solidFill>
                        <a:effectLst/>
                        <a:latin typeface="Calibri" panose="020F0502020204030204" pitchFamily="34" charset="0"/>
                      </a:endParaRPr>
                    </a:p>
                  </a:txBody>
                  <a:tcPr marL="8489" marR="8489" marT="8489" marB="0" anchor="ctr"/>
                </a:tc>
                <a:extLst>
                  <a:ext uri="{0D108BD9-81ED-4DB2-BD59-A6C34878D82A}">
                    <a16:rowId xmlns:a16="http://schemas.microsoft.com/office/drawing/2014/main" val="3812085129"/>
                  </a:ext>
                </a:extLst>
              </a:tr>
              <a:tr h="462736">
                <a:tc>
                  <a:txBody>
                    <a:bodyPr/>
                    <a:lstStyle/>
                    <a:p>
                      <a:pPr algn="l" fontAlgn="ctr"/>
                      <a:r>
                        <a:rPr lang="en-IN" sz="1500" b="1" u="none" strike="noStrike" dirty="0">
                          <a:effectLst/>
                        </a:rPr>
                        <a:t>Poker Hand</a:t>
                      </a:r>
                      <a:endParaRPr lang="en-IN" sz="1500" b="1" i="0" u="none" strike="noStrike" dirty="0">
                        <a:solidFill>
                          <a:schemeClr val="tx1">
                            <a:lumMod val="75000"/>
                            <a:lumOff val="25000"/>
                          </a:schemeClr>
                        </a:solidFill>
                        <a:effectLst/>
                        <a:latin typeface="Segoe UI" panose="020B0502040204020203" pitchFamily="34" charset="0"/>
                      </a:endParaRPr>
                    </a:p>
                  </a:txBody>
                  <a:tcPr marL="189715" marR="7904" marT="94857" marB="94857" anchor="ctr"/>
                </a:tc>
                <a:tc>
                  <a:txBody>
                    <a:bodyPr/>
                    <a:lstStyle/>
                    <a:p>
                      <a:pPr algn="ctr" fontAlgn="b"/>
                      <a:r>
                        <a:rPr lang="en-IN" sz="1500" u="none" strike="noStrike" dirty="0">
                          <a:effectLst/>
                        </a:rPr>
                        <a:t>Target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OneHot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Target</a:t>
                      </a:r>
                      <a:endParaRPr lang="en-IN" sz="1500" b="0" i="0" u="none" strike="noStrike" dirty="0">
                        <a:solidFill>
                          <a:srgbClr val="000000"/>
                        </a:solidFill>
                        <a:effectLst/>
                        <a:latin typeface="Calibri" panose="020F0502020204030204" pitchFamily="34" charset="0"/>
                      </a:endParaRPr>
                    </a:p>
                  </a:txBody>
                  <a:tcPr marL="8489" marR="8489" marT="8489" marB="0" anchor="ctr"/>
                </a:tc>
                <a:tc>
                  <a:txBody>
                    <a:bodyPr/>
                    <a:lstStyle/>
                    <a:p>
                      <a:pPr algn="ctr" fontAlgn="b"/>
                      <a:r>
                        <a:rPr lang="en-IN" sz="1500" u="none" strike="noStrike" dirty="0">
                          <a:effectLst/>
                        </a:rPr>
                        <a:t>Target</a:t>
                      </a:r>
                      <a:endParaRPr lang="en-IN" sz="1500" b="0" i="0" u="none" strike="noStrike" dirty="0">
                        <a:solidFill>
                          <a:srgbClr val="000000"/>
                        </a:solidFill>
                        <a:effectLst/>
                        <a:latin typeface="Calibri" panose="020F0502020204030204" pitchFamily="34" charset="0"/>
                      </a:endParaRPr>
                    </a:p>
                  </a:txBody>
                  <a:tcPr marL="8489" marR="8489" marT="8489" marB="0" anchor="ctr"/>
                </a:tc>
                <a:extLst>
                  <a:ext uri="{0D108BD9-81ED-4DB2-BD59-A6C34878D82A}">
                    <a16:rowId xmlns:a16="http://schemas.microsoft.com/office/drawing/2014/main" val="2820904684"/>
                  </a:ext>
                </a:extLst>
              </a:tr>
            </a:tbl>
          </a:graphicData>
        </a:graphic>
      </p:graphicFrame>
      <p:sp>
        <p:nvSpPr>
          <p:cNvPr id="41" name="TextBox 40">
            <a:extLst>
              <a:ext uri="{FF2B5EF4-FFF2-40B4-BE49-F238E27FC236}">
                <a16:creationId xmlns:a16="http://schemas.microsoft.com/office/drawing/2014/main" id="{E76DBB3B-4ABF-4976-BD5B-247517FDBEF6}"/>
              </a:ext>
            </a:extLst>
          </p:cNvPr>
          <p:cNvSpPr txBox="1"/>
          <p:nvPr/>
        </p:nvSpPr>
        <p:spPr>
          <a:xfrm>
            <a:off x="7883784" y="3315920"/>
            <a:ext cx="4166509" cy="2541634"/>
          </a:xfrm>
          <a:prstGeom prst="rect">
            <a:avLst/>
          </a:prstGeom>
        </p:spPr>
        <p:txBody>
          <a:bodyPr vert="horz" lIns="91440" tIns="45720" rIns="91440" bIns="45720" rtlCol="0">
            <a:normAutofit fontScale="92500" lnSpcReduction="10000"/>
          </a:bodyPr>
          <a:lstStyle/>
          <a:p>
            <a:pPr marL="285750" indent="-285750">
              <a:spcBef>
                <a:spcPts val="1000"/>
              </a:spcBef>
              <a:buClr>
                <a:schemeClr val="bg2">
                  <a:lumMod val="40000"/>
                  <a:lumOff val="60000"/>
                </a:schemeClr>
              </a:buClr>
              <a:buSzPct val="80000"/>
              <a:buFont typeface="Wingdings 3" charset="2"/>
              <a:buChar char=""/>
            </a:pPr>
            <a:r>
              <a:rPr lang="en-IN" dirty="0">
                <a:solidFill>
                  <a:schemeClr val="bg1"/>
                </a:solidFill>
              </a:rPr>
              <a:t>CatBoost beats other algorithms in all datasets</a:t>
            </a:r>
          </a:p>
          <a:p>
            <a:pPr marL="285750" indent="-285750">
              <a:spcBef>
                <a:spcPts val="1000"/>
              </a:spcBef>
              <a:buClr>
                <a:schemeClr val="bg2">
                  <a:lumMod val="40000"/>
                  <a:lumOff val="60000"/>
                </a:schemeClr>
              </a:buClr>
              <a:buSzPct val="80000"/>
              <a:buFont typeface="Wingdings 3" charset="2"/>
              <a:buChar char=""/>
            </a:pPr>
            <a:r>
              <a:rPr lang="en-IN" dirty="0">
                <a:solidFill>
                  <a:schemeClr val="bg1"/>
                </a:solidFill>
              </a:rPr>
              <a:t>Target Encoding performs better than other encoding techniques</a:t>
            </a:r>
          </a:p>
          <a:p>
            <a:pPr marL="285750" indent="-285750">
              <a:spcBef>
                <a:spcPts val="1000"/>
              </a:spcBef>
              <a:buClr>
                <a:schemeClr val="bg2">
                  <a:lumMod val="40000"/>
                  <a:lumOff val="60000"/>
                </a:schemeClr>
              </a:buClr>
              <a:buSzPct val="80000"/>
              <a:buFont typeface="Wingdings 3" charset="2"/>
              <a:buChar char=""/>
            </a:pPr>
            <a:r>
              <a:rPr lang="en-IN" dirty="0">
                <a:solidFill>
                  <a:schemeClr val="bg1"/>
                </a:solidFill>
              </a:rPr>
              <a:t>XGBoost generally performs best with OneHot Encoding</a:t>
            </a:r>
          </a:p>
          <a:p>
            <a:pPr marL="285750" indent="-285750">
              <a:spcBef>
                <a:spcPts val="1000"/>
              </a:spcBef>
              <a:buClr>
                <a:schemeClr val="bg2">
                  <a:lumMod val="40000"/>
                  <a:lumOff val="60000"/>
                </a:schemeClr>
              </a:buClr>
              <a:buSzPct val="80000"/>
              <a:buFont typeface="Wingdings 3" charset="2"/>
              <a:buChar char=""/>
            </a:pPr>
            <a:r>
              <a:rPr lang="en-IN" dirty="0">
                <a:solidFill>
                  <a:schemeClr val="bg1"/>
                </a:solidFill>
              </a:rPr>
              <a:t>On the contrary other algorithms do not!</a:t>
            </a:r>
          </a:p>
        </p:txBody>
      </p:sp>
    </p:spTree>
    <p:extLst>
      <p:ext uri="{BB962C8B-B14F-4D97-AF65-F5344CB8AC3E}">
        <p14:creationId xmlns:p14="http://schemas.microsoft.com/office/powerpoint/2010/main" val="423283271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1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744F0-33B9-4B0C-84BA-919D2ED4A8DB}"/>
              </a:ext>
            </a:extLst>
          </p:cNvPr>
          <p:cNvSpPr>
            <a:spLocks noGrp="1"/>
          </p:cNvSpPr>
          <p:nvPr>
            <p:ph type="title"/>
          </p:nvPr>
        </p:nvSpPr>
        <p:spPr>
          <a:xfrm>
            <a:off x="8191925" y="1325880"/>
            <a:ext cx="3352375" cy="1566467"/>
          </a:xfrm>
        </p:spPr>
        <p:txBody>
          <a:bodyPr vert="horz" lIns="91440" tIns="45720" rIns="91440" bIns="45720" rtlCol="0" anchor="b">
            <a:normAutofit fontScale="90000"/>
          </a:bodyPr>
          <a:lstStyle/>
          <a:p>
            <a:r>
              <a:rPr lang="en-US" sz="5000" b="0" i="0" kern="1200" dirty="0">
                <a:solidFill>
                  <a:srgbClr val="EBEBEB"/>
                </a:solidFill>
                <a:latin typeface="+mj-lt"/>
                <a:ea typeface="+mj-ea"/>
                <a:cs typeface="+mj-cs"/>
              </a:rPr>
              <a:t>Bank Marketing</a:t>
            </a:r>
          </a:p>
        </p:txBody>
      </p:sp>
      <p:sp>
        <p:nvSpPr>
          <p:cNvPr id="3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5" name="Freeform: Shape 2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 name="Chart 2">
            <a:extLst>
              <a:ext uri="{FF2B5EF4-FFF2-40B4-BE49-F238E27FC236}">
                <a16:creationId xmlns:a16="http://schemas.microsoft.com/office/drawing/2014/main" id="{13E31838-751E-4BFD-9DA9-1C34E2AC5162}"/>
              </a:ext>
            </a:extLst>
          </p:cNvPr>
          <p:cNvGraphicFramePr>
            <a:graphicFrameLocks/>
          </p:cNvGraphicFramePr>
          <p:nvPr>
            <p:extLst>
              <p:ext uri="{D42A27DB-BD31-4B8C-83A1-F6EECF244321}">
                <p14:modId xmlns:p14="http://schemas.microsoft.com/office/powerpoint/2010/main" val="3910024363"/>
              </p:ext>
            </p:extLst>
          </p:nvPr>
        </p:nvGraphicFramePr>
        <p:xfrm>
          <a:off x="274320" y="1272010"/>
          <a:ext cx="6976162" cy="4188315"/>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4C60E072-30C5-4A22-871C-7BD997354287}"/>
              </a:ext>
            </a:extLst>
          </p:cNvPr>
          <p:cNvSpPr txBox="1"/>
          <p:nvPr/>
        </p:nvSpPr>
        <p:spPr>
          <a:xfrm>
            <a:off x="8371840" y="3429000"/>
            <a:ext cx="3128853"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Target Encoding with LightGBM performed best</a:t>
            </a:r>
          </a:p>
          <a:p>
            <a:pPr marL="285750" indent="-285750">
              <a:buFont typeface="Arial" panose="020B0604020202020204" pitchFamily="34" charset="0"/>
              <a:buChar char="•"/>
            </a:pPr>
            <a:r>
              <a:rPr lang="en-IN" dirty="0">
                <a:solidFill>
                  <a:schemeClr val="bg1"/>
                </a:solidFill>
              </a:rPr>
              <a:t>Native Encoding performed worst for both LightGBM and CatBoost</a:t>
            </a:r>
          </a:p>
        </p:txBody>
      </p:sp>
    </p:spTree>
    <p:extLst>
      <p:ext uri="{BB962C8B-B14F-4D97-AF65-F5344CB8AC3E}">
        <p14:creationId xmlns:p14="http://schemas.microsoft.com/office/powerpoint/2010/main" val="382453239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11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5" name="Picture 1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7" name="Oval 11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9" name="Picture 11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1" name="Picture 12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3" name="Rectangle 12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5" name="Rectangle 124">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a:solidFill>
                  <a:srgbClr val="F2F2F2"/>
                </a:solidFill>
              </a:rPr>
              <a:t>Contents</a:t>
            </a:r>
          </a:p>
        </p:txBody>
      </p:sp>
      <p:sp>
        <p:nvSpPr>
          <p:cNvPr id="127" name="Freeform: Shape 126">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31" name="Rectangle 130">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Text Placeholder 3">
            <a:extLst>
              <a:ext uri="{FF2B5EF4-FFF2-40B4-BE49-F238E27FC236}">
                <a16:creationId xmlns:a16="http://schemas.microsoft.com/office/drawing/2014/main" id="{28D45F39-7A6E-4FA7-BF74-0F4DE8B2AD9E}"/>
              </a:ext>
            </a:extLst>
          </p:cNvPr>
          <p:cNvGraphicFramePr/>
          <p:nvPr>
            <p:extLst>
              <p:ext uri="{D42A27DB-BD31-4B8C-83A1-F6EECF244321}">
                <p14:modId xmlns:p14="http://schemas.microsoft.com/office/powerpoint/2010/main" val="52326369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2068388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17DC4AE6-93B1-4DCF-8A6E-435E8148687A}"/>
              </a:ext>
            </a:extLst>
          </p:cNvPr>
          <p:cNvGraphicFramePr>
            <a:graphicFrameLocks/>
          </p:cNvGraphicFramePr>
          <p:nvPr>
            <p:extLst>
              <p:ext uri="{D42A27DB-BD31-4B8C-83A1-F6EECF244321}">
                <p14:modId xmlns:p14="http://schemas.microsoft.com/office/powerpoint/2010/main" val="2823023180"/>
              </p:ext>
            </p:extLst>
          </p:nvPr>
        </p:nvGraphicFramePr>
        <p:xfrm>
          <a:off x="315494" y="243538"/>
          <a:ext cx="5415621" cy="30500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5192A58-B338-4494-991F-5B137B9E728B}"/>
              </a:ext>
            </a:extLst>
          </p:cNvPr>
          <p:cNvGraphicFramePr>
            <a:graphicFrameLocks/>
          </p:cNvGraphicFramePr>
          <p:nvPr>
            <p:extLst>
              <p:ext uri="{D42A27DB-BD31-4B8C-83A1-F6EECF244321}">
                <p14:modId xmlns:p14="http://schemas.microsoft.com/office/powerpoint/2010/main" val="363477124"/>
              </p:ext>
            </p:extLst>
          </p:nvPr>
        </p:nvGraphicFramePr>
        <p:xfrm>
          <a:off x="6016211" y="243538"/>
          <a:ext cx="5415621" cy="30500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64AB03CF-2583-4AA8-B508-2F1F7EF4D705}"/>
              </a:ext>
            </a:extLst>
          </p:cNvPr>
          <p:cNvGraphicFramePr>
            <a:graphicFrameLocks/>
          </p:cNvGraphicFramePr>
          <p:nvPr>
            <p:extLst>
              <p:ext uri="{D42A27DB-BD31-4B8C-83A1-F6EECF244321}">
                <p14:modId xmlns:p14="http://schemas.microsoft.com/office/powerpoint/2010/main" val="2704429645"/>
              </p:ext>
            </p:extLst>
          </p:nvPr>
        </p:nvGraphicFramePr>
        <p:xfrm>
          <a:off x="315493" y="3564384"/>
          <a:ext cx="5415621" cy="305007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1BCAFCBD-2810-4EBD-A368-6D27185FE279}"/>
              </a:ext>
            </a:extLst>
          </p:cNvPr>
          <p:cNvGraphicFramePr>
            <a:graphicFrameLocks/>
          </p:cNvGraphicFramePr>
          <p:nvPr>
            <p:extLst>
              <p:ext uri="{D42A27DB-BD31-4B8C-83A1-F6EECF244321}">
                <p14:modId xmlns:p14="http://schemas.microsoft.com/office/powerpoint/2010/main" val="3467498627"/>
              </p:ext>
            </p:extLst>
          </p:nvPr>
        </p:nvGraphicFramePr>
        <p:xfrm>
          <a:off x="6016211" y="3564384"/>
          <a:ext cx="5415621" cy="3050078"/>
        </p:xfrm>
        <a:graphic>
          <a:graphicData uri="http://schemas.openxmlformats.org/drawingml/2006/chart">
            <c:chart xmlns:c="http://schemas.openxmlformats.org/drawingml/2006/chart" xmlns:r="http://schemas.openxmlformats.org/officeDocument/2006/relationships" r:id="rId5"/>
          </a:graphicData>
        </a:graphic>
      </p:graphicFrame>
      <p:sp>
        <p:nvSpPr>
          <p:cNvPr id="8" name="Oval 7">
            <a:extLst>
              <a:ext uri="{FF2B5EF4-FFF2-40B4-BE49-F238E27FC236}">
                <a16:creationId xmlns:a16="http://schemas.microsoft.com/office/drawing/2014/main" id="{13CC7EDB-ABAD-4370-98B9-B8466217F7F9}"/>
              </a:ext>
            </a:extLst>
          </p:cNvPr>
          <p:cNvSpPr/>
          <p:nvPr/>
        </p:nvSpPr>
        <p:spPr>
          <a:xfrm>
            <a:off x="4360130" y="2966720"/>
            <a:ext cx="3036350" cy="93649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r>
              <a:rPr lang="en-IN" sz="1600" b="1" dirty="0"/>
              <a:t>Feature Importance</a:t>
            </a:r>
          </a:p>
        </p:txBody>
      </p:sp>
    </p:spTree>
    <p:extLst>
      <p:ext uri="{BB962C8B-B14F-4D97-AF65-F5344CB8AC3E}">
        <p14:creationId xmlns:p14="http://schemas.microsoft.com/office/powerpoint/2010/main" val="4061706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201482-7ED8-4F9C-9CDB-C3BDE2674033}"/>
              </a:ext>
            </a:extLst>
          </p:cNvPr>
          <p:cNvSpPr/>
          <p:nvPr/>
        </p:nvSpPr>
        <p:spPr>
          <a:xfrm>
            <a:off x="91440" y="3607160"/>
            <a:ext cx="12019280" cy="30882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BD77724-FE81-4BD3-9A4B-A3DC751519F5}"/>
              </a:ext>
            </a:extLst>
          </p:cNvPr>
          <p:cNvSpPr/>
          <p:nvPr/>
        </p:nvSpPr>
        <p:spPr>
          <a:xfrm>
            <a:off x="91440" y="264520"/>
            <a:ext cx="12019280" cy="30882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aphicFrame>
        <p:nvGraphicFramePr>
          <p:cNvPr id="5" name="Chart 4">
            <a:extLst>
              <a:ext uri="{FF2B5EF4-FFF2-40B4-BE49-F238E27FC236}">
                <a16:creationId xmlns:a16="http://schemas.microsoft.com/office/drawing/2014/main" id="{BD7E37BA-7C09-4E2E-8457-534BECA3371D}"/>
              </a:ext>
            </a:extLst>
          </p:cNvPr>
          <p:cNvGraphicFramePr>
            <a:graphicFrameLocks/>
          </p:cNvGraphicFramePr>
          <p:nvPr>
            <p:extLst>
              <p:ext uri="{D42A27DB-BD31-4B8C-83A1-F6EECF244321}">
                <p14:modId xmlns:p14="http://schemas.microsoft.com/office/powerpoint/2010/main" val="2463532704"/>
              </p:ext>
            </p:extLst>
          </p:nvPr>
        </p:nvGraphicFramePr>
        <p:xfrm>
          <a:off x="164503" y="376280"/>
          <a:ext cx="3980776" cy="288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7CEC69D-EF96-4712-A176-4F92C8DD15A4}"/>
              </a:ext>
            </a:extLst>
          </p:cNvPr>
          <p:cNvGraphicFramePr>
            <a:graphicFrameLocks/>
          </p:cNvGraphicFramePr>
          <p:nvPr>
            <p:extLst>
              <p:ext uri="{D42A27DB-BD31-4B8C-83A1-F6EECF244321}">
                <p14:modId xmlns:p14="http://schemas.microsoft.com/office/powerpoint/2010/main" val="3361923637"/>
              </p:ext>
            </p:extLst>
          </p:nvPr>
        </p:nvGraphicFramePr>
        <p:xfrm>
          <a:off x="164503" y="3711300"/>
          <a:ext cx="3980776" cy="28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F4B4E0F5-DC2E-4C83-ACB5-5F18CB252D61}"/>
              </a:ext>
            </a:extLst>
          </p:cNvPr>
          <p:cNvGraphicFramePr>
            <a:graphicFrameLocks/>
          </p:cNvGraphicFramePr>
          <p:nvPr>
            <p:extLst>
              <p:ext uri="{D42A27DB-BD31-4B8C-83A1-F6EECF244321}">
                <p14:modId xmlns:p14="http://schemas.microsoft.com/office/powerpoint/2010/main" val="4028117799"/>
              </p:ext>
            </p:extLst>
          </p:nvPr>
        </p:nvGraphicFramePr>
        <p:xfrm>
          <a:off x="4289402" y="3711300"/>
          <a:ext cx="3796986" cy="28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36609C94-B1EC-4D4F-AEE6-698143F90089}"/>
              </a:ext>
            </a:extLst>
          </p:cNvPr>
          <p:cNvGraphicFramePr>
            <a:graphicFrameLocks/>
          </p:cNvGraphicFramePr>
          <p:nvPr>
            <p:extLst>
              <p:ext uri="{D42A27DB-BD31-4B8C-83A1-F6EECF244321}">
                <p14:modId xmlns:p14="http://schemas.microsoft.com/office/powerpoint/2010/main" val="3921048537"/>
              </p:ext>
            </p:extLst>
          </p:nvPr>
        </p:nvGraphicFramePr>
        <p:xfrm>
          <a:off x="8230510" y="3711300"/>
          <a:ext cx="3796986" cy="288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02A962C4-2646-48FA-AF58-A6D6881BF5DA}"/>
              </a:ext>
            </a:extLst>
          </p:cNvPr>
          <p:cNvGraphicFramePr>
            <a:graphicFrameLocks/>
          </p:cNvGraphicFramePr>
          <p:nvPr>
            <p:extLst>
              <p:ext uri="{D42A27DB-BD31-4B8C-83A1-F6EECF244321}">
                <p14:modId xmlns:p14="http://schemas.microsoft.com/office/powerpoint/2010/main" val="752841565"/>
              </p:ext>
            </p:extLst>
          </p:nvPr>
        </p:nvGraphicFramePr>
        <p:xfrm>
          <a:off x="4289402" y="368660"/>
          <a:ext cx="3796986" cy="288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hart 15">
            <a:extLst>
              <a:ext uri="{FF2B5EF4-FFF2-40B4-BE49-F238E27FC236}">
                <a16:creationId xmlns:a16="http://schemas.microsoft.com/office/drawing/2014/main" id="{B90DC942-CB05-4570-AEA9-A8518AB65F15}"/>
              </a:ext>
            </a:extLst>
          </p:cNvPr>
          <p:cNvGraphicFramePr>
            <a:graphicFrameLocks/>
          </p:cNvGraphicFramePr>
          <p:nvPr>
            <p:extLst>
              <p:ext uri="{D42A27DB-BD31-4B8C-83A1-F6EECF244321}">
                <p14:modId xmlns:p14="http://schemas.microsoft.com/office/powerpoint/2010/main" val="2283777640"/>
              </p:ext>
            </p:extLst>
          </p:nvPr>
        </p:nvGraphicFramePr>
        <p:xfrm>
          <a:off x="8230511" y="376280"/>
          <a:ext cx="3796985" cy="2880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3433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39"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93AB88B-C28E-46BE-9FB1-AEAFD5CA281B}"/>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b="0" i="0" kern="1200" dirty="0">
                <a:solidFill>
                  <a:schemeClr val="tx2"/>
                </a:solidFill>
                <a:latin typeface="+mj-lt"/>
                <a:ea typeface="+mj-ea"/>
                <a:cs typeface="+mj-cs"/>
              </a:rPr>
              <a:t>References</a:t>
            </a:r>
          </a:p>
        </p:txBody>
      </p:sp>
      <p:sp>
        <p:nvSpPr>
          <p:cNvPr id="3" name="TextBox 2">
            <a:extLst>
              <a:ext uri="{FF2B5EF4-FFF2-40B4-BE49-F238E27FC236}">
                <a16:creationId xmlns:a16="http://schemas.microsoft.com/office/drawing/2014/main" id="{F1DBDF4E-2428-4282-9276-F30463B29A7A}"/>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marL="342900" indent="-342900">
              <a:lnSpc>
                <a:spcPct val="90000"/>
              </a:lnSpc>
              <a:spcBef>
                <a:spcPts val="1000"/>
              </a:spcBef>
              <a:buClr>
                <a:schemeClr val="bg2">
                  <a:lumMod val="40000"/>
                  <a:lumOff val="60000"/>
                </a:schemeClr>
              </a:buClr>
              <a:buSzPct val="80000"/>
              <a:buFont typeface="Wingdings 3" charset="2"/>
              <a:buChar char=""/>
            </a:pPr>
            <a:r>
              <a:rPr lang="en-US" sz="1000">
                <a:latin typeface="+mj-lt"/>
                <a:ea typeface="+mj-ea"/>
                <a:cs typeface="+mj-cs"/>
              </a:rPr>
              <a:t>Tianqi Chen and Carlos Guestrin. 2016. XGBoost: A Scalable Tree Boosting System. In Proceedings of the 22nd ACM SIGKDD International Conference on Knowledge Discovery and Data Mining (KDD ’16). Association for Computing Machinery, New York, NY, USA, 785–794. DOI:https://doi.org/10.1145/2939672.2939785</a:t>
            </a:r>
          </a:p>
          <a:p>
            <a:pPr marL="342900" indent="-342900">
              <a:lnSpc>
                <a:spcPct val="90000"/>
              </a:lnSpc>
              <a:spcBef>
                <a:spcPts val="1000"/>
              </a:spcBef>
              <a:buClr>
                <a:schemeClr val="bg2">
                  <a:lumMod val="40000"/>
                  <a:lumOff val="60000"/>
                </a:schemeClr>
              </a:buClr>
              <a:buSzPct val="80000"/>
              <a:buFont typeface="Wingdings 3" charset="2"/>
              <a:buChar char=""/>
            </a:pPr>
            <a:r>
              <a:rPr lang="en-US" sz="1000">
                <a:latin typeface="+mj-lt"/>
                <a:ea typeface="+mj-ea"/>
                <a:cs typeface="+mj-cs"/>
              </a:rPr>
              <a:t>LightGBM: Guolin Ke, Qi Meng, Thomas Finley, Taifeng Wang, Wei Chen, Weidong Ma, Qiwei Ye, and Tie-Yan Liu. 2017. LightGBM: a highly efficient gradient boosting decision tree. In Proceedings of the 31st International Conference on Neural Information Processing Systems (NIPS’17). Curran Associates Inc., Red Hook, NY, USA, 3149–3157.</a:t>
            </a:r>
          </a:p>
          <a:p>
            <a:pPr marL="342900" indent="-342900">
              <a:lnSpc>
                <a:spcPct val="90000"/>
              </a:lnSpc>
              <a:spcBef>
                <a:spcPts val="1000"/>
              </a:spcBef>
              <a:buClr>
                <a:schemeClr val="bg2">
                  <a:lumMod val="40000"/>
                  <a:lumOff val="60000"/>
                </a:schemeClr>
              </a:buClr>
              <a:buSzPct val="80000"/>
              <a:buFont typeface="Wingdings 3" charset="2"/>
              <a:buChar char=""/>
            </a:pPr>
            <a:r>
              <a:rPr lang="en-US" sz="1000">
                <a:latin typeface="+mj-lt"/>
                <a:ea typeface="+mj-ea"/>
                <a:cs typeface="+mj-cs"/>
              </a:rPr>
              <a:t>Liudmila Prokhorenkova, Gleb Gusev, Aleksandr Vorobev, Anna Veronika Dorogush, and Andrey Gulin. 2018. CatBoost: unbiased boosting with categorical features. In Proceedings of the 32nd International Conference on Neural Information Processing Systems (NIPS’18). Curran Associates Inc., Red Hook, NY, USA, 6639–6649.</a:t>
            </a:r>
          </a:p>
          <a:p>
            <a:pPr marL="342900" lvl="0" indent="-342900">
              <a:lnSpc>
                <a:spcPct val="90000"/>
              </a:lnSpc>
              <a:spcBef>
                <a:spcPts val="1000"/>
              </a:spcBef>
              <a:buClr>
                <a:schemeClr val="bg2">
                  <a:lumMod val="40000"/>
                  <a:lumOff val="60000"/>
                </a:schemeClr>
              </a:buClr>
              <a:buSzPct val="80000"/>
              <a:buFont typeface="Wingdings 3" charset="2"/>
              <a:buChar char=""/>
            </a:pPr>
            <a:r>
              <a:rPr lang="en-US" sz="1000">
                <a:latin typeface="+mj-lt"/>
                <a:ea typeface="+mj-ea"/>
                <a:cs typeface="+mj-cs"/>
              </a:rPr>
              <a:t>Micci-Barreca, D. (2001). A preprocessing scheme for high-cardinality categorical attributes in classification and prediction problems. ACM SIGKDD Explorations Newsletter, 3(1), 27.</a:t>
            </a:r>
          </a:p>
          <a:p>
            <a:pPr marL="342900" lvl="0" indent="-342900">
              <a:lnSpc>
                <a:spcPct val="90000"/>
              </a:lnSpc>
              <a:spcBef>
                <a:spcPts val="1000"/>
              </a:spcBef>
              <a:buClr>
                <a:schemeClr val="bg2">
                  <a:lumMod val="40000"/>
                  <a:lumOff val="60000"/>
                </a:schemeClr>
              </a:buClr>
              <a:buSzPct val="80000"/>
              <a:buFont typeface="Wingdings 3" charset="2"/>
              <a:buChar char=""/>
            </a:pPr>
            <a:r>
              <a:rPr lang="en-US" sz="1000">
                <a:latin typeface="+mj-lt"/>
                <a:ea typeface="+mj-ea"/>
                <a:cs typeface="+mj-cs"/>
              </a:rPr>
              <a:t>Moeyersoms, J., &amp; Martens, D. (2015). Including high-cardinality attributes in predictive models: A case study in churn prediction in the energy sector. Decision Support Systems, 72, 72–81</a:t>
            </a:r>
          </a:p>
          <a:p>
            <a:pPr marL="342900" lvl="0" indent="-342900">
              <a:lnSpc>
                <a:spcPct val="90000"/>
              </a:lnSpc>
              <a:spcBef>
                <a:spcPts val="1000"/>
              </a:spcBef>
              <a:buClr>
                <a:schemeClr val="bg2">
                  <a:lumMod val="40000"/>
                  <a:lumOff val="60000"/>
                </a:schemeClr>
              </a:buClr>
              <a:buSzPct val="80000"/>
              <a:buFont typeface="Wingdings 3" charset="2"/>
              <a:buChar char=""/>
            </a:pPr>
            <a:r>
              <a:rPr lang="en-US" sz="1000">
                <a:latin typeface="+mj-lt"/>
                <a:ea typeface="+mj-ea"/>
                <a:cs typeface="+mj-cs"/>
              </a:rPr>
              <a:t>Cerda, P., &amp; Varoquaux, G. (2020). Encoding high-cardinality string categorical variables. IEEE Transactions on Knowledge and Data Engineering, 1–1. doi:10.1109/tkde.2020.2992529</a:t>
            </a:r>
          </a:p>
          <a:p>
            <a:pPr marL="342900" lvl="0" indent="-342900">
              <a:lnSpc>
                <a:spcPct val="90000"/>
              </a:lnSpc>
              <a:spcBef>
                <a:spcPts val="1000"/>
              </a:spcBef>
              <a:buClr>
                <a:schemeClr val="bg2">
                  <a:lumMod val="40000"/>
                  <a:lumOff val="60000"/>
                </a:schemeClr>
              </a:buClr>
              <a:buSzPct val="80000"/>
              <a:buFont typeface="Wingdings 3" charset="2"/>
              <a:buChar char=""/>
            </a:pPr>
            <a:r>
              <a:rPr lang="en-US" sz="1000">
                <a:latin typeface="+mj-lt"/>
                <a:ea typeface="+mj-ea"/>
                <a:cs typeface="+mj-cs"/>
              </a:rPr>
              <a:t>R Library Contrast Coding Systems For Categorical Variables, </a:t>
            </a:r>
            <a:r>
              <a:rPr lang="en-US" sz="1000" u="sng">
                <a:latin typeface="+mj-lt"/>
                <a:ea typeface="+mj-ea"/>
                <a:cs typeface="+mj-cs"/>
                <a:hlinkClick r:id="rId7"/>
              </a:rPr>
              <a:t>https://stats.idre.ucla.edu/r/library/r-library-contrast-coding-systems-for-categorical-variables/#HELMERT</a:t>
            </a:r>
            <a:endParaRPr lang="en-US" sz="1000">
              <a:latin typeface="+mj-lt"/>
              <a:ea typeface="+mj-ea"/>
              <a:cs typeface="+mj-cs"/>
            </a:endParaRPr>
          </a:p>
          <a:p>
            <a:pPr marL="342900" lvl="0" indent="-342900">
              <a:lnSpc>
                <a:spcPct val="90000"/>
              </a:lnSpc>
              <a:spcBef>
                <a:spcPts val="1000"/>
              </a:spcBef>
              <a:buClr>
                <a:schemeClr val="bg2">
                  <a:lumMod val="40000"/>
                  <a:lumOff val="60000"/>
                </a:schemeClr>
              </a:buClr>
              <a:buSzPct val="80000"/>
              <a:buFont typeface="Wingdings 3" charset="2"/>
              <a:buChar char=""/>
            </a:pPr>
            <a:r>
              <a:rPr lang="en-US" sz="1000">
                <a:latin typeface="+mj-lt"/>
                <a:ea typeface="+mj-ea"/>
                <a:cs typeface="+mj-cs"/>
              </a:rPr>
              <a:t>Category Encoders, </a:t>
            </a:r>
            <a:r>
              <a:rPr lang="en-US" sz="1000" u="sng">
                <a:latin typeface="+mj-lt"/>
                <a:ea typeface="+mj-ea"/>
                <a:cs typeface="+mj-cs"/>
                <a:hlinkClick r:id="rId8"/>
              </a:rPr>
              <a:t>http://contrib.scikit-learn.org/category_encoders/index.html</a:t>
            </a:r>
            <a:r>
              <a:rPr lang="en-US" sz="1000">
                <a:latin typeface="+mj-lt"/>
                <a:ea typeface="+mj-ea"/>
                <a:cs typeface="+mj-cs"/>
              </a:rPr>
              <a:t> , last accessed: August 2</a:t>
            </a:r>
            <a:r>
              <a:rPr lang="en-US" sz="1000" baseline="30000">
                <a:latin typeface="+mj-lt"/>
                <a:ea typeface="+mj-ea"/>
                <a:cs typeface="+mj-cs"/>
              </a:rPr>
              <a:t>nd</a:t>
            </a:r>
            <a:r>
              <a:rPr lang="en-US" sz="1000">
                <a:latin typeface="+mj-lt"/>
                <a:ea typeface="+mj-ea"/>
                <a:cs typeface="+mj-cs"/>
              </a:rPr>
              <a:t>, 2020</a:t>
            </a:r>
          </a:p>
          <a:p>
            <a:pPr marL="342900" lvl="0" indent="-342900">
              <a:lnSpc>
                <a:spcPct val="90000"/>
              </a:lnSpc>
              <a:spcBef>
                <a:spcPts val="1000"/>
              </a:spcBef>
              <a:buClr>
                <a:schemeClr val="bg2">
                  <a:lumMod val="40000"/>
                  <a:lumOff val="60000"/>
                </a:schemeClr>
              </a:buClr>
              <a:buSzPct val="80000"/>
              <a:buFont typeface="Wingdings 3" charset="2"/>
              <a:buChar char=""/>
            </a:pPr>
            <a:r>
              <a:rPr lang="en-US" sz="1000">
                <a:latin typeface="+mj-lt"/>
                <a:ea typeface="+mj-ea"/>
                <a:cs typeface="+mj-cs"/>
              </a:rPr>
              <a:t>Smarter ways to encode Categorical Variables, </a:t>
            </a:r>
            <a:r>
              <a:rPr lang="en-US" sz="1000" u="sng">
                <a:latin typeface="+mj-lt"/>
                <a:ea typeface="+mj-ea"/>
                <a:cs typeface="+mj-cs"/>
                <a:hlinkClick r:id="rId9"/>
              </a:rPr>
              <a:t>https://towardsdatascience.com/smarter-ways-to-encode-categorical-data-for-machine-learning-part-1-of-3-6dca2f71b159</a:t>
            </a:r>
            <a:r>
              <a:rPr lang="en-US" sz="1000">
                <a:latin typeface="+mj-lt"/>
                <a:ea typeface="+mj-ea"/>
                <a:cs typeface="+mj-cs"/>
              </a:rPr>
              <a:t> , last accessed: August 2</a:t>
            </a:r>
            <a:r>
              <a:rPr lang="en-US" sz="1000" baseline="30000">
                <a:latin typeface="+mj-lt"/>
                <a:ea typeface="+mj-ea"/>
                <a:cs typeface="+mj-cs"/>
              </a:rPr>
              <a:t>nd</a:t>
            </a:r>
            <a:r>
              <a:rPr lang="en-US" sz="1000">
                <a:latin typeface="+mj-lt"/>
                <a:ea typeface="+mj-ea"/>
                <a:cs typeface="+mj-cs"/>
              </a:rPr>
              <a:t>, 2020</a:t>
            </a:r>
          </a:p>
        </p:txBody>
      </p:sp>
    </p:spTree>
    <p:extLst>
      <p:ext uri="{BB962C8B-B14F-4D97-AF65-F5344CB8AC3E}">
        <p14:creationId xmlns:p14="http://schemas.microsoft.com/office/powerpoint/2010/main" val="436009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6" name="Picture 2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3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8" name="Oval 3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9" name="Picture 3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3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1" name="Rectangle 3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Rectangle 4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26986-D235-4671-8BE8-F35E584FA97A}"/>
              </a:ext>
            </a:extLst>
          </p:cNvPr>
          <p:cNvSpPr>
            <a:spLocks noGrp="1"/>
          </p:cNvSpPr>
          <p:nvPr>
            <p:ph type="title"/>
          </p:nvPr>
        </p:nvSpPr>
        <p:spPr>
          <a:xfrm>
            <a:off x="4872012" y="1447800"/>
            <a:ext cx="5222325" cy="3329581"/>
          </a:xfrm>
        </p:spPr>
        <p:txBody>
          <a:bodyPr vert="horz" lIns="91440" tIns="45720" rIns="91440" bIns="45720" rtlCol="0" anchor="b">
            <a:normAutofit/>
          </a:bodyPr>
          <a:lstStyle/>
          <a:p>
            <a:r>
              <a:rPr lang="en-US" sz="6700">
                <a:solidFill>
                  <a:srgbClr val="EBEBEB"/>
                </a:solidFill>
              </a:rPr>
              <a:t>Feedback?</a:t>
            </a:r>
            <a:endParaRPr lang="en-US" sz="6700" dirty="0">
              <a:solidFill>
                <a:srgbClr val="EBEBEB"/>
              </a:solidFill>
            </a:endParaRPr>
          </a:p>
        </p:txBody>
      </p:sp>
      <p:sp>
        <p:nvSpPr>
          <p:cNvPr id="5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a:extLst>
              <a:ext uri="{FF2B5EF4-FFF2-40B4-BE49-F238E27FC236}">
                <a16:creationId xmlns:a16="http://schemas.microsoft.com/office/drawing/2014/main" id="{8C912EE6-281B-44D8-89A3-8AA0D40ACEF6}"/>
              </a:ext>
            </a:extLst>
          </p:cNvPr>
          <p:cNvPicPr>
            <a:picLocks noChangeAspect="1"/>
          </p:cNvPicPr>
          <p:nvPr/>
        </p:nvPicPr>
        <p:blipFill rotWithShape="1">
          <a:blip r:embed="rId7"/>
          <a:srcRect l="32401" r="30838"/>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45" name="Rectangle 4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3819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6400" y="1447800"/>
            <a:ext cx="3754909" cy="4572000"/>
          </a:xfrm>
        </p:spPr>
        <p:txBody>
          <a:bodyPr anchor="ctr">
            <a:normAutofit/>
          </a:bodyPr>
          <a:lstStyle/>
          <a:p>
            <a:r>
              <a:rPr lang="en-IN" sz="4400" dirty="0">
                <a:solidFill>
                  <a:srgbClr val="F2F2F2"/>
                </a:solidFill>
              </a:rPr>
              <a:t>The Problem</a:t>
            </a:r>
          </a:p>
        </p:txBody>
      </p:sp>
      <p:sp>
        <p:nvSpPr>
          <p:cNvPr id="18"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0"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37D12B7E-6998-4EEA-87C9-DC3B8A194B56}"/>
              </a:ext>
            </a:extLst>
          </p:cNvPr>
          <p:cNvGraphicFramePr>
            <a:graphicFrameLocks noGrp="1"/>
          </p:cNvGraphicFramePr>
          <p:nvPr>
            <p:ph idx="1"/>
            <p:extLst>
              <p:ext uri="{D42A27DB-BD31-4B8C-83A1-F6EECF244321}">
                <p14:modId xmlns:p14="http://schemas.microsoft.com/office/powerpoint/2010/main" val="124276006"/>
              </p:ext>
            </p:extLst>
          </p:nvPr>
        </p:nvGraphicFramePr>
        <p:xfrm>
          <a:off x="5048250" y="2032986"/>
          <a:ext cx="6496050" cy="3986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42672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11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5" name="Picture 1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7" name="Oval 11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9" name="Picture 11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1" name="Picture 12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3" name="Rectangle 12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5" name="Rectangle 124">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a:solidFill>
                  <a:srgbClr val="F2F2F2"/>
                </a:solidFill>
              </a:rPr>
              <a:t>Contents</a:t>
            </a:r>
          </a:p>
        </p:txBody>
      </p:sp>
      <p:sp>
        <p:nvSpPr>
          <p:cNvPr id="127" name="Freeform: Shape 126">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31" name="Rectangle 130">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Text Placeholder 3">
            <a:extLst>
              <a:ext uri="{FF2B5EF4-FFF2-40B4-BE49-F238E27FC236}">
                <a16:creationId xmlns:a16="http://schemas.microsoft.com/office/drawing/2014/main" id="{28D45F39-7A6E-4FA7-BF74-0F4DE8B2AD9E}"/>
              </a:ext>
            </a:extLst>
          </p:cNvPr>
          <p:cNvGraphicFramePr/>
          <p:nvPr>
            <p:extLst>
              <p:ext uri="{D42A27DB-BD31-4B8C-83A1-F6EECF244321}">
                <p14:modId xmlns:p14="http://schemas.microsoft.com/office/powerpoint/2010/main" val="258089598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709830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4165580" cy="1400530"/>
          </a:xfrm>
        </p:spPr>
        <p:txBody>
          <a:bodyPr>
            <a:normAutofit/>
          </a:bodyPr>
          <a:lstStyle/>
          <a:p>
            <a:r>
              <a:rPr lang="en-IN" dirty="0"/>
              <a:t>GBDT Algorithms</a:t>
            </a:r>
          </a:p>
        </p:txBody>
      </p:sp>
      <p:sp>
        <p:nvSpPr>
          <p:cNvPr id="29" name="Freeform: Shape 22">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0"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461181" y="647699"/>
            <a:ext cx="4715929" cy="3242202"/>
          </a:xfrm>
          <a:prstGeom prst="rect">
            <a:avLst/>
          </a:prstGeom>
          <a:effectLst/>
        </p:spPr>
      </p:pic>
      <p:sp>
        <p:nvSpPr>
          <p:cNvPr id="31" name="Rectangle 26">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6113" y="2052918"/>
            <a:ext cx="4165146" cy="4195481"/>
          </a:xfrm>
        </p:spPr>
        <p:txBody>
          <a:bodyPr>
            <a:normAutofit/>
          </a:bodyPr>
          <a:lstStyle/>
          <a:p>
            <a:pPr>
              <a:lnSpc>
                <a:spcPct val="90000"/>
              </a:lnSpc>
              <a:buClr>
                <a:schemeClr val="accent5">
                  <a:lumMod val="75000"/>
                </a:schemeClr>
              </a:buClr>
            </a:pPr>
            <a:r>
              <a:rPr lang="en-IN" sz="1700" dirty="0"/>
              <a:t>Boosting considered as an optimization problem on a suitable cost function</a:t>
            </a:r>
          </a:p>
          <a:p>
            <a:pPr>
              <a:lnSpc>
                <a:spcPct val="90000"/>
              </a:lnSpc>
              <a:buClr>
                <a:schemeClr val="accent5">
                  <a:lumMod val="75000"/>
                </a:schemeClr>
              </a:buClr>
            </a:pPr>
            <a:r>
              <a:rPr lang="en-IN" sz="1700" dirty="0"/>
              <a:t>Iteratively learn from weak predictors and combine the results to form a strong learner</a:t>
            </a:r>
          </a:p>
          <a:p>
            <a:pPr>
              <a:lnSpc>
                <a:spcPct val="90000"/>
              </a:lnSpc>
              <a:buClr>
                <a:schemeClr val="accent5">
                  <a:lumMod val="75000"/>
                </a:schemeClr>
              </a:buClr>
            </a:pPr>
            <a:r>
              <a:rPr lang="en-IN" sz="1700" dirty="0"/>
              <a:t>Incrementally assign adjusted weights to observations</a:t>
            </a:r>
          </a:p>
          <a:p>
            <a:pPr>
              <a:lnSpc>
                <a:spcPct val="90000"/>
              </a:lnSpc>
              <a:buClr>
                <a:schemeClr val="accent5">
                  <a:lumMod val="75000"/>
                </a:schemeClr>
              </a:buClr>
            </a:pPr>
            <a:r>
              <a:rPr lang="en-IN" sz="1700" dirty="0"/>
              <a:t>Three state-of-the-art implementations</a:t>
            </a:r>
          </a:p>
          <a:p>
            <a:pPr lvl="1">
              <a:lnSpc>
                <a:spcPct val="90000"/>
              </a:lnSpc>
              <a:buClr>
                <a:schemeClr val="accent5">
                  <a:lumMod val="75000"/>
                </a:schemeClr>
              </a:buClr>
            </a:pPr>
            <a:r>
              <a:rPr lang="en-IN" sz="1700" dirty="0"/>
              <a:t>XGBoost</a:t>
            </a:r>
          </a:p>
          <a:p>
            <a:pPr lvl="1">
              <a:lnSpc>
                <a:spcPct val="90000"/>
              </a:lnSpc>
              <a:buClr>
                <a:schemeClr val="accent5">
                  <a:lumMod val="75000"/>
                </a:schemeClr>
              </a:buClr>
            </a:pPr>
            <a:r>
              <a:rPr lang="en-IN" sz="1700" dirty="0"/>
              <a:t>LightGBM</a:t>
            </a:r>
          </a:p>
          <a:p>
            <a:pPr lvl="1">
              <a:lnSpc>
                <a:spcPct val="90000"/>
              </a:lnSpc>
              <a:buClr>
                <a:schemeClr val="accent5">
                  <a:lumMod val="75000"/>
                </a:schemeClr>
              </a:buClr>
            </a:pPr>
            <a:r>
              <a:rPr lang="en-IN" sz="1700" dirty="0"/>
              <a:t>CatBoost</a:t>
            </a:r>
          </a:p>
          <a:p>
            <a:pPr>
              <a:lnSpc>
                <a:spcPct val="90000"/>
              </a:lnSpc>
            </a:pPr>
            <a:endParaRPr lang="en-IN" sz="1700" dirty="0"/>
          </a:p>
        </p:txBody>
      </p:sp>
      <p:pic>
        <p:nvPicPr>
          <p:cNvPr id="5" name="Picture 4" descr="A close up of a map&#10;&#10;Description automatically generated">
            <a:extLst>
              <a:ext uri="{FF2B5EF4-FFF2-40B4-BE49-F238E27FC236}">
                <a16:creationId xmlns:a16="http://schemas.microsoft.com/office/drawing/2014/main" id="{0C1D41F1-7C50-41E0-AD01-6FBAB5F05D39}"/>
              </a:ext>
            </a:extLst>
          </p:cNvPr>
          <p:cNvPicPr>
            <a:picLocks noChangeAspect="1"/>
          </p:cNvPicPr>
          <p:nvPr/>
        </p:nvPicPr>
        <p:blipFill>
          <a:blip r:embed="rId4"/>
          <a:stretch>
            <a:fillRect/>
          </a:stretch>
        </p:blipFill>
        <p:spPr>
          <a:xfrm>
            <a:off x="6698992" y="4085841"/>
            <a:ext cx="4240307" cy="2162557"/>
          </a:xfrm>
          <a:prstGeom prst="rect">
            <a:avLst/>
          </a:prstGeom>
          <a:effectLst/>
        </p:spPr>
      </p:pic>
      <p:sp>
        <p:nvSpPr>
          <p:cNvPr id="4" name="TextBox 3"/>
          <p:cNvSpPr txBox="1"/>
          <p:nvPr/>
        </p:nvSpPr>
        <p:spPr>
          <a:xfrm>
            <a:off x="5358213" y="6563170"/>
            <a:ext cx="6682811" cy="253916"/>
          </a:xfrm>
          <a:prstGeom prst="rect">
            <a:avLst/>
          </a:prstGeom>
          <a:noFill/>
        </p:spPr>
        <p:txBody>
          <a:bodyPr wrap="square" rtlCol="0">
            <a:spAutoFit/>
          </a:bodyPr>
          <a:lstStyle/>
          <a:p>
            <a:pPr>
              <a:spcAft>
                <a:spcPts val="600"/>
              </a:spcAft>
            </a:pPr>
            <a:r>
              <a:rPr lang="en-US" sz="1000" dirty="0">
                <a:solidFill>
                  <a:schemeClr val="bg1"/>
                </a:solidFill>
              </a:rPr>
              <a:t>*BySirakorn-Ownwork,CCBY-SA4.0,https://commons.wikimedia.org/w/index.php?curid=85888769</a:t>
            </a:r>
            <a:endParaRPr lang="en-IN" sz="1000" dirty="0">
              <a:solidFill>
                <a:schemeClr val="bg1"/>
              </a:solidFill>
            </a:endParaRPr>
          </a:p>
        </p:txBody>
      </p:sp>
    </p:spTree>
    <p:extLst>
      <p:ext uri="{BB962C8B-B14F-4D97-AF65-F5344CB8AC3E}">
        <p14:creationId xmlns:p14="http://schemas.microsoft.com/office/powerpoint/2010/main" val="5336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A2F544-722F-4BCD-9677-FFEA7EA65DE9}"/>
              </a:ext>
            </a:extLst>
          </p:cNvPr>
          <p:cNvGrpSpPr/>
          <p:nvPr/>
        </p:nvGrpSpPr>
        <p:grpSpPr>
          <a:xfrm>
            <a:off x="521253" y="985422"/>
            <a:ext cx="11149493" cy="5717220"/>
            <a:chOff x="521253" y="958788"/>
            <a:chExt cx="11149493" cy="5717220"/>
          </a:xfrm>
        </p:grpSpPr>
        <p:graphicFrame>
          <p:nvGraphicFramePr>
            <p:cNvPr id="6" name="Diagram 5">
              <a:extLst>
                <a:ext uri="{FF2B5EF4-FFF2-40B4-BE49-F238E27FC236}">
                  <a16:creationId xmlns:a16="http://schemas.microsoft.com/office/drawing/2014/main" id="{F749DFBB-0BDB-4E4A-8A6E-D995FF1BFC3E}"/>
                </a:ext>
              </a:extLst>
            </p:cNvPr>
            <p:cNvGraphicFramePr/>
            <p:nvPr>
              <p:extLst>
                <p:ext uri="{D42A27DB-BD31-4B8C-83A1-F6EECF244321}">
                  <p14:modId xmlns:p14="http://schemas.microsoft.com/office/powerpoint/2010/main" val="1221529847"/>
                </p:ext>
              </p:extLst>
            </p:nvPr>
          </p:nvGraphicFramePr>
          <p:xfrm>
            <a:off x="521253" y="958788"/>
            <a:ext cx="11149493" cy="5717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AD95C028-302F-4CA8-96AB-15ACF2089051}"/>
                </a:ext>
              </a:extLst>
            </p:cNvPr>
            <p:cNvGrpSpPr/>
            <p:nvPr/>
          </p:nvGrpSpPr>
          <p:grpSpPr>
            <a:xfrm>
              <a:off x="1056440" y="5379877"/>
              <a:ext cx="10058400" cy="589145"/>
              <a:chOff x="1056440" y="5548546"/>
              <a:chExt cx="10058400" cy="589145"/>
            </a:xfrm>
          </p:grpSpPr>
          <p:sp>
            <p:nvSpPr>
              <p:cNvPr id="2" name="Arrow: Left-Right 1">
                <a:extLst>
                  <a:ext uri="{FF2B5EF4-FFF2-40B4-BE49-F238E27FC236}">
                    <a16:creationId xmlns:a16="http://schemas.microsoft.com/office/drawing/2014/main" id="{63E5E894-ABC5-4CDE-B176-E21DD7988156}"/>
                  </a:ext>
                </a:extLst>
              </p:cNvPr>
              <p:cNvSpPr/>
              <p:nvPr/>
            </p:nvSpPr>
            <p:spPr>
              <a:xfrm>
                <a:off x="1056440" y="5548546"/>
                <a:ext cx="10058400" cy="589145"/>
              </a:xfrm>
              <a:prstGeom prst="lef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B14ABCF-E237-452C-B70F-02732903B251}"/>
                  </a:ext>
                </a:extLst>
              </p:cNvPr>
              <p:cNvSpPr txBox="1"/>
              <p:nvPr/>
            </p:nvSpPr>
            <p:spPr>
              <a:xfrm>
                <a:off x="1652726" y="5682917"/>
                <a:ext cx="9028590" cy="307776"/>
              </a:xfrm>
              <a:prstGeom prst="rect">
                <a:avLst/>
              </a:prstGeom>
              <a:noFill/>
            </p:spPr>
            <p:txBody>
              <a:bodyPr wrap="square" rtlCol="0">
                <a:spAutoFit/>
              </a:bodyPr>
              <a:lstStyle/>
              <a:p>
                <a:r>
                  <a:rPr lang="en-IN" sz="1400" b="1" dirty="0">
                    <a:solidFill>
                      <a:schemeClr val="bg1">
                        <a:lumMod val="75000"/>
                        <a:lumOff val="25000"/>
                      </a:schemeClr>
                    </a:solidFill>
                  </a:rPr>
                  <a:t>March 2014							Jan 2017					   		April 2017</a:t>
                </a:r>
              </a:p>
            </p:txBody>
          </p:sp>
        </p:grpSp>
      </p:grpSp>
      <p:sp>
        <p:nvSpPr>
          <p:cNvPr id="7" name="Title 1">
            <a:extLst>
              <a:ext uri="{FF2B5EF4-FFF2-40B4-BE49-F238E27FC236}">
                <a16:creationId xmlns:a16="http://schemas.microsoft.com/office/drawing/2014/main" id="{F2EEF00C-3B34-4BA4-AFE7-C2A370918A50}"/>
              </a:ext>
            </a:extLst>
          </p:cNvPr>
          <p:cNvSpPr>
            <a:spLocks noGrp="1"/>
          </p:cNvSpPr>
          <p:nvPr>
            <p:ph type="title"/>
          </p:nvPr>
        </p:nvSpPr>
        <p:spPr>
          <a:xfrm>
            <a:off x="646112" y="452718"/>
            <a:ext cx="7530222" cy="843422"/>
          </a:xfrm>
        </p:spPr>
        <p:txBody>
          <a:bodyPr>
            <a:normAutofit/>
          </a:bodyPr>
          <a:lstStyle/>
          <a:p>
            <a:r>
              <a:rPr lang="en-IN" dirty="0"/>
              <a:t>Key Highlights</a:t>
            </a:r>
          </a:p>
        </p:txBody>
      </p:sp>
    </p:spTree>
    <p:extLst>
      <p:ext uri="{BB962C8B-B14F-4D97-AF65-F5344CB8AC3E}">
        <p14:creationId xmlns:p14="http://schemas.microsoft.com/office/powerpoint/2010/main" val="376139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11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5" name="Picture 1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7" name="Oval 11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9" name="Picture 11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1" name="Picture 12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3" name="Rectangle 12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5" name="Rectangle 124">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a:solidFill>
                  <a:srgbClr val="F2F2F2"/>
                </a:solidFill>
              </a:rPr>
              <a:t>Contents</a:t>
            </a:r>
          </a:p>
        </p:txBody>
      </p:sp>
      <p:sp>
        <p:nvSpPr>
          <p:cNvPr id="127" name="Freeform: Shape 126">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31" name="Rectangle 130">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Text Placeholder 3">
            <a:extLst>
              <a:ext uri="{FF2B5EF4-FFF2-40B4-BE49-F238E27FC236}">
                <a16:creationId xmlns:a16="http://schemas.microsoft.com/office/drawing/2014/main" id="{28D45F39-7A6E-4FA7-BF74-0F4DE8B2AD9E}"/>
              </a:ext>
            </a:extLst>
          </p:cNvPr>
          <p:cNvGraphicFramePr/>
          <p:nvPr>
            <p:extLst>
              <p:ext uri="{D42A27DB-BD31-4B8C-83A1-F6EECF244321}">
                <p14:modId xmlns:p14="http://schemas.microsoft.com/office/powerpoint/2010/main" val="265264422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0489873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06C9B-FC3A-41F9-BC89-DAF4ADEE8B4B}"/>
              </a:ext>
            </a:extLst>
          </p:cNvPr>
          <p:cNvSpPr>
            <a:spLocks noGrp="1"/>
          </p:cNvSpPr>
          <p:nvPr>
            <p:ph type="title"/>
          </p:nvPr>
        </p:nvSpPr>
        <p:spPr>
          <a:xfrm>
            <a:off x="648929" y="1063417"/>
            <a:ext cx="3505495" cy="4675396"/>
          </a:xfrm>
        </p:spPr>
        <p:txBody>
          <a:bodyPr anchor="ctr">
            <a:normAutofit/>
          </a:bodyPr>
          <a:lstStyle/>
          <a:p>
            <a:r>
              <a:rPr lang="en-IN">
                <a:solidFill>
                  <a:srgbClr val="F2F2F2"/>
                </a:solidFill>
              </a:rPr>
              <a:t>The curse of cardinality!</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DFFC754-39B7-4A0D-B1CD-68E4C539E96F}"/>
              </a:ext>
            </a:extLst>
          </p:cNvPr>
          <p:cNvGraphicFramePr>
            <a:graphicFrameLocks noGrp="1"/>
          </p:cNvGraphicFramePr>
          <p:nvPr>
            <p:ph idx="1"/>
            <p:extLst>
              <p:ext uri="{D42A27DB-BD31-4B8C-83A1-F6EECF244321}">
                <p14:modId xmlns:p14="http://schemas.microsoft.com/office/powerpoint/2010/main" val="821375795"/>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620524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69DDE-1458-425E-9ABE-2415EA1875CC}"/>
              </a:ext>
            </a:extLst>
          </p:cNvPr>
          <p:cNvSpPr>
            <a:spLocks noGrp="1"/>
          </p:cNvSpPr>
          <p:nvPr>
            <p:ph type="title"/>
          </p:nvPr>
        </p:nvSpPr>
        <p:spPr>
          <a:xfrm>
            <a:off x="643854" y="923750"/>
            <a:ext cx="3108626" cy="1444752"/>
          </a:xfrm>
        </p:spPr>
        <p:txBody>
          <a:bodyPr anchor="b">
            <a:normAutofit/>
          </a:bodyPr>
          <a:lstStyle/>
          <a:p>
            <a:r>
              <a:rPr lang="en-IN" sz="3200" dirty="0">
                <a:solidFill>
                  <a:srgbClr val="EBEBEB"/>
                </a:solidFill>
              </a:rPr>
              <a:t>One Hot Encoding</a:t>
            </a:r>
          </a:p>
        </p:txBody>
      </p:sp>
      <p:sp>
        <p:nvSpPr>
          <p:cNvPr id="18"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0"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080B704-C842-4A16-AB09-FE16F7E17C6B}"/>
              </a:ext>
            </a:extLst>
          </p:cNvPr>
          <p:cNvSpPr>
            <a:spLocks noGrp="1"/>
          </p:cNvSpPr>
          <p:nvPr>
            <p:ph idx="1"/>
          </p:nvPr>
        </p:nvSpPr>
        <p:spPr>
          <a:xfrm>
            <a:off x="643855" y="3072386"/>
            <a:ext cx="3108057" cy="2112174"/>
          </a:xfrm>
        </p:spPr>
        <p:txBody>
          <a:bodyPr>
            <a:normAutofit/>
          </a:bodyPr>
          <a:lstStyle/>
          <a:p>
            <a:r>
              <a:rPr lang="en-IN" sz="1400" dirty="0">
                <a:solidFill>
                  <a:srgbClr val="FFFFFF"/>
                </a:solidFill>
              </a:rPr>
              <a:t>Probably the most popular approach</a:t>
            </a:r>
          </a:p>
          <a:p>
            <a:r>
              <a:rPr lang="en-IN" sz="1400" dirty="0">
                <a:solidFill>
                  <a:srgbClr val="FFFFFF"/>
                </a:solidFill>
              </a:rPr>
              <a:t>Represent each category as a binary column</a:t>
            </a:r>
          </a:p>
          <a:p>
            <a:r>
              <a:rPr lang="en-IN" sz="1400" dirty="0">
                <a:solidFill>
                  <a:srgbClr val="FFFFFF"/>
                </a:solidFill>
              </a:rPr>
              <a:t>But computationally expensive if very high number of categories</a:t>
            </a:r>
          </a:p>
        </p:txBody>
      </p:sp>
      <p:graphicFrame>
        <p:nvGraphicFramePr>
          <p:cNvPr id="6" name="Table 6">
            <a:extLst>
              <a:ext uri="{FF2B5EF4-FFF2-40B4-BE49-F238E27FC236}">
                <a16:creationId xmlns:a16="http://schemas.microsoft.com/office/drawing/2014/main" id="{BA3F0A5E-E852-460C-954E-9CB21EB2B095}"/>
              </a:ext>
            </a:extLst>
          </p:cNvPr>
          <p:cNvGraphicFramePr>
            <a:graphicFrameLocks noGrp="1"/>
          </p:cNvGraphicFramePr>
          <p:nvPr>
            <p:extLst>
              <p:ext uri="{D42A27DB-BD31-4B8C-83A1-F6EECF244321}">
                <p14:modId xmlns:p14="http://schemas.microsoft.com/office/powerpoint/2010/main" val="1456905764"/>
              </p:ext>
            </p:extLst>
          </p:nvPr>
        </p:nvGraphicFramePr>
        <p:xfrm>
          <a:off x="4973829" y="2454263"/>
          <a:ext cx="1243601" cy="2225040"/>
        </p:xfrm>
        <a:graphic>
          <a:graphicData uri="http://schemas.openxmlformats.org/drawingml/2006/table">
            <a:tbl>
              <a:tblPr firstRow="1" bandRow="1">
                <a:tableStyleId>{EB9631B5-78F2-41C9-869B-9F39066F8104}</a:tableStyleId>
              </a:tblPr>
              <a:tblGrid>
                <a:gridCol w="1243601">
                  <a:extLst>
                    <a:ext uri="{9D8B030D-6E8A-4147-A177-3AD203B41FA5}">
                      <a16:colId xmlns:a16="http://schemas.microsoft.com/office/drawing/2014/main" val="742474925"/>
                    </a:ext>
                  </a:extLst>
                </a:gridCol>
              </a:tblGrid>
              <a:tr h="370840">
                <a:tc>
                  <a:txBody>
                    <a:bodyPr/>
                    <a:lstStyle/>
                    <a:p>
                      <a:r>
                        <a:rPr lang="en-IN" dirty="0"/>
                        <a:t>Color</a:t>
                      </a:r>
                    </a:p>
                  </a:txBody>
                  <a:tcPr/>
                </a:tc>
                <a:extLst>
                  <a:ext uri="{0D108BD9-81ED-4DB2-BD59-A6C34878D82A}">
                    <a16:rowId xmlns:a16="http://schemas.microsoft.com/office/drawing/2014/main" val="72014268"/>
                  </a:ext>
                </a:extLst>
              </a:tr>
              <a:tr h="370840">
                <a:tc>
                  <a:txBody>
                    <a:bodyPr/>
                    <a:lstStyle/>
                    <a:p>
                      <a:r>
                        <a:rPr lang="en-IN" dirty="0"/>
                        <a:t>Red</a:t>
                      </a:r>
                    </a:p>
                  </a:txBody>
                  <a:tcPr/>
                </a:tc>
                <a:extLst>
                  <a:ext uri="{0D108BD9-81ED-4DB2-BD59-A6C34878D82A}">
                    <a16:rowId xmlns:a16="http://schemas.microsoft.com/office/drawing/2014/main" val="3772515337"/>
                  </a:ext>
                </a:extLst>
              </a:tr>
              <a:tr h="370840">
                <a:tc>
                  <a:txBody>
                    <a:bodyPr/>
                    <a:lstStyle/>
                    <a:p>
                      <a:r>
                        <a:rPr lang="en-IN" dirty="0"/>
                        <a:t>Red</a:t>
                      </a:r>
                    </a:p>
                  </a:txBody>
                  <a:tcPr/>
                </a:tc>
                <a:extLst>
                  <a:ext uri="{0D108BD9-81ED-4DB2-BD59-A6C34878D82A}">
                    <a16:rowId xmlns:a16="http://schemas.microsoft.com/office/drawing/2014/main" val="1594739475"/>
                  </a:ext>
                </a:extLst>
              </a:tr>
              <a:tr h="370840">
                <a:tc>
                  <a:txBody>
                    <a:bodyPr/>
                    <a:lstStyle/>
                    <a:p>
                      <a:r>
                        <a:rPr lang="en-IN" dirty="0"/>
                        <a:t>Yellow</a:t>
                      </a:r>
                    </a:p>
                  </a:txBody>
                  <a:tcPr/>
                </a:tc>
                <a:extLst>
                  <a:ext uri="{0D108BD9-81ED-4DB2-BD59-A6C34878D82A}">
                    <a16:rowId xmlns:a16="http://schemas.microsoft.com/office/drawing/2014/main" val="1143845535"/>
                  </a:ext>
                </a:extLst>
              </a:tr>
              <a:tr h="370840">
                <a:tc>
                  <a:txBody>
                    <a:bodyPr/>
                    <a:lstStyle/>
                    <a:p>
                      <a:r>
                        <a:rPr lang="en-IN" dirty="0"/>
                        <a:t>Green</a:t>
                      </a:r>
                    </a:p>
                  </a:txBody>
                  <a:tcPr/>
                </a:tc>
                <a:extLst>
                  <a:ext uri="{0D108BD9-81ED-4DB2-BD59-A6C34878D82A}">
                    <a16:rowId xmlns:a16="http://schemas.microsoft.com/office/drawing/2014/main" val="1566998756"/>
                  </a:ext>
                </a:extLst>
              </a:tr>
              <a:tr h="370840">
                <a:tc>
                  <a:txBody>
                    <a:bodyPr/>
                    <a:lstStyle/>
                    <a:p>
                      <a:r>
                        <a:rPr lang="en-IN" dirty="0"/>
                        <a:t>Yellow</a:t>
                      </a:r>
                    </a:p>
                  </a:txBody>
                  <a:tcPr/>
                </a:tc>
                <a:extLst>
                  <a:ext uri="{0D108BD9-81ED-4DB2-BD59-A6C34878D82A}">
                    <a16:rowId xmlns:a16="http://schemas.microsoft.com/office/drawing/2014/main" val="2146661188"/>
                  </a:ext>
                </a:extLst>
              </a:tr>
            </a:tbl>
          </a:graphicData>
        </a:graphic>
      </p:graphicFrame>
      <p:graphicFrame>
        <p:nvGraphicFramePr>
          <p:cNvPr id="8" name="Table 9">
            <a:extLst>
              <a:ext uri="{FF2B5EF4-FFF2-40B4-BE49-F238E27FC236}">
                <a16:creationId xmlns:a16="http://schemas.microsoft.com/office/drawing/2014/main" id="{ADC9A85A-C912-4A6F-8832-48B9BCE4F549}"/>
              </a:ext>
            </a:extLst>
          </p:cNvPr>
          <p:cNvGraphicFramePr>
            <a:graphicFrameLocks noGrp="1"/>
          </p:cNvGraphicFramePr>
          <p:nvPr>
            <p:extLst>
              <p:ext uri="{D42A27DB-BD31-4B8C-83A1-F6EECF244321}">
                <p14:modId xmlns:p14="http://schemas.microsoft.com/office/powerpoint/2010/main" val="3921025474"/>
              </p:ext>
            </p:extLst>
          </p:nvPr>
        </p:nvGraphicFramePr>
        <p:xfrm>
          <a:off x="8034291" y="2454263"/>
          <a:ext cx="3089322" cy="2225040"/>
        </p:xfrm>
        <a:graphic>
          <a:graphicData uri="http://schemas.openxmlformats.org/drawingml/2006/table">
            <a:tbl>
              <a:tblPr firstRow="1" bandRow="1">
                <a:tableStyleId>{EB9631B5-78F2-41C9-869B-9F39066F8104}</a:tableStyleId>
              </a:tblPr>
              <a:tblGrid>
                <a:gridCol w="1029774">
                  <a:extLst>
                    <a:ext uri="{9D8B030D-6E8A-4147-A177-3AD203B41FA5}">
                      <a16:colId xmlns:a16="http://schemas.microsoft.com/office/drawing/2014/main" val="4068660451"/>
                    </a:ext>
                  </a:extLst>
                </a:gridCol>
                <a:gridCol w="1029774">
                  <a:extLst>
                    <a:ext uri="{9D8B030D-6E8A-4147-A177-3AD203B41FA5}">
                      <a16:colId xmlns:a16="http://schemas.microsoft.com/office/drawing/2014/main" val="3678201443"/>
                    </a:ext>
                  </a:extLst>
                </a:gridCol>
                <a:gridCol w="1029774">
                  <a:extLst>
                    <a:ext uri="{9D8B030D-6E8A-4147-A177-3AD203B41FA5}">
                      <a16:colId xmlns:a16="http://schemas.microsoft.com/office/drawing/2014/main" val="58039608"/>
                    </a:ext>
                  </a:extLst>
                </a:gridCol>
              </a:tblGrid>
              <a:tr h="370840">
                <a:tc>
                  <a:txBody>
                    <a:bodyPr/>
                    <a:lstStyle/>
                    <a:p>
                      <a:r>
                        <a:rPr lang="en-IN" dirty="0"/>
                        <a:t>Red</a:t>
                      </a:r>
                    </a:p>
                  </a:txBody>
                  <a:tcPr/>
                </a:tc>
                <a:tc>
                  <a:txBody>
                    <a:bodyPr/>
                    <a:lstStyle/>
                    <a:p>
                      <a:r>
                        <a:rPr lang="en-IN" dirty="0"/>
                        <a:t>Yellow</a:t>
                      </a:r>
                    </a:p>
                  </a:txBody>
                  <a:tcPr/>
                </a:tc>
                <a:tc>
                  <a:txBody>
                    <a:bodyPr/>
                    <a:lstStyle/>
                    <a:p>
                      <a:r>
                        <a:rPr lang="en-IN" dirty="0"/>
                        <a:t>Green</a:t>
                      </a:r>
                    </a:p>
                  </a:txBody>
                  <a:tcPr/>
                </a:tc>
                <a:extLst>
                  <a:ext uri="{0D108BD9-81ED-4DB2-BD59-A6C34878D82A}">
                    <a16:rowId xmlns:a16="http://schemas.microsoft.com/office/drawing/2014/main" val="3670644483"/>
                  </a:ext>
                </a:extLst>
              </a:tr>
              <a:tr h="370840">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923797441"/>
                  </a:ext>
                </a:extLst>
              </a:tr>
              <a:tr h="370840">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890216149"/>
                  </a:ext>
                </a:extLst>
              </a:tr>
              <a:tr h="370840">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1443763022"/>
                  </a:ext>
                </a:extLst>
              </a:tr>
              <a:tr h="370840">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385914640"/>
                  </a:ext>
                </a:extLst>
              </a:tr>
              <a:tr h="370840">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598021003"/>
                  </a:ext>
                </a:extLst>
              </a:tr>
            </a:tbl>
          </a:graphicData>
        </a:graphic>
      </p:graphicFrame>
      <p:sp>
        <p:nvSpPr>
          <p:cNvPr id="12" name="Arrow: Right 11">
            <a:extLst>
              <a:ext uri="{FF2B5EF4-FFF2-40B4-BE49-F238E27FC236}">
                <a16:creationId xmlns:a16="http://schemas.microsoft.com/office/drawing/2014/main" id="{654A9558-462E-4FFB-83FA-7CA02BBC5ADA}"/>
              </a:ext>
            </a:extLst>
          </p:cNvPr>
          <p:cNvSpPr/>
          <p:nvPr/>
        </p:nvSpPr>
        <p:spPr>
          <a:xfrm>
            <a:off x="6684885" y="3356473"/>
            <a:ext cx="1015137" cy="42541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25670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TotalTime>
  <Words>1148</Words>
  <Application>Microsoft Office PowerPoint</Application>
  <PresentationFormat>Widescreen</PresentationFormat>
  <Paragraphs>307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Segoe UI</vt:lpstr>
      <vt:lpstr>Wingdings</vt:lpstr>
      <vt:lpstr>Wingdings 3</vt:lpstr>
      <vt:lpstr>Ion</vt:lpstr>
      <vt:lpstr>A Comparison of GBDT Algorithms on High Cardinality Data</vt:lpstr>
      <vt:lpstr>Contents</vt:lpstr>
      <vt:lpstr>The Problem</vt:lpstr>
      <vt:lpstr>Contents</vt:lpstr>
      <vt:lpstr>GBDT Algorithms</vt:lpstr>
      <vt:lpstr>Key Highlights</vt:lpstr>
      <vt:lpstr>Contents</vt:lpstr>
      <vt:lpstr>The curse of cardinality!</vt:lpstr>
      <vt:lpstr>One Hot Encoding</vt:lpstr>
      <vt:lpstr>Target Encoding</vt:lpstr>
      <vt:lpstr>Datasets</vt:lpstr>
      <vt:lpstr>Contents</vt:lpstr>
      <vt:lpstr>Methodology</vt:lpstr>
      <vt:lpstr>How to measure performance?</vt:lpstr>
      <vt:lpstr>Experimental Design</vt:lpstr>
      <vt:lpstr>Contents</vt:lpstr>
      <vt:lpstr>How much Predictive power?</vt:lpstr>
      <vt:lpstr>Who’s the winner!?</vt:lpstr>
      <vt:lpstr>Bank Marketing</vt:lpstr>
      <vt:lpstr>PowerPoint Presentation</vt:lpstr>
      <vt:lpstr>PowerPoint Presentation</vt:lpstr>
      <vt:lpstr>References</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Comparison of GBDT Algorithms on High Cardinality Data</dc:title>
  <dc:creator>Nishant Mohan</dc:creator>
  <cp:lastModifiedBy>Nishant Mohan</cp:lastModifiedBy>
  <cp:revision>1</cp:revision>
  <dcterms:created xsi:type="dcterms:W3CDTF">2020-08-16T19:16:01Z</dcterms:created>
  <dcterms:modified xsi:type="dcterms:W3CDTF">2020-08-16T19:17:26Z</dcterms:modified>
</cp:coreProperties>
</file>