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E898-8706-4973-A25A-4936AAFB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ED74B-4F79-4CEE-9997-C743DC8C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A18-8B42-4079-A65B-ED865534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A1FE-945A-4C14-9BD0-CCD1679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F485-2FC3-48D0-8FB1-8C062450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4D88-EC4F-47E5-9DD8-233175C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3BB6-987F-4D62-9DA8-A2AAFCA4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006D-4A22-4888-AAA1-CB0FCEE0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F230-EDED-4763-95A2-289B0F55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C5AB-4F50-4112-981E-201C2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629E7-768E-46B7-9AE7-0C66482EC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2BB4C-6CB3-4951-9683-0D9D49BA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25CB-9DEE-4831-B977-8650FB5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86AB-E943-47B6-B187-502E057E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17CA-A3BC-4E74-89CD-ADBA204A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EA30-EA3D-4FC9-8141-6027425B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BFC-8163-4A1F-A8FE-6C9B2BFD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EC12-8BD5-480F-A4BB-F0631EF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DE1-1107-49C7-BEE7-9F398B0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5CF4-B2A4-4DA4-82FB-C47B17C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2B7C-761F-44CD-AEC9-3C40995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84BC-1A24-4D19-A0E6-A843CF40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CE40-A3B9-4366-AC5D-5C3D9F76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4B2C-14AF-42BA-8EF5-7FA85A21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3098-BC15-4231-B6FD-6C0CF1EE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66C-14BA-4C87-AFB5-44E759E9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E420-FA68-4725-88E3-D28B3602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A96F-59D3-4266-A34A-6E7A9378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25F5-DF0F-46AF-816E-58C0E0E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95DD-BB8E-4F7B-A47D-19552FB1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67E1-130D-479D-922F-6BC0FBB0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9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D353-14D1-491B-BEEA-47314EFB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4B91-19CE-4A1B-9E1A-3CA0F496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1B81-E48E-4B07-A646-C35E9CE6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59774-91AA-4678-A0C4-8B140AD6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F05E-CFC0-4922-ACC4-AE69E9D63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32C01-2A29-4141-80FE-6C71E80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8507-3197-4AE9-8E5E-05D34B00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C3A64-6330-440D-B0E7-1FCC5C1F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B72C-0EE6-4AA1-8EB6-7228BF6F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E56FE-3DCE-4B82-8AC1-7C67FC82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FF3E-A1B6-46BD-9C1F-F90317C1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98D4-0D1D-4B4D-841B-E2984AD6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DADDA-E954-4529-AFB7-4F60DD0E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E7B2-688C-476E-A299-CC3CEDB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D424B-B9E8-4AF9-837F-CEA5972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5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6E46-2ADE-4430-B7F7-5471E262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5420-802E-40CA-9827-20BC844E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442-0504-45E1-9228-F8E86262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F79E1-9C30-4A61-89B5-8BCD9A3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2FCD-FD60-410A-8AD7-3DC26287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BF6C-CCA6-4228-A52E-8514C19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4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2992-4009-4846-A49C-E863913B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61A95-420A-4EA0-B0ED-E310BD23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DD6F-685D-46F3-95AE-93060844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9AE2-8AD5-4487-A81A-76A167A5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F2DB-933C-4F47-823E-6BB865D3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93C02-5D39-472A-B672-3B45041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6214-49A5-49E9-A871-9C715827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71D2-DC3D-4495-B5D5-9769D954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C866-CAC6-402F-8BF7-B3A27BA9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8D5D-AAC0-4CF1-BB24-12815CA69274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A61F-12F6-4D0D-9D6A-CFFE9C95A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C565-AEC7-4591-A5D3-D7F5CAE16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A79C-A8D8-4362-B09A-66C1C85C7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1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AE28-83EF-419E-BDFF-D1D52566F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8662"/>
            <a:ext cx="9144000" cy="32972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Tomcat and eclipse configuration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Amirtha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2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AE6-94CC-4A6E-B348-999AC94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Click start again and click save on the dialog box. Check the console now for the highlighted message.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C56D9-501F-4E27-B69C-31E03C74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419" y="19685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288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4EF8-DCC7-41F1-8343-45716637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 </a:t>
            </a:r>
            <a:r>
              <a:rPr lang="en-IN" dirty="0">
                <a:hlinkClick r:id="rId2"/>
              </a:rPr>
              <a:t>http://localhost:8080/</a:t>
            </a:r>
            <a:r>
              <a:rPr lang="en-IN" dirty="0"/>
              <a:t> on any browser for validation. Done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0D408-8E35-4484-950A-0E2C4B71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074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7C80-DC7C-4DDE-B721-9460349B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 servlet </a:t>
            </a:r>
            <a:r>
              <a:rPr lang="en-IN" dirty="0" err="1"/>
              <a:t>api</a:t>
            </a:r>
            <a:r>
              <a:rPr lang="en-IN" dirty="0"/>
              <a:t> in build path -&gt; right click on project -&gt; build path -&gt; configure build path -&gt; Add external jars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18664-82E4-4F25-B880-94CF6BBB1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316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ED92-7EE2-4B6E-AE91-A9B492EC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Servlet jar can be located inside </a:t>
            </a:r>
            <a:r>
              <a:rPr lang="en-US" dirty="0"/>
              <a:t>C:\Program Files\Apache Software Foundation\Tomcat 9.0\lib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FE9AA-3EA3-4A17-BDA0-50C000FA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83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166-5E6B-4E56-AFC9-6C510E07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https://tomcat.apache.org/</a:t>
            </a:r>
            <a:r>
              <a:rPr lang="en-IN" dirty="0"/>
              <a:t> and download Tomcat 9.0.37 Released/any version of your choice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A16E-B41B-4DB3-A44A-F4C22AD5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38D52-78AA-4CF9-BDE9-A30EED0F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52574"/>
            <a:ext cx="10210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A0B9-1DD5-4AD8-8DBB-0499766D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 apache-tomcat-9.0.37.exe and got to eclipse -&gt; window -&gt; Preferences -&gt; Server -&gt; Run time Environments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3DD01-9879-4B82-83FB-0A58A24F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825625"/>
            <a:ext cx="8296981" cy="4351338"/>
          </a:xfrm>
        </p:spPr>
      </p:pic>
    </p:spTree>
    <p:extLst>
      <p:ext uri="{BB962C8B-B14F-4D97-AF65-F5344CB8AC3E}">
        <p14:creationId xmlns:p14="http://schemas.microsoft.com/office/powerpoint/2010/main" val="30907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832-68D1-4DB8-B7C7-31403C1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</a:t>
            </a:r>
            <a:r>
              <a:rPr lang="en-IN" b="1" dirty="0"/>
              <a:t>Add</a:t>
            </a:r>
            <a:r>
              <a:rPr lang="en-IN" dirty="0"/>
              <a:t> on the right side and select the installed tomcat version and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8B727-178D-445D-AC3E-D4F56147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064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904-58B9-44E0-A5BE-C86D474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Browse</a:t>
            </a:r>
            <a:r>
              <a:rPr lang="en-IN" dirty="0"/>
              <a:t> your tomcat directory and click </a:t>
            </a:r>
            <a:r>
              <a:rPr lang="en-IN" b="1" dirty="0"/>
              <a:t>finish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9D626-16A4-48EA-AE81-045B4C448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22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B376-0DB3-4D4E-9D20-34256F0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</a:t>
            </a:r>
            <a:r>
              <a:rPr lang="en-IN" b="1" dirty="0"/>
              <a:t>Apply and close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0CE6F-798D-449D-A973-9C6FAFCC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3891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BFB-30FA-4951-9FBD-3DD52964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 can locate tomcat server under </a:t>
            </a:r>
            <a:r>
              <a:rPr lang="en-IN" b="1" dirty="0"/>
              <a:t>Servers</a:t>
            </a:r>
            <a:r>
              <a:rPr lang="en-IN" dirty="0"/>
              <a:t>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7DBE9-B71E-47D8-B934-ECC9190A4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185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252A-E77C-4849-B32A-8079CE78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Double click on tomcat server </a:t>
            </a:r>
            <a:br>
              <a:rPr lang="en-IN" dirty="0"/>
            </a:br>
            <a:r>
              <a:rPr lang="en-IN" sz="2800" dirty="0"/>
              <a:t>1. Choose use tomcat installation under </a:t>
            </a:r>
            <a:r>
              <a:rPr lang="en-IN" sz="2800" b="1" dirty="0"/>
              <a:t>server locations</a:t>
            </a:r>
            <a:br>
              <a:rPr lang="en-IN" sz="2800" dirty="0"/>
            </a:br>
            <a:r>
              <a:rPr lang="en-IN" sz="2800" dirty="0"/>
              <a:t>2. Enter a </a:t>
            </a:r>
            <a:r>
              <a:rPr lang="en-IN" sz="2800" b="1" dirty="0"/>
              <a:t>Tomcat admin port number</a:t>
            </a:r>
            <a:r>
              <a:rPr lang="en-IN" sz="2800" dirty="0"/>
              <a:t> under Ports tab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304789-7DAF-4FB6-85A5-19ED0257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2797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5F5-88E5-4742-8780-97B903D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click on tomcat server and click </a:t>
            </a:r>
            <a:r>
              <a:rPr lang="en-IN" b="1" dirty="0"/>
              <a:t>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998ED-22FD-4F37-9DFC-A29371AB4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522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Tomcat and eclipse configuration  Amirtha </vt:lpstr>
      <vt:lpstr>Goto https://tomcat.apache.org/ and download Tomcat 9.0.37 Released/any version of your choice </vt:lpstr>
      <vt:lpstr>Run apache-tomcat-9.0.37.exe and got to eclipse -&gt; window -&gt; Preferences -&gt; Server -&gt; Run time Environments</vt:lpstr>
      <vt:lpstr>Click on Add on the right side and select the installed tomcat version and click next</vt:lpstr>
      <vt:lpstr>Browse your tomcat directory and click finish</vt:lpstr>
      <vt:lpstr>Click Apply and close</vt:lpstr>
      <vt:lpstr>You can locate tomcat server under Servers tab</vt:lpstr>
      <vt:lpstr>Double click on tomcat server  1. Choose use tomcat installation under server locations 2. Enter a Tomcat admin port number under Ports tab</vt:lpstr>
      <vt:lpstr>Right click on tomcat server and click start</vt:lpstr>
      <vt:lpstr>Click start again and click save on the dialog box. Check the console now for the highlighted message. </vt:lpstr>
      <vt:lpstr>Access http://localhost:8080/ on any browser for validation. Done </vt:lpstr>
      <vt:lpstr>Add servlet api in build path -&gt; right click on project -&gt; build path -&gt; configure build path -&gt; Add external jars</vt:lpstr>
      <vt:lpstr>Servlet jar can be located inside C:\Program Files\Apache Software Foundation\Tomcat 9.0\lib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Tomcat and eclipse configuration </dc:title>
  <dc:creator>Amirtha Thiru</dc:creator>
  <cp:lastModifiedBy>Amirtha Thiru</cp:lastModifiedBy>
  <cp:revision>22</cp:revision>
  <dcterms:created xsi:type="dcterms:W3CDTF">2020-08-11T16:03:56Z</dcterms:created>
  <dcterms:modified xsi:type="dcterms:W3CDTF">2020-08-16T12:44:10Z</dcterms:modified>
</cp:coreProperties>
</file>