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 name="Shape 1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4" name="Shape 11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Shape 12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6" name="Shape 1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2" name="Shape 1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8" name="Shape 13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5" name="Shape 14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Shape 1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Shape 18"/>
          <p:cNvSpPr txBox="1"/>
          <p:nvPr>
            <p:ph idx="1" type="subTitle"/>
          </p:nvPr>
        </p:nvSpPr>
        <p:spPr>
          <a:xfrm>
            <a:off x="4673600" y="2927350"/>
            <a:ext cx="4013200" cy="1822450"/>
          </a:xfrm>
          <a:prstGeom prst="rect">
            <a:avLst/>
          </a:prstGeom>
          <a:noFill/>
          <a:ln>
            <a:noFill/>
          </a:ln>
        </p:spPr>
        <p:txBody>
          <a:bodyPr anchorCtr="0" anchor="b" bIns="91425" lIns="91425" spcFirstLastPara="1" rIns="91425" wrap="square" tIns="91425"/>
          <a:lstStyle>
            <a:lvl1pPr lvl="0" marR="0" rtl="0" algn="l">
              <a:lnSpc>
                <a:spcPct val="100000"/>
              </a:lnSpc>
              <a:spcBef>
                <a:spcPts val="560"/>
              </a:spcBef>
              <a:spcAft>
                <a:spcPts val="0"/>
              </a:spcAft>
              <a:buClr>
                <a:schemeClr val="dk1"/>
              </a:buClr>
              <a:buSzPts val="2100"/>
              <a:buFont typeface="Noto Sans Symbols"/>
              <a:buNone/>
              <a:defRPr b="0" i="0" sz="2800" u="none" cap="none" strike="noStrike">
                <a:solidFill>
                  <a:schemeClr val="dk2"/>
                </a:solidFill>
                <a:latin typeface="Arial"/>
                <a:ea typeface="Arial"/>
                <a:cs typeface="Arial"/>
                <a:sym typeface="Arial"/>
              </a:defRPr>
            </a:lvl1pPr>
            <a:lvl2pPr lvl="1"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lvl="6"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lvl="7"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lvl="8"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 name="Shape 19"/>
          <p:cNvSpPr/>
          <p:nvPr>
            <p:ph type="ctrTitle"/>
          </p:nvPr>
        </p:nvSpPr>
        <p:spPr>
          <a:xfrm>
            <a:off x="685800" y="990600"/>
            <a:ext cx="8229600" cy="1905000"/>
          </a:xfrm>
          <a:prstGeom prst="roundRect">
            <a:avLst>
              <a:gd fmla="val 50000" name="adj"/>
            </a:avLst>
          </a:prstGeom>
          <a:noFill/>
          <a:ln>
            <a:noFill/>
          </a:ln>
        </p:spPr>
        <p:txBody>
          <a:bodyPr anchorCtr="0" anchor="ctr" bIns="91425" lIns="91425" spcFirstLastPara="1" rIns="91425" wrap="square" tIns="91425"/>
          <a:lstStyle>
            <a:lvl1pPr lvl="0" marR="0" rtl="0" algn="ctr">
              <a:lnSpc>
                <a:spcPct val="90000"/>
              </a:lnSpc>
              <a:spcBef>
                <a:spcPts val="0"/>
              </a:spcBef>
              <a:spcAft>
                <a:spcPts val="0"/>
              </a:spcAft>
              <a:buClr>
                <a:srgbClr val="000000"/>
              </a:buClr>
              <a:buSzPts val="1400"/>
              <a:buFont typeface="Arial"/>
              <a:buNone/>
              <a:defRPr b="1" i="0" sz="36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20" name="Shape 20"/>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Shape 21"/>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Shape 2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7" name="Shape 87"/>
        <p:cNvGrpSpPr/>
        <p:nvPr/>
      </p:nvGrpSpPr>
      <p:grpSpPr>
        <a:xfrm>
          <a:off x="0" y="0"/>
          <a:ext cx="0" cy="0"/>
          <a:chOff x="0" y="0"/>
          <a:chExt cx="0" cy="0"/>
        </a:xfrm>
      </p:grpSpPr>
      <p:sp>
        <p:nvSpPr>
          <p:cNvPr id="88" name="Shape 88"/>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89" name="Shape 89"/>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0" name="Shape 90"/>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1" name="Shape 91"/>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2" name="Shape 92"/>
        <p:cNvGrpSpPr/>
        <p:nvPr/>
      </p:nvGrpSpPr>
      <p:grpSpPr>
        <a:xfrm>
          <a:off x="0" y="0"/>
          <a:ext cx="0" cy="0"/>
          <a:chOff x="0" y="0"/>
          <a:chExt cx="0" cy="0"/>
        </a:xfrm>
      </p:grpSpPr>
      <p:sp>
        <p:nvSpPr>
          <p:cNvPr id="93" name="Shape 93"/>
          <p:cNvSpPr/>
          <p:nvPr>
            <p:ph type="title"/>
          </p:nvPr>
        </p:nvSpPr>
        <p:spPr>
          <a:xfrm>
            <a:off x="457200" y="274638"/>
            <a:ext cx="82296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94" name="Shape 9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8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5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35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28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9pPr>
          </a:lstStyle>
          <a:p/>
        </p:txBody>
      </p:sp>
      <p:sp>
        <p:nvSpPr>
          <p:cNvPr id="95" name="Shape 95"/>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14325" lvl="2" marL="1371600" marR="0" rtl="0" algn="l">
              <a:lnSpc>
                <a:spcPct val="100000"/>
              </a:lnSpc>
              <a:spcBef>
                <a:spcPts val="360"/>
              </a:spcBef>
              <a:spcAft>
                <a:spcPts val="0"/>
              </a:spcAft>
              <a:buClr>
                <a:schemeClr val="dk1"/>
              </a:buClr>
              <a:buSzPts val="1350"/>
              <a:buFont typeface="Noto Sans Symbols"/>
              <a:buChar char="●"/>
              <a:defRPr b="0" i="0" sz="1800" u="none" cap="none" strike="noStrike">
                <a:solidFill>
                  <a:schemeClr val="dk1"/>
                </a:solidFill>
                <a:latin typeface="Arial"/>
                <a:ea typeface="Arial"/>
                <a:cs typeface="Arial"/>
                <a:sym typeface="Arial"/>
              </a:defRPr>
            </a:lvl3pPr>
            <a:lvl4pPr indent="-309880" lvl="3" marL="1828800" marR="0" rtl="0" algn="l">
              <a:lnSpc>
                <a:spcPct val="100000"/>
              </a:lnSpc>
              <a:spcBef>
                <a:spcPts val="320"/>
              </a:spcBef>
              <a:spcAft>
                <a:spcPts val="0"/>
              </a:spcAft>
              <a:buClr>
                <a:schemeClr val="dk1"/>
              </a:buClr>
              <a:buSzPts val="1280"/>
              <a:buFont typeface="Arial"/>
              <a:buChar char="–"/>
              <a:defRPr b="0" i="0" sz="1600" u="none" cap="none" strike="noStrike">
                <a:solidFill>
                  <a:schemeClr val="dk1"/>
                </a:solidFill>
                <a:latin typeface="Arial"/>
                <a:ea typeface="Arial"/>
                <a:cs typeface="Arial"/>
                <a:sym typeface="Arial"/>
              </a:defRPr>
            </a:lvl4pPr>
            <a:lvl5pPr indent="-294639" lvl="4" marL="22860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5pPr>
            <a:lvl6pPr indent="-294639" lvl="5" marL="27432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6pPr>
            <a:lvl7pPr indent="-294639" lvl="6" marL="32004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7pPr>
            <a:lvl8pPr indent="-294640" lvl="7" marL="36576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8pPr>
            <a:lvl9pPr indent="-294640" lvl="8" marL="41148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9pPr>
          </a:lstStyle>
          <a:p/>
        </p:txBody>
      </p:sp>
      <p:sp>
        <p:nvSpPr>
          <p:cNvPr id="96" name="Shape 9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80"/>
              </a:spcBef>
              <a:spcAft>
                <a:spcPts val="0"/>
              </a:spcAft>
              <a:buClr>
                <a:schemeClr val="dk1"/>
              </a:buClr>
              <a:buSzPts val="18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lnSpc>
                <a:spcPct val="100000"/>
              </a:lnSpc>
              <a:spcBef>
                <a:spcPts val="400"/>
              </a:spcBef>
              <a:spcAft>
                <a:spcPts val="0"/>
              </a:spcAft>
              <a:buClr>
                <a:schemeClr val="dk1"/>
              </a:buClr>
              <a:buSzPts val="15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35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28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040"/>
              <a:buFont typeface="Noto Sans Symbols"/>
              <a:buNone/>
              <a:defRPr b="1" i="0" sz="1600" u="none" cap="none" strike="noStrike">
                <a:solidFill>
                  <a:schemeClr val="dk1"/>
                </a:solidFill>
                <a:latin typeface="Arial"/>
                <a:ea typeface="Arial"/>
                <a:cs typeface="Arial"/>
                <a:sym typeface="Arial"/>
              </a:defRPr>
            </a:lvl9pPr>
          </a:lstStyle>
          <a:p/>
        </p:txBody>
      </p:sp>
      <p:sp>
        <p:nvSpPr>
          <p:cNvPr id="97" name="Shape 9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42900" lvl="0" marL="457200" marR="0" rtl="0" algn="l">
              <a:lnSpc>
                <a:spcPct val="100000"/>
              </a:lnSpc>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1pPr>
            <a:lvl2pPr indent="-323850" lvl="1" marL="914400" marR="0" rtl="0" algn="l">
              <a:lnSpc>
                <a:spcPct val="100000"/>
              </a:lnSpc>
              <a:spcBef>
                <a:spcPts val="400"/>
              </a:spcBef>
              <a:spcAft>
                <a:spcPts val="0"/>
              </a:spcAft>
              <a:buClr>
                <a:schemeClr val="dk1"/>
              </a:buClr>
              <a:buSzPts val="1500"/>
              <a:buFont typeface="Arial"/>
              <a:buChar char="–"/>
              <a:defRPr b="0" i="0" sz="2000" u="none" cap="none" strike="noStrike">
                <a:solidFill>
                  <a:schemeClr val="dk1"/>
                </a:solidFill>
                <a:latin typeface="Arial"/>
                <a:ea typeface="Arial"/>
                <a:cs typeface="Arial"/>
                <a:sym typeface="Arial"/>
              </a:defRPr>
            </a:lvl2pPr>
            <a:lvl3pPr indent="-314325" lvl="2" marL="1371600" marR="0" rtl="0" algn="l">
              <a:lnSpc>
                <a:spcPct val="100000"/>
              </a:lnSpc>
              <a:spcBef>
                <a:spcPts val="360"/>
              </a:spcBef>
              <a:spcAft>
                <a:spcPts val="0"/>
              </a:spcAft>
              <a:buClr>
                <a:schemeClr val="dk1"/>
              </a:buClr>
              <a:buSzPts val="1350"/>
              <a:buFont typeface="Noto Sans Symbols"/>
              <a:buChar char="●"/>
              <a:defRPr b="0" i="0" sz="1800" u="none" cap="none" strike="noStrike">
                <a:solidFill>
                  <a:schemeClr val="dk1"/>
                </a:solidFill>
                <a:latin typeface="Arial"/>
                <a:ea typeface="Arial"/>
                <a:cs typeface="Arial"/>
                <a:sym typeface="Arial"/>
              </a:defRPr>
            </a:lvl3pPr>
            <a:lvl4pPr indent="-309880" lvl="3" marL="1828800" marR="0" rtl="0" algn="l">
              <a:lnSpc>
                <a:spcPct val="100000"/>
              </a:lnSpc>
              <a:spcBef>
                <a:spcPts val="320"/>
              </a:spcBef>
              <a:spcAft>
                <a:spcPts val="0"/>
              </a:spcAft>
              <a:buClr>
                <a:schemeClr val="dk1"/>
              </a:buClr>
              <a:buSzPts val="1280"/>
              <a:buFont typeface="Arial"/>
              <a:buChar char="–"/>
              <a:defRPr b="0" i="0" sz="1600" u="none" cap="none" strike="noStrike">
                <a:solidFill>
                  <a:schemeClr val="dk1"/>
                </a:solidFill>
                <a:latin typeface="Arial"/>
                <a:ea typeface="Arial"/>
                <a:cs typeface="Arial"/>
                <a:sym typeface="Arial"/>
              </a:defRPr>
            </a:lvl4pPr>
            <a:lvl5pPr indent="-294639" lvl="4" marL="22860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5pPr>
            <a:lvl6pPr indent="-294639" lvl="5" marL="27432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6pPr>
            <a:lvl7pPr indent="-294639" lvl="6" marL="32004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7pPr>
            <a:lvl8pPr indent="-294640" lvl="7" marL="36576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8pPr>
            <a:lvl9pPr indent="-294640" lvl="8" marL="4114800" marR="0" rtl="0" algn="l">
              <a:lnSpc>
                <a:spcPct val="100000"/>
              </a:lnSpc>
              <a:spcBef>
                <a:spcPts val="320"/>
              </a:spcBef>
              <a:spcAft>
                <a:spcPts val="0"/>
              </a:spcAft>
              <a:buClr>
                <a:schemeClr val="dk1"/>
              </a:buClr>
              <a:buSzPts val="1040"/>
              <a:buFont typeface="Noto Sans Symbols"/>
              <a:buChar char="●"/>
              <a:defRPr b="0" i="0" sz="1600" u="none" cap="none" strike="noStrike">
                <a:solidFill>
                  <a:schemeClr val="dk1"/>
                </a:solidFill>
                <a:latin typeface="Arial"/>
                <a:ea typeface="Arial"/>
                <a:cs typeface="Arial"/>
                <a:sym typeface="Arial"/>
              </a:defRPr>
            </a:lvl9pPr>
          </a:lstStyle>
          <a:p/>
        </p:txBody>
      </p:sp>
      <p:sp>
        <p:nvSpPr>
          <p:cNvPr id="98" name="Shape 98"/>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9" name="Shape 99"/>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0" name="Shape 100"/>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01" name="Shape 101"/>
        <p:cNvGrpSpPr/>
        <p:nvPr/>
      </p:nvGrpSpPr>
      <p:grpSpPr>
        <a:xfrm>
          <a:off x="0" y="0"/>
          <a:ext cx="0" cy="0"/>
          <a:chOff x="0" y="0"/>
          <a:chExt cx="0" cy="0"/>
        </a:xfrm>
      </p:grpSpPr>
      <p:sp>
        <p:nvSpPr>
          <p:cNvPr id="102" name="Shape 102"/>
          <p:cNvSpPr/>
          <p:nvPr>
            <p:ph type="title"/>
          </p:nvPr>
        </p:nvSpPr>
        <p:spPr>
          <a:xfrm>
            <a:off x="722313" y="4406900"/>
            <a:ext cx="7772400" cy="1362075"/>
          </a:xfrm>
          <a:prstGeom prst="roundRect">
            <a:avLst>
              <a:gd fmla="val 4680" name="adj"/>
            </a:avLst>
          </a:prstGeom>
          <a:noFill/>
          <a:ln>
            <a:noFill/>
          </a:ln>
        </p:spPr>
        <p:txBody>
          <a:bodyPr anchorCtr="0" anchor="t"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40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03" name="Shape 10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lnSpc>
                <a:spcPct val="100000"/>
              </a:lnSpc>
              <a:spcBef>
                <a:spcPts val="400"/>
              </a:spcBef>
              <a:spcAft>
                <a:spcPts val="0"/>
              </a:spcAft>
              <a:buClr>
                <a:schemeClr val="dk1"/>
              </a:buClr>
              <a:buSzPts val="1500"/>
              <a:buFont typeface="Noto Sans Symbols"/>
              <a:buNone/>
              <a:defRPr b="0" i="0" sz="20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chemeClr val="dk1"/>
              </a:buClr>
              <a:buSzPts val="135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00000"/>
              </a:lnSpc>
              <a:spcBef>
                <a:spcPts val="320"/>
              </a:spcBef>
              <a:spcAft>
                <a:spcPts val="0"/>
              </a:spcAft>
              <a:buClr>
                <a:schemeClr val="dk1"/>
              </a:buClr>
              <a:buSzPts val="1200"/>
              <a:buFont typeface="Noto Sans Symbols"/>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280"/>
              </a:spcBef>
              <a:spcAft>
                <a:spcPts val="0"/>
              </a:spcAft>
              <a:buClr>
                <a:schemeClr val="dk1"/>
              </a:buClr>
              <a:buSzPts val="1120"/>
              <a:buFont typeface="Arial"/>
              <a:buNone/>
              <a:defRPr b="0" i="0" sz="1400" u="none" cap="none" strike="noStrike">
                <a:solidFill>
                  <a:schemeClr val="dk1"/>
                </a:solidFill>
                <a:latin typeface="Arial"/>
                <a:ea typeface="Arial"/>
                <a:cs typeface="Arial"/>
                <a:sym typeface="Arial"/>
              </a:defRPr>
            </a:lvl4pPr>
            <a:lvl5pPr indent="-228600" lvl="4" marL="22860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5pPr>
            <a:lvl6pPr indent="-228600" lvl="5" marL="27432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6pPr>
            <a:lvl7pPr indent="-228600" lvl="6" marL="32004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7pPr>
            <a:lvl8pPr indent="-228600" lvl="7" marL="36576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8pPr>
            <a:lvl9pPr indent="-228600" lvl="8" marL="4114800" marR="0" rtl="0" algn="l">
              <a:lnSpc>
                <a:spcPct val="100000"/>
              </a:lnSpc>
              <a:spcBef>
                <a:spcPts val="280"/>
              </a:spcBef>
              <a:spcAft>
                <a:spcPts val="0"/>
              </a:spcAft>
              <a:buClr>
                <a:schemeClr val="dk1"/>
              </a:buClr>
              <a:buSzPts val="910"/>
              <a:buFont typeface="Noto Sans Symbols"/>
              <a:buNone/>
              <a:defRPr b="0" i="0" sz="1400" u="none" cap="none" strike="noStrike">
                <a:solidFill>
                  <a:schemeClr val="dk1"/>
                </a:solidFill>
                <a:latin typeface="Arial"/>
                <a:ea typeface="Arial"/>
                <a:cs typeface="Arial"/>
                <a:sym typeface="Arial"/>
              </a:defRPr>
            </a:lvl9pPr>
          </a:lstStyle>
          <a:p/>
        </p:txBody>
      </p:sp>
      <p:sp>
        <p:nvSpPr>
          <p:cNvPr id="104" name="Shape 104"/>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5" name="Shape 105"/>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Shape 37"/>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38" name="Shape 38"/>
          <p:cNvSpPr txBox="1"/>
          <p:nvPr>
            <p:ph idx="1" type="body"/>
          </p:nvPr>
        </p:nvSpPr>
        <p:spPr>
          <a:xfrm>
            <a:off x="838200" y="2362200"/>
            <a:ext cx="7693025"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9" name="Shape 39"/>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0" name="Shape 40"/>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Shape 41"/>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Shape 43"/>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44" name="Shape 44"/>
          <p:cNvSpPr txBox="1"/>
          <p:nvPr>
            <p:ph idx="1" type="body"/>
          </p:nvPr>
        </p:nvSpPr>
        <p:spPr>
          <a:xfrm>
            <a:off x="838200" y="2362200"/>
            <a:ext cx="3770313"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lnSpc>
                <a:spcPct val="100000"/>
              </a:lnSpc>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2" type="body"/>
          </p:nvPr>
        </p:nvSpPr>
        <p:spPr>
          <a:xfrm>
            <a:off x="4760913" y="2362200"/>
            <a:ext cx="3770312"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20039" lvl="3" marL="1828800" marR="0" rtl="0" algn="l">
              <a:lnSpc>
                <a:spcPct val="100000"/>
              </a:lnSpc>
              <a:spcBef>
                <a:spcPts val="360"/>
              </a:spcBef>
              <a:spcAft>
                <a:spcPts val="0"/>
              </a:spcAft>
              <a:buClr>
                <a:schemeClr val="dk1"/>
              </a:buClr>
              <a:buSzPts val="1440"/>
              <a:buFont typeface="Arial"/>
              <a:buChar char="–"/>
              <a:defRPr b="0" i="0" sz="1800" u="none" cap="none" strike="noStrike">
                <a:solidFill>
                  <a:schemeClr val="dk1"/>
                </a:solidFill>
                <a:latin typeface="Arial"/>
                <a:ea typeface="Arial"/>
                <a:cs typeface="Arial"/>
                <a:sym typeface="Arial"/>
              </a:defRPr>
            </a:lvl4pPr>
            <a:lvl5pPr indent="-302895" lvl="4" marL="22860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46" name="Shape 46"/>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7" name="Shape 47"/>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Media Clip" type="txAndMedia">
  <p:cSld name="TEXT_AND_MEDIA">
    <p:spTree>
      <p:nvGrpSpPr>
        <p:cNvPr id="49" name="Shape 49"/>
        <p:cNvGrpSpPr/>
        <p:nvPr/>
      </p:nvGrpSpPr>
      <p:grpSpPr>
        <a:xfrm>
          <a:off x="0" y="0"/>
          <a:ext cx="0" cy="0"/>
          <a:chOff x="0" y="0"/>
          <a:chExt cx="0" cy="0"/>
        </a:xfrm>
      </p:grpSpPr>
      <p:sp>
        <p:nvSpPr>
          <p:cNvPr id="50" name="Shape 50"/>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51" name="Shape 51"/>
          <p:cNvSpPr txBox="1"/>
          <p:nvPr>
            <p:ph idx="1" type="body"/>
          </p:nvPr>
        </p:nvSpPr>
        <p:spPr>
          <a:xfrm>
            <a:off x="838200" y="2362200"/>
            <a:ext cx="3770313"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52" name="Shape 52"/>
          <p:cNvSpPr/>
          <p:nvPr>
            <p:ph idx="2" type="media"/>
          </p:nvPr>
        </p:nvSpPr>
        <p:spPr>
          <a:xfrm>
            <a:off x="4760913" y="2362200"/>
            <a:ext cx="3770312" cy="3724275"/>
          </a:xfrm>
          <a:prstGeom prst="rect">
            <a:avLst/>
          </a:prstGeom>
          <a:noFill/>
          <a:ln>
            <a:noFill/>
          </a:ln>
        </p:spPr>
        <p:txBody>
          <a:bodyPr anchorCtr="0" anchor="t" bIns="91425" lIns="91425" spcFirstLastPara="1" rIns="91425" wrap="square" tIns="91425"/>
          <a:lstStyle>
            <a:lvl1pPr lvl="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lvl="1"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lvl="2"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lvl="6"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lvl="7"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lvl="8"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53" name="Shape 53"/>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5" name="Shape 5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6" name="Shape 56"/>
        <p:cNvGrpSpPr/>
        <p:nvPr/>
      </p:nvGrpSpPr>
      <p:grpSpPr>
        <a:xfrm>
          <a:off x="0" y="0"/>
          <a:ext cx="0" cy="0"/>
          <a:chOff x="0" y="0"/>
          <a:chExt cx="0" cy="0"/>
        </a:xfrm>
      </p:grpSpPr>
      <p:sp>
        <p:nvSpPr>
          <p:cNvPr id="57" name="Shape 57"/>
          <p:cNvSpPr/>
          <p:nvPr>
            <p:ph type="title"/>
          </p:nvPr>
        </p:nvSpPr>
        <p:spPr>
          <a:xfrm>
            <a:off x="6705600" y="762000"/>
            <a:ext cx="1981200" cy="5324475"/>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58" name="Shape 58"/>
          <p:cNvSpPr txBox="1"/>
          <p:nvPr/>
        </p:nvSpPr>
        <p:spPr>
          <a:xfrm rot="5400000">
            <a:off x="5061119" y="2460794"/>
            <a:ext cx="5270161" cy="1926886"/>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59" name="Shape 59"/>
          <p:cNvSpPr txBox="1"/>
          <p:nvPr>
            <p:ph idx="1" type="body"/>
          </p:nvPr>
        </p:nvSpPr>
        <p:spPr>
          <a:xfrm rot="5400000">
            <a:off x="995363" y="528637"/>
            <a:ext cx="5324475" cy="5791200"/>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60" name="Shape 60"/>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1" name="Shape 61"/>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2" name="Shape 62"/>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3" name="Shape 63"/>
        <p:cNvGrpSpPr/>
        <p:nvPr/>
      </p:nvGrpSpPr>
      <p:grpSpPr>
        <a:xfrm>
          <a:off x="0" y="0"/>
          <a:ext cx="0" cy="0"/>
          <a:chOff x="0" y="0"/>
          <a:chExt cx="0" cy="0"/>
        </a:xfrm>
      </p:grpSpPr>
      <p:sp>
        <p:nvSpPr>
          <p:cNvPr id="64" name="Shape 64"/>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65" name="Shape 65"/>
          <p:cNvSpPr txBox="1"/>
          <p:nvPr>
            <p:ph idx="1" type="body"/>
          </p:nvPr>
        </p:nvSpPr>
        <p:spPr>
          <a:xfrm rot="5400000">
            <a:off x="2822575" y="377825"/>
            <a:ext cx="3724275" cy="769302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66" name="Shape 66"/>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9" name="Shape 69"/>
        <p:cNvGrpSpPr/>
        <p:nvPr/>
      </p:nvGrpSpPr>
      <p:grpSpPr>
        <a:xfrm>
          <a:off x="0" y="0"/>
          <a:ext cx="0" cy="0"/>
          <a:chOff x="0" y="0"/>
          <a:chExt cx="0" cy="0"/>
        </a:xfrm>
      </p:grpSpPr>
      <p:sp>
        <p:nvSpPr>
          <p:cNvPr id="70" name="Shape 70"/>
          <p:cNvSpPr/>
          <p:nvPr>
            <p:ph type="title"/>
          </p:nvPr>
        </p:nvSpPr>
        <p:spPr>
          <a:xfrm>
            <a:off x="1792288" y="4800600"/>
            <a:ext cx="5486400" cy="566738"/>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20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71" name="Shape 7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lvl="0" marR="0" rtl="0" algn="l">
              <a:lnSpc>
                <a:spcPct val="100000"/>
              </a:lnSpc>
              <a:spcBef>
                <a:spcPts val="640"/>
              </a:spcBef>
              <a:spcAft>
                <a:spcPts val="0"/>
              </a:spcAft>
              <a:buClr>
                <a:schemeClr val="dk1"/>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1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180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16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1300"/>
              <a:buFont typeface="Noto Sans Symbols"/>
              <a:buNone/>
              <a:defRPr b="0" i="0" sz="2000" u="none" cap="none" strike="noStrike">
                <a:solidFill>
                  <a:schemeClr val="dk1"/>
                </a:solidFill>
                <a:latin typeface="Arial"/>
                <a:ea typeface="Arial"/>
                <a:cs typeface="Arial"/>
                <a:sym typeface="Arial"/>
              </a:defRPr>
            </a:lvl9pPr>
          </a:lstStyle>
          <a:p/>
        </p:txBody>
      </p:sp>
      <p:sp>
        <p:nvSpPr>
          <p:cNvPr id="72" name="Shape 72"/>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05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75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72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9pPr>
          </a:lstStyle>
          <a:p/>
        </p:txBody>
      </p:sp>
      <p:sp>
        <p:nvSpPr>
          <p:cNvPr id="73" name="Shape 73"/>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4" name="Shape 74"/>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75" name="Shape 7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6" name="Shape 76"/>
        <p:cNvGrpSpPr/>
        <p:nvPr/>
      </p:nvGrpSpPr>
      <p:grpSpPr>
        <a:xfrm>
          <a:off x="0" y="0"/>
          <a:ext cx="0" cy="0"/>
          <a:chOff x="0" y="0"/>
          <a:chExt cx="0" cy="0"/>
        </a:xfrm>
      </p:grpSpPr>
      <p:sp>
        <p:nvSpPr>
          <p:cNvPr id="77" name="Shape 77"/>
          <p:cNvSpPr/>
          <p:nvPr>
            <p:ph type="title"/>
          </p:nvPr>
        </p:nvSpPr>
        <p:spPr>
          <a:xfrm>
            <a:off x="457200" y="273050"/>
            <a:ext cx="3008313" cy="116205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20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78" name="Shape 7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381000" lvl="0" marL="457200" marR="0" rtl="0" algn="l">
              <a:lnSpc>
                <a:spcPct val="100000"/>
              </a:lnSpc>
              <a:spcBef>
                <a:spcPts val="640"/>
              </a:spcBef>
              <a:spcAft>
                <a:spcPts val="0"/>
              </a:spcAft>
              <a:buClr>
                <a:schemeClr val="dk1"/>
              </a:buClr>
              <a:buSzPts val="2400"/>
              <a:buFont typeface="Noto Sans Symbols"/>
              <a:buChar char="●"/>
              <a:defRPr b="0" i="0" sz="3200" u="none" cap="none" strike="noStrike">
                <a:solidFill>
                  <a:schemeClr val="dk1"/>
                </a:solidFill>
                <a:latin typeface="Arial"/>
                <a:ea typeface="Arial"/>
                <a:cs typeface="Arial"/>
                <a:sym typeface="Arial"/>
              </a:defRPr>
            </a:lvl1pPr>
            <a:lvl2pPr indent="-361950" lvl="1" marL="914400" marR="0" rtl="0" algn="l">
              <a:lnSpc>
                <a:spcPct val="100000"/>
              </a:lnSpc>
              <a:spcBef>
                <a:spcPts val="560"/>
              </a:spcBef>
              <a:spcAft>
                <a:spcPts val="0"/>
              </a:spcAft>
              <a:buClr>
                <a:schemeClr val="dk1"/>
              </a:buClr>
              <a:buSzPts val="2100"/>
              <a:buFont typeface="Arial"/>
              <a:buChar char="–"/>
              <a:defRPr b="0" i="0" sz="2800" u="none" cap="none" strike="noStrike">
                <a:solidFill>
                  <a:schemeClr val="dk1"/>
                </a:solidFill>
                <a:latin typeface="Arial"/>
                <a:ea typeface="Arial"/>
                <a:cs typeface="Arial"/>
                <a:sym typeface="Arial"/>
              </a:defRPr>
            </a:lvl2pPr>
            <a:lvl3pPr indent="-342900" lvl="2" marL="1371600" marR="0" rtl="0" algn="l">
              <a:lnSpc>
                <a:spcPct val="100000"/>
              </a:lnSpc>
              <a:spcBef>
                <a:spcPts val="480"/>
              </a:spcBef>
              <a:spcAft>
                <a:spcPts val="0"/>
              </a:spcAft>
              <a:buClr>
                <a:schemeClr val="dk1"/>
              </a:buClr>
              <a:buSzPts val="1800"/>
              <a:buFont typeface="Noto Sans Symbols"/>
              <a:buChar char="●"/>
              <a:defRPr b="0" i="0" sz="24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11150" lvl="5" marL="27432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6pPr>
            <a:lvl7pPr indent="-311150" lvl="6" marL="32004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7pPr>
            <a:lvl8pPr indent="-311150" lvl="7" marL="36576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8pPr>
            <a:lvl9pPr indent="-311150" lvl="8" marL="41148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9pPr>
          </a:lstStyle>
          <a:p/>
        </p:txBody>
      </p:sp>
      <p:sp>
        <p:nvSpPr>
          <p:cNvPr id="79" name="Shape 7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lnSpc>
                <a:spcPct val="100000"/>
              </a:lnSpc>
              <a:spcBef>
                <a:spcPts val="280"/>
              </a:spcBef>
              <a:spcAft>
                <a:spcPts val="0"/>
              </a:spcAft>
              <a:buClr>
                <a:schemeClr val="dk1"/>
              </a:buClr>
              <a:buSzPts val="105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240"/>
              </a:spcBef>
              <a:spcAft>
                <a:spcPts val="0"/>
              </a:spcAft>
              <a:buClr>
                <a:schemeClr val="dk1"/>
              </a:buClr>
              <a:buSzPts val="9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200"/>
              </a:spcBef>
              <a:spcAft>
                <a:spcPts val="0"/>
              </a:spcAft>
              <a:buClr>
                <a:schemeClr val="dk1"/>
              </a:buClr>
              <a:buSzPts val="75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lnSpc>
                <a:spcPct val="100000"/>
              </a:lnSpc>
              <a:spcBef>
                <a:spcPts val="180"/>
              </a:spcBef>
              <a:spcAft>
                <a:spcPts val="0"/>
              </a:spcAft>
              <a:buClr>
                <a:schemeClr val="dk1"/>
              </a:buClr>
              <a:buSzPts val="720"/>
              <a:buFont typeface="Arial"/>
              <a:buNone/>
              <a:defRPr b="0" i="0" sz="900" u="none" cap="none" strike="noStrike">
                <a:solidFill>
                  <a:schemeClr val="dk1"/>
                </a:solidFill>
                <a:latin typeface="Arial"/>
                <a:ea typeface="Arial"/>
                <a:cs typeface="Arial"/>
                <a:sym typeface="Arial"/>
              </a:defRPr>
            </a:lvl4pPr>
            <a:lvl5pPr indent="-228600" lvl="4" marL="22860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lnSpc>
                <a:spcPct val="100000"/>
              </a:lnSpc>
              <a:spcBef>
                <a:spcPts val="180"/>
              </a:spcBef>
              <a:spcAft>
                <a:spcPts val="0"/>
              </a:spcAft>
              <a:buClr>
                <a:schemeClr val="dk1"/>
              </a:buClr>
              <a:buSzPts val="585"/>
              <a:buFont typeface="Noto Sans Symbols"/>
              <a:buNone/>
              <a:defRPr b="0" i="0" sz="900" u="none" cap="none" strike="noStrike">
                <a:solidFill>
                  <a:schemeClr val="dk1"/>
                </a:solidFill>
                <a:latin typeface="Arial"/>
                <a:ea typeface="Arial"/>
                <a:cs typeface="Arial"/>
                <a:sym typeface="Arial"/>
              </a:defRPr>
            </a:lvl9pPr>
          </a:lstStyle>
          <a:p/>
        </p:txBody>
      </p:sp>
      <p:sp>
        <p:nvSpPr>
          <p:cNvPr id="80" name="Shape 80"/>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1" name="Shape 81"/>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2" name="Shape 82"/>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Shape 84"/>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6" name="Shape 86"/>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Shape 6"/>
          <p:cNvGrpSpPr/>
          <p:nvPr/>
        </p:nvGrpSpPr>
        <p:grpSpPr>
          <a:xfrm>
            <a:off x="0" y="0"/>
            <a:ext cx="5867400" cy="6858000"/>
            <a:chOff x="0" y="0"/>
            <a:chExt cx="5867400" cy="6858000"/>
          </a:xfrm>
        </p:grpSpPr>
        <p:sp>
          <p:nvSpPr>
            <p:cNvPr id="7" name="Shape 7"/>
            <p:cNvSpPr txBox="1"/>
            <p:nvPr/>
          </p:nvSpPr>
          <p:spPr>
            <a:xfrm>
              <a:off x="0" y="0"/>
              <a:ext cx="457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 name="Shape 8"/>
            <p:cNvSpPr/>
            <p:nvPr/>
          </p:nvSpPr>
          <p:spPr>
            <a:xfrm>
              <a:off x="685800" y="990600"/>
              <a:ext cx="5181600" cy="1905000"/>
            </a:xfrm>
            <a:prstGeom prst="roundRect">
              <a:avLst>
                <a:gd fmla="val 10800" name="adj"/>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 name="Shape 9"/>
          <p:cNvGrpSpPr/>
          <p:nvPr/>
        </p:nvGrpSpPr>
        <p:grpSpPr>
          <a:xfrm>
            <a:off x="3632200" y="4889500"/>
            <a:ext cx="4876800" cy="319087"/>
            <a:chOff x="3632200" y="4889500"/>
            <a:chExt cx="4876800" cy="319087"/>
          </a:xfrm>
        </p:grpSpPr>
        <p:sp>
          <p:nvSpPr>
            <p:cNvPr id="10" name="Shape 10"/>
            <p:cNvSpPr/>
            <p:nvPr/>
          </p:nvSpPr>
          <p:spPr>
            <a:xfrm flipH="1">
              <a:off x="3632200" y="4889500"/>
              <a:ext cx="4625975" cy="3175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 name="Shape 11"/>
            <p:cNvSpPr/>
            <p:nvPr/>
          </p:nvSpPr>
          <p:spPr>
            <a:xfrm>
              <a:off x="8248650" y="4889500"/>
              <a:ext cx="260350" cy="319087"/>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2" name="Shape 12"/>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13" name="Shape 13"/>
          <p:cNvSpPr txBox="1"/>
          <p:nvPr>
            <p:ph idx="1" type="body"/>
          </p:nvPr>
        </p:nvSpPr>
        <p:spPr>
          <a:xfrm>
            <a:off x="838200" y="2362200"/>
            <a:ext cx="7693025"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4" name="Shape 14"/>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Shape 16"/>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grpSp>
        <p:nvGrpSpPr>
          <p:cNvPr id="24" name="Shape 24"/>
          <p:cNvGrpSpPr/>
          <p:nvPr/>
        </p:nvGrpSpPr>
        <p:grpSpPr>
          <a:xfrm>
            <a:off x="0" y="0"/>
            <a:ext cx="7620000" cy="6858000"/>
            <a:chOff x="0" y="0"/>
            <a:chExt cx="7620000" cy="6858000"/>
          </a:xfrm>
        </p:grpSpPr>
        <p:grpSp>
          <p:nvGrpSpPr>
            <p:cNvPr id="25" name="Shape 25"/>
            <p:cNvGrpSpPr/>
            <p:nvPr/>
          </p:nvGrpSpPr>
          <p:grpSpPr>
            <a:xfrm>
              <a:off x="0" y="0"/>
              <a:ext cx="3200400" cy="6858000"/>
              <a:chOff x="0" y="0"/>
              <a:chExt cx="3200400" cy="6858000"/>
            </a:xfrm>
          </p:grpSpPr>
          <p:sp>
            <p:nvSpPr>
              <p:cNvPr id="26" name="Shape 26"/>
              <p:cNvSpPr txBox="1"/>
              <p:nvPr/>
            </p:nvSpPr>
            <p:spPr>
              <a:xfrm>
                <a:off x="0" y="0"/>
                <a:ext cx="76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Shape 27"/>
              <p:cNvSpPr/>
              <p:nvPr/>
            </p:nvSpPr>
            <p:spPr>
              <a:xfrm>
                <a:off x="457200" y="0"/>
                <a:ext cx="2743200" cy="1166812"/>
              </a:xfrm>
              <a:custGeom>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8" name="Shape 28"/>
            <p:cNvGrpSpPr/>
            <p:nvPr/>
          </p:nvGrpSpPr>
          <p:grpSpPr>
            <a:xfrm>
              <a:off x="228600" y="1981200"/>
              <a:ext cx="7391400" cy="319087"/>
              <a:chOff x="228600" y="1981200"/>
              <a:chExt cx="7391400" cy="319087"/>
            </a:xfrm>
          </p:grpSpPr>
          <p:sp>
            <p:nvSpPr>
              <p:cNvPr id="29" name="Shape 29"/>
              <p:cNvSpPr/>
              <p:nvPr/>
            </p:nvSpPr>
            <p:spPr>
              <a:xfrm>
                <a:off x="609600" y="1981200"/>
                <a:ext cx="7010400" cy="3175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 name="Shape 30"/>
              <p:cNvSpPr/>
              <p:nvPr/>
            </p:nvSpPr>
            <p:spPr>
              <a:xfrm flipH="1">
                <a:off x="228600" y="1981200"/>
                <a:ext cx="393700" cy="319087"/>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31" name="Shape 31"/>
          <p:cNvSpPr/>
          <p:nvPr>
            <p:ph type="title"/>
          </p:nvPr>
        </p:nvSpPr>
        <p:spPr>
          <a:xfrm>
            <a:off x="762000" y="762000"/>
            <a:ext cx="7924800" cy="1143000"/>
          </a:xfrm>
          <a:prstGeom prst="roundRect">
            <a:avLst>
              <a:gd fmla="val 4680" name="adj"/>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3600" u="none" cap="none" strike="noStrike">
                <a:solidFill>
                  <a:schemeClr val="dk2"/>
                </a:solidFill>
                <a:latin typeface="Arial"/>
                <a:ea typeface="Arial"/>
                <a:cs typeface="Arial"/>
                <a:sym typeface="Arial"/>
              </a:defRPr>
            </a:lvl9pPr>
          </a:lstStyle>
          <a:p/>
        </p:txBody>
      </p:sp>
      <p:sp>
        <p:nvSpPr>
          <p:cNvPr id="32" name="Shape 32"/>
          <p:cNvSpPr txBox="1"/>
          <p:nvPr>
            <p:ph idx="1" type="body"/>
          </p:nvPr>
        </p:nvSpPr>
        <p:spPr>
          <a:xfrm>
            <a:off x="838200" y="2362200"/>
            <a:ext cx="7693025" cy="3724275"/>
          </a:xfrm>
          <a:prstGeom prst="rect">
            <a:avLst/>
          </a:prstGeom>
          <a:noFill/>
          <a:ln>
            <a:noFill/>
          </a:ln>
        </p:spPr>
        <p:txBody>
          <a:bodyPr anchorCtr="0" anchor="t" bIns="91425" lIns="91425" spcFirstLastPara="1" rIns="91425" wrap="square" tIns="91425"/>
          <a:lstStyle>
            <a:lvl1pPr indent="-361950" lvl="0" marL="457200" marR="0" rtl="0" algn="l">
              <a:lnSpc>
                <a:spcPct val="100000"/>
              </a:lnSpc>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lnSpc>
                <a:spcPct val="100000"/>
              </a:lnSpc>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lnSpc>
                <a:spcPct val="100000"/>
              </a:lnSpc>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lnSpc>
                <a:spcPct val="100000"/>
              </a:lnSpc>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lnSpc>
                <a:spcPct val="100000"/>
              </a:lnSpc>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lnSpc>
                <a:spcPct val="100000"/>
              </a:lnSpc>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33" name="Shape 33"/>
          <p:cNvSpPr txBox="1"/>
          <p:nvPr>
            <p:ph idx="10" type="dt"/>
          </p:nvPr>
        </p:nvSpPr>
        <p:spPr>
          <a:xfrm>
            <a:off x="2438400" y="6248400"/>
            <a:ext cx="2130425"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Shape 34"/>
          <p:cNvSpPr txBox="1"/>
          <p:nvPr>
            <p:ph idx="11" type="ftr"/>
          </p:nvPr>
        </p:nvSpPr>
        <p:spPr>
          <a:xfrm>
            <a:off x="5791200" y="6248400"/>
            <a:ext cx="2897187" cy="474662"/>
          </a:xfrm>
          <a:prstGeom prst="rect">
            <a:avLst/>
          </a:prstGeom>
          <a:noFill/>
          <a:ln>
            <a:noFill/>
          </a:ln>
        </p:spPr>
        <p:txBody>
          <a:bodyPr anchorCtr="0" anchor="b"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2" type="sldNum"/>
          </p:nvPr>
        </p:nvSpPr>
        <p:spPr>
          <a:xfrm>
            <a:off x="84137"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1pPr>
            <a:lvl2pPr indent="0" lvl="1"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2pPr>
            <a:lvl3pPr indent="0" lvl="2"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3pPr>
            <a:lvl4pPr indent="0" lvl="3"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4pPr>
            <a:lvl5pPr indent="0" lvl="4"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5pPr>
            <a:lvl6pPr indent="0" lvl="5"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6pPr>
            <a:lvl7pPr indent="0" lvl="6"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7pPr>
            <a:lvl8pPr indent="0" lvl="7"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8pPr>
            <a:lvl9pPr indent="0" lvl="8" marL="0" marR="0" rtl="0" algn="l">
              <a:lnSpc>
                <a:spcPct val="100000"/>
              </a:lnSpc>
              <a:spcBef>
                <a:spcPts val="0"/>
              </a:spcBef>
              <a:spcAft>
                <a:spcPts val="0"/>
              </a:spcAft>
              <a:buClr>
                <a:schemeClr val="lt1"/>
              </a:buClr>
              <a:buSzPts val="2600"/>
              <a:buFont typeface="Arial"/>
              <a:buNone/>
              <a:defRPr b="1" i="0" sz="2600" u="none" cap="none" strike="noStrike">
                <a:solidFill>
                  <a:schemeClr val="lt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p:nvPr>
            <p:ph type="ctrTitle"/>
          </p:nvPr>
        </p:nvSpPr>
        <p:spPr>
          <a:xfrm>
            <a:off x="685800" y="990600"/>
            <a:ext cx="8229600" cy="1905000"/>
          </a:xfrm>
          <a:prstGeom prst="roundRect">
            <a:avLst>
              <a:gd fmla="val 10800" name="adj"/>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Arial"/>
              <a:buNone/>
            </a:pPr>
            <a:r>
              <a:rPr b="1" i="0" lang="en-US" sz="3600" u="none" cap="none" strike="noStrike">
                <a:solidFill>
                  <a:schemeClr val="dk1"/>
                </a:solidFill>
                <a:latin typeface="Arial"/>
                <a:ea typeface="Arial"/>
                <a:cs typeface="Arial"/>
                <a:sym typeface="Arial"/>
              </a:rPr>
              <a:t>How To Use PowerPoint</a:t>
            </a:r>
            <a:br>
              <a:rPr b="1" i="0" lang="en-US" sz="3600" u="none" cap="none" strike="noStrike">
                <a:solidFill>
                  <a:schemeClr val="dk1"/>
                </a:solidFill>
                <a:latin typeface="Arial"/>
                <a:ea typeface="Arial"/>
                <a:cs typeface="Arial"/>
                <a:sym typeface="Arial"/>
              </a:rPr>
            </a:br>
            <a:r>
              <a:rPr b="1" i="0" lang="en-US" sz="2400" u="none" cap="none" strike="noStrike">
                <a:solidFill>
                  <a:schemeClr val="dk1"/>
                </a:solidFill>
                <a:latin typeface="Arial"/>
                <a:ea typeface="Arial"/>
                <a:cs typeface="Arial"/>
                <a:sym typeface="Arial"/>
              </a:rPr>
              <a:t>A Brief Introduction to Commonly Used Features</a:t>
            </a:r>
            <a:endParaRPr b="1" i="0" sz="3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Introduction</a:t>
            </a:r>
            <a:endParaRPr b="1" i="0" sz="3600" u="none" cap="none" strike="noStrike">
              <a:solidFill>
                <a:schemeClr val="dk2"/>
              </a:solidFill>
              <a:latin typeface="Arial"/>
              <a:ea typeface="Arial"/>
              <a:cs typeface="Arial"/>
              <a:sym typeface="Arial"/>
            </a:endParaRPr>
          </a:p>
        </p:txBody>
      </p:sp>
      <p:sp>
        <p:nvSpPr>
          <p:cNvPr id="117" name="Shape 117"/>
          <p:cNvSpPr txBox="1"/>
          <p:nvPr/>
        </p:nvSpPr>
        <p:spPr>
          <a:xfrm>
            <a:off x="990600" y="2438400"/>
            <a:ext cx="6629400" cy="3743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What Will be Demonstrated</a:t>
            </a:r>
            <a:endParaRPr b="1" i="0" sz="3600" u="none" cap="none" strike="noStrike">
              <a:solidFill>
                <a:schemeClr val="dk2"/>
              </a:solidFill>
              <a:latin typeface="Arial"/>
              <a:ea typeface="Arial"/>
              <a:cs typeface="Arial"/>
              <a:sym typeface="Arial"/>
            </a:endParaRPr>
          </a:p>
        </p:txBody>
      </p:sp>
      <p:sp>
        <p:nvSpPr>
          <p:cNvPr id="123" name="Shape 123"/>
          <p:cNvSpPr txBox="1"/>
          <p:nvPr>
            <p:ph idx="1" type="body"/>
          </p:nvPr>
        </p:nvSpPr>
        <p:spPr>
          <a:xfrm>
            <a:off x="1219200" y="23622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Adding Slides to a Presentation</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Using a Uniform Appearance/Motif</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How to Vary Slide Layout and Text (font, size, color)</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Using Graphics from ClipArt or a File</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Using Animated Text (Timed and Manual)</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Applying Slide Transitions</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Adding Sound (From a File or the Gallery)</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Using AutoShapes</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Adding Videos and Animation</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Placing Action Buttons for Nonlinear Slide Selection</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1500"/>
              <a:buFont typeface="Noto Sans Symbols"/>
              <a:buChar char="●"/>
            </a:pPr>
            <a:r>
              <a:rPr b="0" i="0" lang="en-US" sz="2000" u="none" cap="none" strike="noStrike">
                <a:solidFill>
                  <a:schemeClr val="dk1"/>
                </a:solidFill>
                <a:latin typeface="Arial"/>
                <a:ea typeface="Arial"/>
                <a:cs typeface="Arial"/>
                <a:sym typeface="Arial"/>
              </a:rPr>
              <a:t>Linking to Web Content or Email Addresses</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Adding/Formatting Slides</a:t>
            </a:r>
            <a:endParaRPr b="1" i="0" sz="3600" u="none" cap="none" strike="noStrike">
              <a:solidFill>
                <a:schemeClr val="dk2"/>
              </a:solidFill>
              <a:latin typeface="Arial"/>
              <a:ea typeface="Arial"/>
              <a:cs typeface="Arial"/>
              <a:sym typeface="Arial"/>
            </a:endParaRPr>
          </a:p>
        </p:txBody>
      </p:sp>
      <p:sp>
        <p:nvSpPr>
          <p:cNvPr id="129" name="Shape 12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Right-Click the Timeline to the left ← and go to “New Slide”</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OR go to “Insert” and select “New Slide”</a:t>
            </a:r>
            <a:endParaRPr b="0" i="0" sz="2800" u="none" cap="none" strike="noStrike">
              <a:solidFill>
                <a:schemeClr val="dk1"/>
              </a:solidFill>
              <a:latin typeface="Arial"/>
              <a:ea typeface="Arial"/>
              <a:cs typeface="Arial"/>
              <a:sym typeface="Arial"/>
            </a:endParaRPr>
          </a:p>
          <a:p>
            <a:pPr indent="-209550" lvl="0" marL="342900" marR="0" rtl="0" algn="l">
              <a:lnSpc>
                <a:spcPct val="100000"/>
              </a:lnSpc>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a:p>
            <a:pPr indent="-209550" lvl="0" marL="342900" marR="0" rtl="0" algn="l">
              <a:lnSpc>
                <a:spcPct val="100000"/>
              </a:lnSpc>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a:p>
            <a:pPr indent="-342900" lvl="0" marL="342900" marR="0" rtl="0" algn="l">
              <a:lnSpc>
                <a:spcPct val="10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Open the “Layout” tab to the right → to change the format of a slide</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Appearance/Motif</a:t>
            </a:r>
            <a:endParaRPr b="1" i="0" sz="3600" u="none" cap="none" strike="noStrike">
              <a:solidFill>
                <a:schemeClr val="dk2"/>
              </a:solidFill>
              <a:latin typeface="Arial"/>
              <a:ea typeface="Arial"/>
              <a:cs typeface="Arial"/>
              <a:sym typeface="Arial"/>
            </a:endParaRPr>
          </a:p>
        </p:txBody>
      </p:sp>
      <p:sp>
        <p:nvSpPr>
          <p:cNvPr id="135" name="Shape 13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You can Apply a Motif by Opening the “Design” tab on the right →</a:t>
            </a:r>
            <a:endParaRPr b="0" i="0" sz="28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Then Click on the Desired Motif to apply it to all slides</a:t>
            </a:r>
            <a:endParaRPr b="0" i="0" sz="2400" u="none" cap="none" strike="noStrike">
              <a:solidFill>
                <a:schemeClr val="dk1"/>
              </a:solidFill>
              <a:latin typeface="Arial"/>
              <a:ea typeface="Arial"/>
              <a:cs typeface="Arial"/>
              <a:sym typeface="Arial"/>
            </a:endParaRPr>
          </a:p>
          <a:p>
            <a:pPr indent="-285750" lvl="1" marL="742950" marR="0" rtl="0" algn="l">
              <a:lnSpc>
                <a:spcPct val="100000"/>
              </a:lnSpc>
              <a:spcBef>
                <a:spcPts val="480"/>
              </a:spcBef>
              <a:spcAft>
                <a:spcPts val="0"/>
              </a:spcAft>
              <a:buClr>
                <a:schemeClr val="dk1"/>
              </a:buClr>
              <a:buSzPts val="1800"/>
              <a:buFont typeface="Arial"/>
              <a:buChar char="–"/>
            </a:pPr>
            <a:r>
              <a:rPr b="0" i="0" lang="en-US" sz="2400" u="none" cap="none" strike="noStrike">
                <a:solidFill>
                  <a:schemeClr val="dk1"/>
                </a:solidFill>
                <a:latin typeface="Arial"/>
                <a:ea typeface="Arial"/>
                <a:cs typeface="Arial"/>
                <a:sym typeface="Arial"/>
              </a:rPr>
              <a:t>Click on the small drop down if you wish to apply the motif to only the current slide</a:t>
            </a:r>
            <a:endParaRPr b="0" i="0" sz="2400" u="none" cap="none" strike="noStrik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Variation in Layout and Text</a:t>
            </a:r>
            <a:endParaRPr b="1" i="0" sz="3600" u="none" cap="none" strike="noStrike">
              <a:solidFill>
                <a:schemeClr val="dk2"/>
              </a:solidFill>
              <a:latin typeface="Arial"/>
              <a:ea typeface="Arial"/>
              <a:cs typeface="Arial"/>
              <a:sym typeface="Arial"/>
            </a:endParaRPr>
          </a:p>
        </p:txBody>
      </p:sp>
      <p:sp>
        <p:nvSpPr>
          <p:cNvPr id="141" name="Shape 141"/>
          <p:cNvSpPr txBox="1"/>
          <p:nvPr>
            <p:ph idx="1" type="body"/>
          </p:nvPr>
        </p:nvSpPr>
        <p:spPr>
          <a:xfrm>
            <a:off x="838200" y="2362200"/>
            <a:ext cx="3770312" cy="3724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To Select a New Slide Layout, Open the “Layout” Tab to the right →</a:t>
            </a:r>
            <a:endParaRPr b="0" i="0" sz="2800" u="none" cap="none" strike="noStrik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48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You can Use the Font </a:t>
            </a:r>
            <a:r>
              <a:rPr b="0" i="0" lang="en-US" sz="2400" u="none" cap="none" strike="noStrike">
                <a:solidFill>
                  <a:srgbClr val="FF3300"/>
                </a:solidFill>
                <a:latin typeface="Arial"/>
                <a:ea typeface="Arial"/>
                <a:cs typeface="Arial"/>
                <a:sym typeface="Arial"/>
              </a:rPr>
              <a:t>Color </a:t>
            </a:r>
            <a:r>
              <a:rPr b="0" i="0" lang="en-US" sz="2400" u="none" cap="none" strike="noStrike">
                <a:solidFill>
                  <a:schemeClr val="dk1"/>
                </a:solidFill>
                <a:latin typeface="Arial"/>
                <a:ea typeface="Arial"/>
                <a:cs typeface="Arial"/>
                <a:sym typeface="Arial"/>
              </a:rPr>
              <a:t>drop down menu to change the text color </a:t>
            </a:r>
            <a:endParaRPr b="0" i="0" sz="2800" u="none" cap="none" strike="noStrike">
              <a:solidFill>
                <a:schemeClr val="dk1"/>
              </a:solidFill>
              <a:latin typeface="Arial"/>
              <a:ea typeface="Arial"/>
              <a:cs typeface="Arial"/>
              <a:sym typeface="Arial"/>
            </a:endParaRPr>
          </a:p>
        </p:txBody>
      </p:sp>
      <p:sp>
        <p:nvSpPr>
          <p:cNvPr id="142" name="Shape 142"/>
          <p:cNvSpPr txBox="1"/>
          <p:nvPr>
            <p:ph idx="1" type="body"/>
          </p:nvPr>
        </p:nvSpPr>
        <p:spPr>
          <a:xfrm>
            <a:off x="4760912" y="2362200"/>
            <a:ext cx="3770312" cy="3724275"/>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228600" lvl="0" marL="342900" marR="0" rtl="0" algn="l">
              <a:lnSpc>
                <a:spcPct val="100000"/>
              </a:lnSpc>
              <a:spcBef>
                <a:spcPts val="480"/>
              </a:spcBef>
              <a:spcAft>
                <a:spcPts val="0"/>
              </a:spcAft>
              <a:buClr>
                <a:schemeClr val="dk1"/>
              </a:buClr>
              <a:buSzPts val="1800"/>
              <a:buFont typeface="Noto Sans Symbols"/>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800"/>
              </a:spcBef>
              <a:spcAft>
                <a:spcPts val="0"/>
              </a:spcAft>
              <a:buClr>
                <a:schemeClr val="dk1"/>
              </a:buClr>
              <a:buSzPts val="1800"/>
              <a:buFont typeface="Noto Sans Symbols"/>
              <a:buChar char="●"/>
            </a:pPr>
            <a:r>
              <a:rPr b="0" i="0" lang="en-US" sz="2400" u="none" cap="none" strike="noStrike">
                <a:solidFill>
                  <a:schemeClr val="dk1"/>
                </a:solidFill>
                <a:latin typeface="Arial"/>
                <a:ea typeface="Arial"/>
                <a:cs typeface="Arial"/>
                <a:sym typeface="Arial"/>
              </a:rPr>
              <a:t>Use the Drop Down Font and </a:t>
            </a:r>
            <a:r>
              <a:rPr b="0" i="0" lang="en-US" sz="4000" u="none" cap="none" strike="noStrike">
                <a:solidFill>
                  <a:schemeClr val="dk1"/>
                </a:solidFill>
                <a:latin typeface="Arial"/>
                <a:ea typeface="Arial"/>
                <a:cs typeface="Arial"/>
                <a:sym typeface="Arial"/>
              </a:rPr>
              <a:t>Size</a:t>
            </a:r>
            <a:r>
              <a:rPr b="0" i="0" lang="en-US" sz="2400" u="none" cap="none" strike="noStrike">
                <a:solidFill>
                  <a:schemeClr val="dk1"/>
                </a:solidFill>
                <a:latin typeface="Arial"/>
                <a:ea typeface="Arial"/>
                <a:cs typeface="Arial"/>
                <a:sym typeface="Arial"/>
              </a:rPr>
              <a:t> menus above to vary the text</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Clip Art Graphics</a:t>
            </a:r>
            <a:endParaRPr b="1" i="0" sz="3600" u="none" cap="none" strike="noStrike">
              <a:solidFill>
                <a:schemeClr val="dk2"/>
              </a:solidFill>
              <a:latin typeface="Arial"/>
              <a:ea typeface="Arial"/>
              <a:cs typeface="Arial"/>
              <a:sym typeface="Arial"/>
            </a:endParaRPr>
          </a:p>
        </p:txBody>
      </p:sp>
      <p:sp>
        <p:nvSpPr>
          <p:cNvPr id="148" name="Shape 148"/>
          <p:cNvSpPr txBox="1"/>
          <p:nvPr>
            <p:ph idx="1" type="body"/>
          </p:nvPr>
        </p:nvSpPr>
        <p:spPr>
          <a:xfrm>
            <a:off x="838200" y="2362200"/>
            <a:ext cx="7693025" cy="228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To Insert ClipArt, go to “Insert” and put your mouse on “Picture”</a:t>
            </a:r>
            <a:endParaRPr b="0" i="0" sz="2800" u="none" cap="none" strike="noStrike">
              <a:solidFill>
                <a:schemeClr val="dk1"/>
              </a:solidFill>
              <a:latin typeface="Arial"/>
              <a:ea typeface="Arial"/>
              <a:cs typeface="Arial"/>
              <a:sym typeface="Arial"/>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Another Menu will Open, select ClipArt</a:t>
            </a:r>
            <a:endParaRPr b="0" i="0" sz="2800" u="none" cap="none" strike="noStrike">
              <a:solidFill>
                <a:schemeClr val="dk1"/>
              </a:solidFill>
              <a:latin typeface="Arial"/>
              <a:ea typeface="Arial"/>
              <a:cs typeface="Arial"/>
              <a:sym typeface="Arial"/>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Once you Select your Image, You must Position and Resize it with the Mouse</a:t>
            </a:r>
            <a:endParaRPr b="0" i="0" sz="2800" u="none" cap="none" strike="noStrike">
              <a:solidFill>
                <a:schemeClr val="dk1"/>
              </a:solidFill>
              <a:latin typeface="Arial"/>
              <a:ea typeface="Arial"/>
              <a:cs typeface="Arial"/>
              <a:sym typeface="Arial"/>
            </a:endParaRPr>
          </a:p>
          <a:p>
            <a:pPr indent="-209550" lvl="0" marL="342900" marR="0" rtl="0" algn="l">
              <a:lnSpc>
                <a:spcPct val="100000"/>
              </a:lnSpc>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p:txBody>
      </p:sp>
      <p:pic>
        <p:nvPicPr>
          <p:cNvPr descr="j0195384" id="149" name="Shape 149"/>
          <p:cNvPicPr preferRelativeResize="0"/>
          <p:nvPr/>
        </p:nvPicPr>
        <p:blipFill rotWithShape="1">
          <a:blip r:embed="rId3">
            <a:alphaModFix/>
          </a:blip>
          <a:srcRect b="0" l="0" r="0" t="0"/>
          <a:stretch/>
        </p:blipFill>
        <p:spPr>
          <a:xfrm>
            <a:off x="1676400" y="4572000"/>
            <a:ext cx="1795462" cy="1833562"/>
          </a:xfrm>
          <a:prstGeom prst="rect">
            <a:avLst/>
          </a:prstGeom>
          <a:noFill/>
          <a:ln>
            <a:noFill/>
          </a:ln>
        </p:spPr>
      </p:pic>
      <p:pic>
        <p:nvPicPr>
          <p:cNvPr descr="j0292020" id="150" name="Shape 150"/>
          <p:cNvPicPr preferRelativeResize="0"/>
          <p:nvPr/>
        </p:nvPicPr>
        <p:blipFill rotWithShape="1">
          <a:blip r:embed="rId4">
            <a:alphaModFix/>
          </a:blip>
          <a:srcRect b="0" l="0" r="0" t="0"/>
          <a:stretch/>
        </p:blipFill>
        <p:spPr>
          <a:xfrm>
            <a:off x="5791200" y="4648200"/>
            <a:ext cx="1868487" cy="17732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p:nvPr>
            <p:ph type="title"/>
          </p:nvPr>
        </p:nvSpPr>
        <p:spPr>
          <a:xfrm>
            <a:off x="762000" y="762000"/>
            <a:ext cx="7924800" cy="1143000"/>
          </a:xfrm>
          <a:prstGeom prst="roundRect">
            <a:avLst>
              <a:gd fmla="val 16667" name="adj"/>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File Graphics</a:t>
            </a:r>
            <a:endParaRPr b="1" i="0" sz="3600" u="none" cap="none" strike="noStrike">
              <a:solidFill>
                <a:schemeClr val="dk2"/>
              </a:solidFill>
              <a:latin typeface="Arial"/>
              <a:ea typeface="Arial"/>
              <a:cs typeface="Arial"/>
              <a:sym typeface="Arial"/>
            </a:endParaRPr>
          </a:p>
        </p:txBody>
      </p:sp>
      <p:sp>
        <p:nvSpPr>
          <p:cNvPr id="156" name="Shape 156"/>
          <p:cNvSpPr txBox="1"/>
          <p:nvPr>
            <p:ph idx="1" type="body"/>
          </p:nvPr>
        </p:nvSpPr>
        <p:spPr>
          <a:xfrm>
            <a:off x="838200" y="2362200"/>
            <a:ext cx="7693025" cy="236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To Insert a File Image, go to “Insert” and put your mouse on “Picture”</a:t>
            </a:r>
            <a:endParaRPr b="0" i="0" sz="2800" u="none" cap="none" strike="noStrike">
              <a:solidFill>
                <a:schemeClr val="dk1"/>
              </a:solidFill>
              <a:latin typeface="Arial"/>
              <a:ea typeface="Arial"/>
              <a:cs typeface="Arial"/>
              <a:sym typeface="Arial"/>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Another Menu will Open, select “From File”</a:t>
            </a:r>
            <a:endParaRPr b="0" i="0" sz="2800" u="none" cap="none" strike="noStrike">
              <a:solidFill>
                <a:schemeClr val="dk1"/>
              </a:solidFill>
              <a:latin typeface="Arial"/>
              <a:ea typeface="Arial"/>
              <a:cs typeface="Arial"/>
              <a:sym typeface="Arial"/>
            </a:endParaRPr>
          </a:p>
          <a:p>
            <a:pPr indent="-342900" lvl="0" marL="342900" marR="0" rtl="0" algn="l">
              <a:lnSpc>
                <a:spcPct val="90000"/>
              </a:lnSpc>
              <a:spcBef>
                <a:spcPts val="560"/>
              </a:spcBef>
              <a:spcAft>
                <a:spcPts val="0"/>
              </a:spcAft>
              <a:buClr>
                <a:schemeClr val="dk1"/>
              </a:buClr>
              <a:buSzPts val="2100"/>
              <a:buFont typeface="Noto Sans Symbols"/>
              <a:buChar char="●"/>
            </a:pPr>
            <a:r>
              <a:rPr b="0" i="0" lang="en-US" sz="2800" u="none" cap="none" strike="noStrike">
                <a:solidFill>
                  <a:schemeClr val="dk1"/>
                </a:solidFill>
                <a:latin typeface="Arial"/>
                <a:ea typeface="Arial"/>
                <a:cs typeface="Arial"/>
                <a:sym typeface="Arial"/>
              </a:rPr>
              <a:t>Once you Select your Image, You must Position and Resize it with the Mouse</a:t>
            </a:r>
            <a:endParaRPr b="0" i="0" sz="2800" u="none" cap="none" strike="noStrike">
              <a:solidFill>
                <a:schemeClr val="dk1"/>
              </a:solidFill>
              <a:latin typeface="Arial"/>
              <a:ea typeface="Arial"/>
              <a:cs typeface="Arial"/>
              <a:sym typeface="Arial"/>
            </a:endParaRPr>
          </a:p>
          <a:p>
            <a:pPr indent="-209550" lvl="0" marL="342900" marR="0" rtl="0" algn="l">
              <a:lnSpc>
                <a:spcPct val="100000"/>
              </a:lnSpc>
              <a:spcBef>
                <a:spcPts val="560"/>
              </a:spcBef>
              <a:spcAft>
                <a:spcPts val="0"/>
              </a:spcAft>
              <a:buClr>
                <a:schemeClr val="dk1"/>
              </a:buClr>
              <a:buSzPts val="2100"/>
              <a:buFont typeface="Noto Sans Symbols"/>
              <a:buNone/>
            </a:pPr>
            <a:r>
              <a:t/>
            </a:r>
            <a:endParaRPr b="0" i="0" sz="2800" u="none" cap="none" strike="noStrike">
              <a:solidFill>
                <a:schemeClr val="dk1"/>
              </a:solidFill>
              <a:latin typeface="Arial"/>
              <a:ea typeface="Arial"/>
              <a:cs typeface="Arial"/>
              <a:sym typeface="Arial"/>
            </a:endParaRPr>
          </a:p>
        </p:txBody>
      </p:sp>
      <p:pic>
        <p:nvPicPr>
          <p:cNvPr descr="staff03" id="157" name="Shape 157"/>
          <p:cNvPicPr preferRelativeResize="0"/>
          <p:nvPr/>
        </p:nvPicPr>
        <p:blipFill rotWithShape="1">
          <a:blip r:embed="rId3">
            <a:alphaModFix/>
          </a:blip>
          <a:srcRect b="0" l="0" r="0" t="0"/>
          <a:stretch/>
        </p:blipFill>
        <p:spPr>
          <a:xfrm>
            <a:off x="5943600" y="4572000"/>
            <a:ext cx="2209800" cy="1989137"/>
          </a:xfrm>
          <a:prstGeom prst="rect">
            <a:avLst/>
          </a:prstGeom>
          <a:noFill/>
          <a:ln>
            <a:noFill/>
          </a:ln>
        </p:spPr>
      </p:pic>
      <p:pic>
        <p:nvPicPr>
          <p:cNvPr descr="blob" id="158" name="Shape 158"/>
          <p:cNvPicPr preferRelativeResize="0"/>
          <p:nvPr/>
        </p:nvPicPr>
        <p:blipFill rotWithShape="1">
          <a:blip r:embed="rId4">
            <a:alphaModFix/>
          </a:blip>
          <a:srcRect b="0" l="0" r="0" t="0"/>
          <a:stretch/>
        </p:blipFill>
        <p:spPr>
          <a:xfrm>
            <a:off x="1295400" y="4572000"/>
            <a:ext cx="2895600" cy="196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