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idx="1" type="subTitle"/>
          </p:nvPr>
        </p:nvSpPr>
        <p:spPr>
          <a:xfrm>
            <a:off x="4673600" y="2927350"/>
            <a:ext cx="4013200" cy="1822450"/>
          </a:xfrm>
          <a:prstGeom prst="rect">
            <a:avLst/>
          </a:prstGeom>
          <a:noFill/>
          <a:ln>
            <a:noFill/>
          </a:ln>
        </p:spPr>
        <p:txBody>
          <a:bodyPr anchorCtr="0" anchor="b" bIns="91425" lIns="91425" spcFirstLastPara="1" rIns="91425" wrap="square" tIns="91425"/>
          <a:lstStyle>
            <a:lvl1pPr lvl="0" marR="0" rtl="0" algn="l">
              <a:spcBef>
                <a:spcPts val="560"/>
              </a:spcBef>
              <a:spcAft>
                <a:spcPts val="0"/>
              </a:spcAft>
              <a:buClr>
                <a:schemeClr val="dk1"/>
              </a:buClr>
              <a:buSzPts val="2100"/>
              <a:buFont typeface="Noto Sans Symbols"/>
              <a:buNone/>
              <a:defRPr b="0" i="0" sz="2800" u="none" cap="none" strike="noStrike">
                <a:solidFill>
                  <a:schemeClr val="dk2"/>
                </a:solidFill>
                <a:latin typeface="Arial"/>
                <a:ea typeface="Arial"/>
                <a:cs typeface="Arial"/>
                <a:sym typeface="Arial"/>
              </a:defRPr>
            </a:lvl1pPr>
            <a:lvl2pPr lvl="1"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lvl="2"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lvl="5"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lvl="6"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lvl="7"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lvl="8"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Shape 19"/>
          <p:cNvSpPr/>
          <p:nvPr>
            <p:ph type="ctrTitle"/>
          </p:nvPr>
        </p:nvSpPr>
        <p:spPr>
          <a:xfrm>
            <a:off x="685800" y="990600"/>
            <a:ext cx="8229600" cy="1905000"/>
          </a:xfrm>
          <a:prstGeom prst="roundRect">
            <a:avLst>
              <a:gd fmla="val 50000" name="adj"/>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SzPts val="1400"/>
              <a:buNone/>
              <a:defRPr b="1" i="0" sz="36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0" name="Shape 2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Shape 88"/>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89" name="Shape 89"/>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2" name="Shape 92"/>
        <p:cNvGrpSpPr/>
        <p:nvPr/>
      </p:nvGrpSpPr>
      <p:grpSpPr>
        <a:xfrm>
          <a:off x="0" y="0"/>
          <a:ext cx="0" cy="0"/>
          <a:chOff x="0" y="0"/>
          <a:chExt cx="0" cy="0"/>
        </a:xfrm>
      </p:grpSpPr>
      <p:sp>
        <p:nvSpPr>
          <p:cNvPr id="93" name="Shape 93"/>
          <p:cNvSpPr/>
          <p:nvPr>
            <p:ph type="title"/>
          </p:nvPr>
        </p:nvSpPr>
        <p:spPr>
          <a:xfrm>
            <a:off x="457200" y="274638"/>
            <a:ext cx="82296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94" name="Shape 9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5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35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28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9pPr>
          </a:lstStyle>
          <a:p/>
        </p:txBody>
      </p:sp>
      <p:sp>
        <p:nvSpPr>
          <p:cNvPr id="95" name="Shape 9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14325" lvl="2" marL="1371600" marR="0" rtl="0" algn="l">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3pPr>
            <a:lvl4pPr indent="-309880" lvl="3" marL="1828800" marR="0" rtl="0" algn="l">
              <a:spcBef>
                <a:spcPts val="32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4pPr>
            <a:lvl5pPr indent="-294639" lvl="4" marL="22860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5pPr>
            <a:lvl6pPr indent="-294639" lvl="5" marL="27432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6pPr>
            <a:lvl7pPr indent="-294639" lvl="6" marL="32004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7pPr>
            <a:lvl8pPr indent="-294640" lvl="7" marL="36576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8pPr>
            <a:lvl9pPr indent="-294640" lvl="8" marL="41148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9pPr>
          </a:lstStyle>
          <a:p/>
        </p:txBody>
      </p:sp>
      <p:sp>
        <p:nvSpPr>
          <p:cNvPr id="96" name="Shape 9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15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35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28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9pPr>
          </a:lstStyle>
          <a:p/>
        </p:txBody>
      </p:sp>
      <p:sp>
        <p:nvSpPr>
          <p:cNvPr id="97" name="Shape 9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14325" lvl="2" marL="1371600" marR="0" rtl="0" algn="l">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3pPr>
            <a:lvl4pPr indent="-309880" lvl="3" marL="1828800" marR="0" rtl="0" algn="l">
              <a:spcBef>
                <a:spcPts val="32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4pPr>
            <a:lvl5pPr indent="-294639" lvl="4" marL="22860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5pPr>
            <a:lvl6pPr indent="-294639" lvl="5" marL="27432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6pPr>
            <a:lvl7pPr indent="-294639" lvl="6" marL="32004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7pPr>
            <a:lvl8pPr indent="-294640" lvl="7" marL="36576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8pPr>
            <a:lvl9pPr indent="-294640" lvl="8" marL="41148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9pPr>
          </a:lstStyle>
          <a:p/>
        </p:txBody>
      </p:sp>
      <p:sp>
        <p:nvSpPr>
          <p:cNvPr id="98" name="Shape 98"/>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9" name="Shape 99"/>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0" name="Shape 100"/>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1" name="Shape 101"/>
        <p:cNvGrpSpPr/>
        <p:nvPr/>
      </p:nvGrpSpPr>
      <p:grpSpPr>
        <a:xfrm>
          <a:off x="0" y="0"/>
          <a:ext cx="0" cy="0"/>
          <a:chOff x="0" y="0"/>
          <a:chExt cx="0" cy="0"/>
        </a:xfrm>
      </p:grpSpPr>
      <p:sp>
        <p:nvSpPr>
          <p:cNvPr id="102" name="Shape 102"/>
          <p:cNvSpPr/>
          <p:nvPr>
            <p:ph type="title"/>
          </p:nvPr>
        </p:nvSpPr>
        <p:spPr>
          <a:xfrm>
            <a:off x="722313" y="4406900"/>
            <a:ext cx="7772400" cy="1362075"/>
          </a:xfrm>
          <a:prstGeom prst="roundRect">
            <a:avLst>
              <a:gd fmla="val 4680" name="adj"/>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03" name="Shape 10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15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35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200"/>
              <a:buFont typeface="Noto Sans Symbols"/>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12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Shape 37"/>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Shape 43"/>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44" name="Shape 44"/>
          <p:cNvSpPr txBox="1"/>
          <p:nvPr>
            <p:ph idx="1" type="body"/>
          </p:nvPr>
        </p:nvSpPr>
        <p:spPr>
          <a:xfrm>
            <a:off x="838200" y="2362200"/>
            <a:ext cx="3770313" cy="3724275"/>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2" type="body"/>
          </p:nvPr>
        </p:nvSpPr>
        <p:spPr>
          <a:xfrm>
            <a:off x="4760913" y="2362200"/>
            <a:ext cx="3770312" cy="3724275"/>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Media Clip" type="txAndMedia">
  <p:cSld name="TEXT_AND_MEDIA">
    <p:spTree>
      <p:nvGrpSpPr>
        <p:cNvPr id="49" name="Shape 49"/>
        <p:cNvGrpSpPr/>
        <p:nvPr/>
      </p:nvGrpSpPr>
      <p:grpSpPr>
        <a:xfrm>
          <a:off x="0" y="0"/>
          <a:ext cx="0" cy="0"/>
          <a:chOff x="0" y="0"/>
          <a:chExt cx="0" cy="0"/>
        </a:xfrm>
      </p:grpSpPr>
      <p:sp>
        <p:nvSpPr>
          <p:cNvPr id="50" name="Shape 50"/>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51" name="Shape 51"/>
          <p:cNvSpPr txBox="1"/>
          <p:nvPr>
            <p:ph idx="1" type="body"/>
          </p:nvPr>
        </p:nvSpPr>
        <p:spPr>
          <a:xfrm>
            <a:off x="838200" y="2362200"/>
            <a:ext cx="3770313" cy="3724275"/>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52" name="Shape 52"/>
          <p:cNvSpPr/>
          <p:nvPr>
            <p:ph idx="2" type="media"/>
          </p:nvPr>
        </p:nvSpPr>
        <p:spPr>
          <a:xfrm>
            <a:off x="4760913" y="2362200"/>
            <a:ext cx="3770312" cy="3724275"/>
          </a:xfrm>
          <a:prstGeom prst="rect">
            <a:avLst/>
          </a:prstGeom>
          <a:noFill/>
          <a:ln>
            <a:noFill/>
          </a:ln>
        </p:spPr>
        <p:txBody>
          <a:bodyPr anchorCtr="0" anchor="t" bIns="91425" lIns="91425" spcFirstLastPara="1" rIns="91425" wrap="square" tIns="91425"/>
          <a:lstStyle>
            <a:lvl1pPr lvl="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lvl="1"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lvl="2"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lvl="5"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lvl="6"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lvl="7"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lvl="8"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Shape 57"/>
          <p:cNvSpPr/>
          <p:nvPr>
            <p:ph type="title"/>
          </p:nvPr>
        </p:nvSpPr>
        <p:spPr>
          <a:xfrm>
            <a:off x="6705600" y="762000"/>
            <a:ext cx="1981200" cy="5324475"/>
          </a:xfrm>
          <a:prstGeom prst="roundRect">
            <a:avLst>
              <a:gd fmla="val 4680" name="adj"/>
            </a:avLst>
          </a:prstGeom>
          <a:noFill/>
          <a:ln>
            <a:noFill/>
          </a:ln>
        </p:spPr>
        <p:txBody>
          <a:bodyPr anchorCtr="0" anchor="b" bIns="91425" lIns="91425" spcFirstLastPara="1" rIns="91425" wrap="square" tIns="91425"/>
          <a:lstStyle>
            <a:lvl1pPr lvl="0">
              <a:spcBef>
                <a:spcPts val="0"/>
              </a:spcBef>
              <a:spcAft>
                <a:spcPts val="0"/>
              </a:spcAft>
              <a:buNone/>
              <a:defRPr/>
            </a:lvl1pPr>
          </a:lstStyle>
          <a:p/>
        </p:txBody>
      </p:sp>
      <p:sp>
        <p:nvSpPr>
          <p:cNvPr id="58" name="Shape 58"/>
          <p:cNvSpPr txBox="1"/>
          <p:nvPr/>
        </p:nvSpPr>
        <p:spPr>
          <a:xfrm rot="5400000">
            <a:off x="5061119" y="2460794"/>
            <a:ext cx="5270161" cy="192688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59" name="Shape 59"/>
          <p:cNvSpPr txBox="1"/>
          <p:nvPr>
            <p:ph idx="1" type="body"/>
          </p:nvPr>
        </p:nvSpPr>
        <p:spPr>
          <a:xfrm rot="5400000">
            <a:off x="995363" y="528637"/>
            <a:ext cx="5324475" cy="5791200"/>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60" name="Shape 6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Shape 64"/>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65" name="Shape 65"/>
          <p:cNvSpPr txBox="1"/>
          <p:nvPr>
            <p:ph idx="1" type="body"/>
          </p:nvPr>
        </p:nvSpPr>
        <p:spPr>
          <a:xfrm rot="5400000">
            <a:off x="2822575" y="377825"/>
            <a:ext cx="3724275" cy="7693025"/>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66" name="Shape 66"/>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Shape 70"/>
          <p:cNvSpPr/>
          <p:nvPr>
            <p:ph type="title"/>
          </p:nvPr>
        </p:nvSpPr>
        <p:spPr>
          <a:xfrm>
            <a:off x="1792288" y="4800600"/>
            <a:ext cx="5486400" cy="566738"/>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71" name="Shape 7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1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180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16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75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72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9pPr>
          </a:lstStyle>
          <a:p/>
        </p:txBody>
      </p:sp>
      <p:sp>
        <p:nvSpPr>
          <p:cNvPr id="73" name="Shape 7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Shape 7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p:nvPr>
            <p:ph type="title"/>
          </p:nvPr>
        </p:nvSpPr>
        <p:spPr>
          <a:xfrm>
            <a:off x="457200" y="273050"/>
            <a:ext cx="3008313" cy="116205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78" name="Shape 7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81000" lvl="0" marL="457200" marR="0" rtl="0" algn="l">
              <a:spcBef>
                <a:spcPts val="640"/>
              </a:spcBef>
              <a:spcAft>
                <a:spcPts val="0"/>
              </a:spcAft>
              <a:buClr>
                <a:schemeClr val="dk1"/>
              </a:buClr>
              <a:buSzPts val="2400"/>
              <a:buFont typeface="Noto Sans Symbols"/>
              <a:buChar char="●"/>
              <a:defRPr b="0" i="0" sz="32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42900" lvl="2" marL="13716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11150" lvl="5" marL="27432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6pPr>
            <a:lvl7pPr indent="-311150" lvl="6" marL="32004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7pPr>
            <a:lvl8pPr indent="-311150" lvl="7" marL="36576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8pPr>
            <a:lvl9pPr indent="-311150" lvl="8" marL="4114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9" name="Shape 7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75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72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9pPr>
          </a:lstStyle>
          <a:p/>
        </p:txBody>
      </p:sp>
      <p:sp>
        <p:nvSpPr>
          <p:cNvPr id="80" name="Shape 8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Shape 8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0"/>
            <a:ext cx="5867400" cy="6858000"/>
            <a:chOff x="0" y="0"/>
            <a:chExt cx="5867400" cy="6858000"/>
          </a:xfrm>
        </p:grpSpPr>
        <p:sp>
          <p:nvSpPr>
            <p:cNvPr id="7" name="Shape 7"/>
            <p:cNvSpPr txBox="1"/>
            <p:nvPr/>
          </p:nvSpPr>
          <p:spPr>
            <a:xfrm>
              <a:off x="0" y="0"/>
              <a:ext cx="457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 name="Shape 8"/>
            <p:cNvSpPr/>
            <p:nvPr/>
          </p:nvSpPr>
          <p:spPr>
            <a:xfrm>
              <a:off x="685800" y="990600"/>
              <a:ext cx="5181600" cy="19050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 name="Shape 9"/>
          <p:cNvGrpSpPr/>
          <p:nvPr/>
        </p:nvGrpSpPr>
        <p:grpSpPr>
          <a:xfrm>
            <a:off x="3632200" y="4889500"/>
            <a:ext cx="4876800" cy="319087"/>
            <a:chOff x="3632200" y="4889500"/>
            <a:chExt cx="4876800" cy="319087"/>
          </a:xfrm>
        </p:grpSpPr>
        <p:sp>
          <p:nvSpPr>
            <p:cNvPr id="10" name="Shape 10"/>
            <p:cNvSpPr/>
            <p:nvPr/>
          </p:nvSpPr>
          <p:spPr>
            <a:xfrm flipH="1">
              <a:off x="3632200" y="4889500"/>
              <a:ext cx="4625975" cy="3175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Shape 11"/>
            <p:cNvSpPr/>
            <p:nvPr/>
          </p:nvSpPr>
          <p:spPr>
            <a:xfrm>
              <a:off x="8248650" y="4889500"/>
              <a:ext cx="260350" cy="319087"/>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2" name="Shape 12"/>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3" name="Shape 13"/>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4" name="Shape 1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grpSp>
        <p:nvGrpSpPr>
          <p:cNvPr id="24" name="Shape 24"/>
          <p:cNvGrpSpPr/>
          <p:nvPr/>
        </p:nvGrpSpPr>
        <p:grpSpPr>
          <a:xfrm>
            <a:off x="0" y="0"/>
            <a:ext cx="7620000" cy="6858000"/>
            <a:chOff x="0" y="0"/>
            <a:chExt cx="7620000" cy="6858000"/>
          </a:xfrm>
        </p:grpSpPr>
        <p:grpSp>
          <p:nvGrpSpPr>
            <p:cNvPr id="25" name="Shape 25"/>
            <p:cNvGrpSpPr/>
            <p:nvPr/>
          </p:nvGrpSpPr>
          <p:grpSpPr>
            <a:xfrm>
              <a:off x="0" y="0"/>
              <a:ext cx="3200400" cy="6858000"/>
              <a:chOff x="0" y="0"/>
              <a:chExt cx="3200400" cy="6858000"/>
            </a:xfrm>
          </p:grpSpPr>
          <p:sp>
            <p:nvSpPr>
              <p:cNvPr id="26" name="Shape 26"/>
              <p:cNvSpPr txBox="1"/>
              <p:nvPr/>
            </p:nvSpPr>
            <p:spPr>
              <a:xfrm>
                <a:off x="0" y="0"/>
                <a:ext cx="76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Shape 27"/>
              <p:cNvSpPr/>
              <p:nvPr/>
            </p:nvSpPr>
            <p:spPr>
              <a:xfrm>
                <a:off x="457200" y="0"/>
                <a:ext cx="2743200" cy="1166812"/>
              </a:xfrm>
              <a:custGeom>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8" name="Shape 28"/>
            <p:cNvGrpSpPr/>
            <p:nvPr/>
          </p:nvGrpSpPr>
          <p:grpSpPr>
            <a:xfrm>
              <a:off x="228600" y="1981200"/>
              <a:ext cx="7391400" cy="319087"/>
              <a:chOff x="228600" y="1981200"/>
              <a:chExt cx="7391400" cy="319087"/>
            </a:xfrm>
          </p:grpSpPr>
          <p:sp>
            <p:nvSpPr>
              <p:cNvPr id="29" name="Shape 29"/>
              <p:cNvSpPr/>
              <p:nvPr/>
            </p:nvSpPr>
            <p:spPr>
              <a:xfrm>
                <a:off x="609600" y="1981200"/>
                <a:ext cx="7010400" cy="3175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Shape 30"/>
              <p:cNvSpPr/>
              <p:nvPr/>
            </p:nvSpPr>
            <p:spPr>
              <a:xfrm flipH="1">
                <a:off x="228600" y="1981200"/>
                <a:ext cx="393700" cy="319087"/>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1" name="Shape 31"/>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2" name="Shape 32"/>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campcaleb.com/" TargetMode="External"/><Relationship Id="rId4" Type="http://schemas.openxmlformats.org/officeDocument/2006/relationships/hyperlink" Target="http://www.campcaleb.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How To Use PowerPoint</a:t>
            </a:r>
            <a:br>
              <a:rPr b="1" i="0" lang="en-US" sz="36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A Brief Introduction to Commonly Used Features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Using “Canned” Sounds</a:t>
            </a:r>
            <a:endParaRPr/>
          </a:p>
        </p:txBody>
      </p:sp>
      <p:sp>
        <p:nvSpPr>
          <p:cNvPr id="170" name="Shape 17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To Add a Sound Clip to Your Slide, go to “Insert” and Extend the Menu if Necessary</a:t>
            </a:r>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Place your Mouse over “Movies and Sounds”</a:t>
            </a:r>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Select “Sound From Clip Organizer” to use the “canned sounds” provided by Office</a:t>
            </a:r>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Select Your Sound to the Right → and then Choose Whether to Play it Automatically or on Click</a:t>
            </a:r>
            <a:endParaRPr/>
          </a:p>
        </p:txBody>
      </p:sp>
      <p:pic>
        <p:nvPicPr>
          <p:cNvPr id="171" name="Shape 171"/>
          <p:cNvPicPr preferRelativeResize="0"/>
          <p:nvPr/>
        </p:nvPicPr>
        <p:blipFill rotWithShape="1">
          <a:blip r:embed="rId3">
            <a:alphaModFix/>
          </a:blip>
          <a:srcRect b="0" l="0" r="0" t="0"/>
          <a:stretch/>
        </p:blipFill>
        <p:spPr>
          <a:xfrm>
            <a:off x="8305800" y="304800"/>
            <a:ext cx="304800" cy="30480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Using Sound Files</a:t>
            </a:r>
            <a:endParaRPr/>
          </a:p>
        </p:txBody>
      </p:sp>
      <p:sp>
        <p:nvSpPr>
          <p:cNvPr id="177" name="Shape 17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To Use a Sound File of Your Own, Follow the Same Process Except this time Select “Sound From File”</a:t>
            </a:r>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Choose the File from the File Browser</a:t>
            </a:r>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Notice a Small Speaker Icon is Inserted with any Sound, This WILL BE VISIBLE during the Slide Show so Position it Accordingly</a:t>
            </a:r>
            <a:endParaRPr/>
          </a:p>
        </p:txBody>
      </p:sp>
      <p:pic>
        <p:nvPicPr>
          <p:cNvPr descr="HAL-Console" id="178" name="Shape 178"/>
          <p:cNvPicPr preferRelativeResize="0"/>
          <p:nvPr/>
        </p:nvPicPr>
        <p:blipFill rotWithShape="1">
          <a:blip r:embed="rId3">
            <a:alphaModFix/>
          </a:blip>
          <a:srcRect b="0" l="0" r="0" t="0"/>
          <a:stretch/>
        </p:blipFill>
        <p:spPr>
          <a:xfrm>
            <a:off x="5257800" y="152400"/>
            <a:ext cx="3657600" cy="2286000"/>
          </a:xfrm>
          <a:prstGeom prst="rect">
            <a:avLst/>
          </a:prstGeom>
          <a:noFill/>
          <a:ln>
            <a:noFill/>
          </a:ln>
        </p:spPr>
      </p:pic>
      <p:pic>
        <p:nvPicPr>
          <p:cNvPr id="179" name="Shape 179"/>
          <p:cNvPicPr preferRelativeResize="0"/>
          <p:nvPr/>
        </p:nvPicPr>
        <p:blipFill rotWithShape="1">
          <a:blip r:embed="rId4">
            <a:alphaModFix/>
          </a:blip>
          <a:srcRect b="0" l="0" r="0" t="0"/>
          <a:stretch/>
        </p:blipFill>
        <p:spPr>
          <a:xfrm>
            <a:off x="6934200" y="381000"/>
            <a:ext cx="304800" cy="304800"/>
          </a:xfrm>
          <a:prstGeom prst="rect">
            <a:avLst/>
          </a:prstGeom>
          <a:noFill/>
          <a:ln>
            <a:noFill/>
          </a:ln>
        </p:spPr>
      </p:pic>
      <p:sp>
        <p:nvSpPr>
          <p:cNvPr id="180" name="Shape 180"/>
          <p:cNvSpPr/>
          <p:nvPr/>
        </p:nvSpPr>
        <p:spPr>
          <a:xfrm>
            <a:off x="7848600" y="6172200"/>
            <a:ext cx="533400" cy="457200"/>
          </a:xfrm>
          <a:custGeom>
            <a:pathLst>
              <a:path extrusionOk="0" h="120000" w="120000">
                <a:moveTo>
                  <a:pt x="0" y="0"/>
                </a:moveTo>
                <a:lnTo>
                  <a:pt x="120000" y="0"/>
                </a:lnTo>
                <a:lnTo>
                  <a:pt x="120000" y="120000"/>
                </a:lnTo>
                <a:lnTo>
                  <a:pt x="0" y="120000"/>
                </a:lnTo>
                <a:close/>
                <a:moveTo>
                  <a:pt x="98571" y="60000"/>
                </a:moveTo>
                <a:lnTo>
                  <a:pt x="21429" y="15000"/>
                </a:lnTo>
                <a:lnTo>
                  <a:pt x="21429" y="105000"/>
                </a:lnTo>
                <a:close/>
              </a:path>
              <a:path extrusionOk="0" fill="darken" h="120000" w="120000">
                <a:moveTo>
                  <a:pt x="98571" y="60000"/>
                </a:moveTo>
                <a:lnTo>
                  <a:pt x="21429" y="15000"/>
                </a:lnTo>
                <a:lnTo>
                  <a:pt x="21429" y="105000"/>
                </a:lnTo>
                <a:close/>
              </a:path>
              <a:path extrusionOk="0" fill="none" h="120000" w="120000">
                <a:moveTo>
                  <a:pt x="98571" y="60000"/>
                </a:moveTo>
                <a:lnTo>
                  <a:pt x="21429" y="105000"/>
                </a:lnTo>
                <a:lnTo>
                  <a:pt x="21429" y="15000"/>
                </a:lnTo>
                <a:close/>
              </a:path>
              <a:path extrusionOk="0" fill="none" h="120000" w="120000">
                <a:moveTo>
                  <a:pt x="0" y="0"/>
                </a:moveTo>
                <a:lnTo>
                  <a:pt x="120000" y="0"/>
                </a:lnTo>
                <a:lnTo>
                  <a:pt x="120000" y="120000"/>
                </a:lnTo>
                <a:lnTo>
                  <a:pt x="0" y="120000"/>
                </a:lnTo>
                <a:close/>
              </a:path>
            </a:pathLst>
          </a:custGeom>
          <a:solidFill>
            <a:srgbClr val="00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Shape 181"/>
          <p:cNvSpPr txBox="1"/>
          <p:nvPr/>
        </p:nvSpPr>
        <p:spPr>
          <a:xfrm>
            <a:off x="4191000" y="6248400"/>
            <a:ext cx="3657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Jump Back To “Action Buttons”…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AutoShapes</a:t>
            </a:r>
            <a:endParaRPr/>
          </a:p>
        </p:txBody>
      </p:sp>
      <p:sp>
        <p:nvSpPr>
          <p:cNvPr id="187" name="Shape 18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AutoShapes are Convenient for Making Quick Illustrations or Diagrams such as Flow Charts</a:t>
            </a:r>
            <a:endParaRPr/>
          </a:p>
          <a:p>
            <a:pPr indent="-342900" lvl="0" marL="342900" marR="0" rtl="0" algn="l">
              <a:lnSpc>
                <a:spcPct val="8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Go to “Insert” and place your Mouse Over “Picture”</a:t>
            </a:r>
            <a:endParaRPr/>
          </a:p>
          <a:p>
            <a:pPr indent="-342900" lvl="0" marL="342900" marR="0" rtl="0" algn="l">
              <a:lnSpc>
                <a:spcPct val="8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Select “AutoShapes” and a Small Floating Menu Will Appear in the Editing Area</a:t>
            </a:r>
            <a:endParaRPr/>
          </a:p>
          <a:p>
            <a:pPr indent="-342900" lvl="0" marL="342900" marR="0" rtl="0" algn="l">
              <a:lnSpc>
                <a:spcPct val="8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Click on a Category of AutoShapes to see what Shapes are Available</a:t>
            </a:r>
            <a:endParaRPr/>
          </a:p>
          <a:p>
            <a:pPr indent="-342900" lvl="0" marL="342900" marR="0" rtl="0" algn="l">
              <a:lnSpc>
                <a:spcPct val="8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Click the Desired Shape from the Drop-Down and Draw it on Your Screen</a:t>
            </a:r>
            <a:endParaRPr/>
          </a:p>
          <a:p>
            <a:pPr indent="-342900" lvl="0" marL="342900" marR="0" rtl="0" algn="l">
              <a:lnSpc>
                <a:spcPct val="8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After Drawing an AutoShape, you and Position and Resize it as you Please</a:t>
            </a:r>
            <a:endParaRPr/>
          </a:p>
          <a:p>
            <a:pPr indent="-342900" lvl="0" marL="342900" marR="0" rtl="0" algn="l">
              <a:lnSpc>
                <a:spcPct val="8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Double-Click on an AutoShape to Change its Color and Other Options</a:t>
            </a:r>
            <a:endParaRPr/>
          </a:p>
          <a:p>
            <a:pPr indent="-247650" lvl="0" marL="342900" marR="0" rtl="0" algn="l">
              <a:spcBef>
                <a:spcPts val="400"/>
              </a:spcBef>
              <a:spcAft>
                <a:spcPts val="0"/>
              </a:spcAft>
              <a:buClr>
                <a:schemeClr val="dk1"/>
              </a:buClr>
              <a:buSzPts val="1500"/>
              <a:buFont typeface="Noto Sans Symbols"/>
              <a:buNone/>
            </a:pPr>
            <a:r>
              <a:t/>
            </a:r>
            <a:endParaRPr b="0" i="0" sz="2000" u="none" cap="none" strike="noStrike">
              <a:solidFill>
                <a:schemeClr val="dk1"/>
              </a:solidFill>
              <a:latin typeface="Arial"/>
              <a:ea typeface="Arial"/>
              <a:cs typeface="Arial"/>
              <a:sym typeface="Arial"/>
            </a:endParaRPr>
          </a:p>
        </p:txBody>
      </p:sp>
      <p:sp>
        <p:nvSpPr>
          <p:cNvPr id="188" name="Shape 188"/>
          <p:cNvSpPr/>
          <p:nvPr/>
        </p:nvSpPr>
        <p:spPr>
          <a:xfrm>
            <a:off x="7620000" y="1066800"/>
            <a:ext cx="685800" cy="685800"/>
          </a:xfrm>
          <a:prstGeom prst="smileyFace">
            <a:avLst>
              <a:gd fmla="val 4653" name="adj"/>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Shape 189"/>
          <p:cNvSpPr/>
          <p:nvPr/>
        </p:nvSpPr>
        <p:spPr>
          <a:xfrm>
            <a:off x="4648200" y="1066800"/>
            <a:ext cx="685800" cy="685800"/>
          </a:xfrm>
          <a:prstGeom prst="mathPlus">
            <a:avLst>
              <a:gd fmla="val 23520" name="adj1"/>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Shape 190"/>
          <p:cNvSpPr/>
          <p:nvPr/>
        </p:nvSpPr>
        <p:spPr>
          <a:xfrm>
            <a:off x="3733800" y="1066800"/>
            <a:ext cx="685800" cy="685800"/>
          </a:xfrm>
          <a:prstGeom prst="lightningBol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Shape 191"/>
          <p:cNvSpPr/>
          <p:nvPr/>
        </p:nvSpPr>
        <p:spPr>
          <a:xfrm>
            <a:off x="5715000" y="1066800"/>
            <a:ext cx="685800" cy="685800"/>
          </a:xfrm>
          <a:prstGeom prst="upArrow">
            <a:avLst>
              <a:gd fmla="val 50000" name="adj1"/>
              <a:gd fmla="val 50000" name="adj2"/>
            </a:avLst>
          </a:prstGeom>
          <a:solidFill>
            <a:srgbClr val="00FF00"/>
          </a:solidFill>
          <a:ln cap="flat" cmpd="sng" w="9525">
            <a:solidFill>
              <a:srgbClr val="00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nvSpPr>
        <p:spPr>
          <a:xfrm rot="5400000">
            <a:off x="5800725" y="1323975"/>
            <a:ext cx="51435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Shape 193"/>
          <p:cNvSpPr/>
          <p:nvPr/>
        </p:nvSpPr>
        <p:spPr>
          <a:xfrm>
            <a:off x="6705600" y="1066800"/>
            <a:ext cx="685800" cy="685800"/>
          </a:xfrm>
          <a:custGeom>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Advanced AutoShapes</a:t>
            </a:r>
            <a:endParaRPr/>
          </a:p>
        </p:txBody>
      </p:sp>
      <p:grpSp>
        <p:nvGrpSpPr>
          <p:cNvPr id="199" name="Shape 199"/>
          <p:cNvGrpSpPr/>
          <p:nvPr/>
        </p:nvGrpSpPr>
        <p:grpSpPr>
          <a:xfrm>
            <a:off x="1981200" y="4800600"/>
            <a:ext cx="1524000" cy="1143000"/>
            <a:chOff x="2362200" y="4267200"/>
            <a:chExt cx="1524000" cy="1143000"/>
          </a:xfrm>
        </p:grpSpPr>
        <p:sp>
          <p:nvSpPr>
            <p:cNvPr id="200" name="Shape 200"/>
            <p:cNvSpPr/>
            <p:nvPr/>
          </p:nvSpPr>
          <p:spPr>
            <a:xfrm>
              <a:off x="2362200" y="4267200"/>
              <a:ext cx="1524000" cy="1143000"/>
            </a:xfrm>
            <a:prstGeom prst="flowChartProcess">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Shape 201"/>
            <p:cNvSpPr txBox="1"/>
            <p:nvPr/>
          </p:nvSpPr>
          <p:spPr>
            <a:xfrm>
              <a:off x="2438400" y="4648200"/>
              <a:ext cx="1371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Phase One</a:t>
              </a:r>
              <a:endParaRPr/>
            </a:p>
          </p:txBody>
        </p:sp>
      </p:grpSp>
      <p:grpSp>
        <p:nvGrpSpPr>
          <p:cNvPr id="202" name="Shape 202"/>
          <p:cNvGrpSpPr/>
          <p:nvPr/>
        </p:nvGrpSpPr>
        <p:grpSpPr>
          <a:xfrm>
            <a:off x="5638800" y="4800600"/>
            <a:ext cx="1524000" cy="1143000"/>
            <a:chOff x="6477000" y="3276600"/>
            <a:chExt cx="1524000" cy="1143000"/>
          </a:xfrm>
        </p:grpSpPr>
        <p:sp>
          <p:nvSpPr>
            <p:cNvPr id="203" name="Shape 203"/>
            <p:cNvSpPr/>
            <p:nvPr/>
          </p:nvSpPr>
          <p:spPr>
            <a:xfrm>
              <a:off x="6477000" y="3276600"/>
              <a:ext cx="1524000" cy="1143000"/>
            </a:xfrm>
            <a:prstGeom prst="flowChartProcess">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Shape 204"/>
            <p:cNvSpPr txBox="1"/>
            <p:nvPr/>
          </p:nvSpPr>
          <p:spPr>
            <a:xfrm>
              <a:off x="6553200" y="3657600"/>
              <a:ext cx="1371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Phase Two</a:t>
              </a:r>
              <a:endParaRPr/>
            </a:p>
          </p:txBody>
        </p:sp>
      </p:grpSp>
      <p:grpSp>
        <p:nvGrpSpPr>
          <p:cNvPr id="205" name="Shape 205"/>
          <p:cNvGrpSpPr/>
          <p:nvPr/>
        </p:nvGrpSpPr>
        <p:grpSpPr>
          <a:xfrm>
            <a:off x="3505200" y="4724400"/>
            <a:ext cx="2133600" cy="1192212"/>
            <a:chOff x="3581400" y="3657600"/>
            <a:chExt cx="2133600" cy="1192212"/>
          </a:xfrm>
        </p:grpSpPr>
        <p:grpSp>
          <p:nvGrpSpPr>
            <p:cNvPr id="206" name="Shape 206"/>
            <p:cNvGrpSpPr/>
            <p:nvPr/>
          </p:nvGrpSpPr>
          <p:grpSpPr>
            <a:xfrm>
              <a:off x="3581400" y="3962400"/>
              <a:ext cx="2133600" cy="609600"/>
              <a:chOff x="3886200" y="4495800"/>
              <a:chExt cx="2133600" cy="609600"/>
            </a:xfrm>
          </p:grpSpPr>
          <p:sp>
            <p:nvSpPr>
              <p:cNvPr id="207" name="Shape 207"/>
              <p:cNvSpPr/>
              <p:nvPr/>
            </p:nvSpPr>
            <p:spPr>
              <a:xfrm>
                <a:off x="4343400" y="4495800"/>
                <a:ext cx="1143000" cy="609600"/>
              </a:xfrm>
              <a:prstGeom prst="flowChartDecision">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08" name="Shape 208"/>
              <p:cNvCxnSpPr/>
              <p:nvPr/>
            </p:nvCxnSpPr>
            <p:spPr>
              <a:xfrm>
                <a:off x="3886200" y="4800600"/>
                <a:ext cx="457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09" name="Shape 209"/>
              <p:cNvCxnSpPr/>
              <p:nvPr/>
            </p:nvCxnSpPr>
            <p:spPr>
              <a:xfrm>
                <a:off x="5486400" y="4800600"/>
                <a:ext cx="53340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10" name="Shape 210"/>
            <p:cNvSpPr txBox="1"/>
            <p:nvPr/>
          </p:nvSpPr>
          <p:spPr>
            <a:xfrm>
              <a:off x="3810000" y="3657600"/>
              <a:ext cx="1600200" cy="11922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Research</a:t>
              </a:r>
              <a:endParaRPr/>
            </a:p>
            <a:p>
              <a:pPr indent="0" lvl="0" marL="0" marR="0" rtl="0" algn="ctr">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&amp;</a:t>
              </a:r>
              <a:endParaRPr/>
            </a:p>
            <a:p>
              <a:pPr indent="0" lvl="0" marL="0" marR="0" rtl="0" algn="ctr">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Development</a:t>
              </a:r>
              <a:endParaRPr/>
            </a:p>
          </p:txBody>
        </p:sp>
      </p:grpSp>
      <p:sp>
        <p:nvSpPr>
          <p:cNvPr id="211" name="Shape 21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By selecting several AutoShapes and right-clicking, you can group them together.</a:t>
            </a:r>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Any of the Custom Animations we Used for Text Sections can be Applied to Groups or Single AutoShapes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Embedding Video</a:t>
            </a:r>
            <a:endParaRPr/>
          </a:p>
        </p:txBody>
      </p:sp>
      <p:sp>
        <p:nvSpPr>
          <p:cNvPr id="217" name="Shape 217"/>
          <p:cNvSpPr txBox="1"/>
          <p:nvPr>
            <p:ph idx="1" type="body"/>
          </p:nvPr>
        </p:nvSpPr>
        <p:spPr>
          <a:xfrm>
            <a:off x="838200" y="2362200"/>
            <a:ext cx="46482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To Play a Video in Your Slide Show, go to “Insert” and Place your Mouse Over “Movies and Sounds” then Select “Movie From File”</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Any Movie that is Supported Will Automatically be Shown When you Browse for the File</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Once the Video is Inserted, Select if You Want it to Play Automatically </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Then, you can Position and Size the Video how You Wish</a:t>
            </a:r>
            <a:endParaRPr/>
          </a:p>
          <a:p>
            <a:pPr indent="-247650" lvl="0" marL="342900" marR="0" rtl="0" algn="l">
              <a:spcBef>
                <a:spcPts val="400"/>
              </a:spcBef>
              <a:spcAft>
                <a:spcPts val="0"/>
              </a:spcAft>
              <a:buClr>
                <a:schemeClr val="dk1"/>
              </a:buClr>
              <a:buSzPts val="1500"/>
              <a:buFont typeface="Noto Sans Symbols"/>
              <a:buNone/>
            </a:pPr>
            <a:r>
              <a:t/>
            </a:r>
            <a:endParaRPr b="0" i="0" sz="2000" u="none" cap="none" strike="noStrike">
              <a:solidFill>
                <a:schemeClr val="dk1"/>
              </a:solidFill>
              <a:latin typeface="Arial"/>
              <a:ea typeface="Arial"/>
              <a:cs typeface="Arial"/>
              <a:sym typeface="Arial"/>
            </a:endParaRPr>
          </a:p>
        </p:txBody>
      </p:sp>
      <p:pic>
        <p:nvPicPr>
          <p:cNvPr id="218" name="Shape 218"/>
          <p:cNvPicPr preferRelativeResize="0"/>
          <p:nvPr>
            <p:ph idx="1" type="body"/>
          </p:nvPr>
        </p:nvPicPr>
        <p:blipFill rotWithShape="1">
          <a:blip r:embed="rId3">
            <a:alphaModFix/>
          </a:blip>
          <a:srcRect b="0" l="0" r="0" t="0"/>
          <a:stretch/>
        </p:blipFill>
        <p:spPr>
          <a:xfrm>
            <a:off x="5486400" y="3451225"/>
            <a:ext cx="3044825" cy="202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Action Buttons</a:t>
            </a:r>
            <a:endParaRPr/>
          </a:p>
        </p:txBody>
      </p:sp>
      <p:sp>
        <p:nvSpPr>
          <p:cNvPr id="224" name="Shape 22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You can Add Action Buttons to Move Around non-linearly in Your Presentation</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Go to “Slide Show” and Select “Action Buttons”</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Select Your Desired Button Type then Draw Your Button and a Window Will Appear </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Set Up your Properties, then you can Double Click the Button to Change Color</a:t>
            </a:r>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You Can Also Resize and Position the Button After it is Created</a:t>
            </a:r>
            <a:endParaRPr/>
          </a:p>
        </p:txBody>
      </p:sp>
      <p:sp>
        <p:nvSpPr>
          <p:cNvPr id="225" name="Shape 225"/>
          <p:cNvSpPr/>
          <p:nvPr/>
        </p:nvSpPr>
        <p:spPr>
          <a:xfrm>
            <a:off x="7620000" y="5943600"/>
            <a:ext cx="609600" cy="609600"/>
          </a:xfrm>
          <a:custGeom>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6" name="Shape 226"/>
          <p:cNvSpPr txBox="1"/>
          <p:nvPr/>
        </p:nvSpPr>
        <p:spPr>
          <a:xfrm>
            <a:off x="5257800" y="6096000"/>
            <a:ext cx="243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Go See HAL Again…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Linking to Web Content</a:t>
            </a:r>
            <a:endParaRPr/>
          </a:p>
        </p:txBody>
      </p:sp>
      <p:sp>
        <p:nvSpPr>
          <p:cNvPr id="232" name="Shape 23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You Can Link to Web Content and Open it During Your Slide Show</a:t>
            </a:r>
            <a:endParaRPr/>
          </a:p>
          <a:p>
            <a:pPr indent="-342900" lvl="0" marL="342900" marR="0" rtl="0" algn="l">
              <a:lnSpc>
                <a:spcPct val="9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The Computer You Used During the Slide Show MUST Have Internet Access</a:t>
            </a:r>
            <a:endParaRPr/>
          </a:p>
          <a:p>
            <a:pPr indent="-342900" lvl="0" marL="342900" marR="0" rtl="0" algn="l">
              <a:lnSpc>
                <a:spcPct val="9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Highlight a Section of Text and Right-Click it</a:t>
            </a:r>
            <a:endParaRPr/>
          </a:p>
          <a:p>
            <a:pPr indent="-342900" lvl="0" marL="342900" marR="0" rtl="0" algn="l">
              <a:lnSpc>
                <a:spcPct val="9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Select “Hyperlink” (Any Spelling or Grammar Errors must be corrected or ignored to select “hyperlink”)</a:t>
            </a:r>
            <a:endParaRPr/>
          </a:p>
          <a:p>
            <a:pPr indent="-342900" lvl="0" marL="342900" marR="0" rtl="0" algn="l">
              <a:lnSpc>
                <a:spcPct val="9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Fill In the Address for Your Target Content</a:t>
            </a:r>
            <a:endParaRPr/>
          </a:p>
          <a:p>
            <a:pPr indent="-342900" lvl="0" marL="342900" marR="0" rtl="0" algn="l">
              <a:lnSpc>
                <a:spcPct val="9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Click </a:t>
            </a:r>
            <a:r>
              <a:rPr b="0" i="0" lang="en-US" sz="2400" u="sng" cap="none" strike="noStrike">
                <a:solidFill>
                  <a:schemeClr val="hlink"/>
                </a:solidFill>
                <a:latin typeface="Arial"/>
                <a:ea typeface="Arial"/>
                <a:cs typeface="Arial"/>
                <a:sym typeface="Arial"/>
                <a:hlinkClick r:id="rId3"/>
              </a:rPr>
              <a:t>HERE</a:t>
            </a:r>
            <a:r>
              <a:rPr b="0" i="0" lang="en-US" sz="2400" u="none" cap="none" strike="noStrike">
                <a:solidFill>
                  <a:schemeClr val="dk1"/>
                </a:solidFill>
                <a:latin typeface="Arial"/>
                <a:ea typeface="Arial"/>
                <a:cs typeface="Arial"/>
                <a:sym typeface="Arial"/>
              </a:rPr>
              <a:t>Click HERE to Visit </a:t>
            </a:r>
            <a:r>
              <a:rPr b="0" i="0" lang="en-US" sz="2400" u="sng" cap="none" strike="noStrike">
                <a:solidFill>
                  <a:schemeClr val="hlink"/>
                </a:solidFill>
                <a:latin typeface="Arial"/>
                <a:ea typeface="Arial"/>
                <a:cs typeface="Arial"/>
                <a:sym typeface="Arial"/>
                <a:hlinkClick r:id="rId4"/>
              </a:rPr>
              <a:t>www.campcaleb.com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Adding Email Links</a:t>
            </a:r>
            <a:endParaRPr/>
          </a:p>
        </p:txBody>
      </p:sp>
      <p:sp>
        <p:nvSpPr>
          <p:cNvPr id="238" name="Shape 23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A Good Idea is to Add Your Email Address or other Contact Information to Your Slide Show</a:t>
            </a:r>
            <a:endParaRPr/>
          </a:p>
          <a:p>
            <a:pPr indent="-342900" lvl="0" marL="342900" marR="0" rtl="0" algn="l">
              <a:lnSpc>
                <a:spcPct val="9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You Add an Email Address the Same Way you Link to Web Content, EXCEPT in the Address Field You Need to Type:</a:t>
            </a:r>
            <a:endParaRPr/>
          </a:p>
          <a:p>
            <a:pPr indent="-285750" lvl="1" marL="742950" marR="0" rtl="0" algn="l">
              <a:lnSpc>
                <a:spcPct val="90000"/>
              </a:lnSpc>
              <a:spcBef>
                <a:spcPts val="400"/>
              </a:spcBef>
              <a:spcAft>
                <a:spcPts val="0"/>
              </a:spcAft>
              <a:buClr>
                <a:schemeClr val="dk1"/>
              </a:buClr>
              <a:buSzPts val="1500"/>
              <a:buFont typeface="Arial"/>
              <a:buChar char="–"/>
            </a:pPr>
            <a:r>
              <a:rPr b="0" i="0" lang="en-US" sz="2000" u="none" cap="none" strike="noStrike">
                <a:solidFill>
                  <a:schemeClr val="dk1"/>
                </a:solidFill>
                <a:latin typeface="Arial"/>
                <a:ea typeface="Arial"/>
                <a:cs typeface="Arial"/>
                <a:sym typeface="Arial"/>
              </a:rPr>
              <a:t>“mailto:youremail@yourdomain.com”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Introduction</a:t>
            </a:r>
            <a:endParaRPr/>
          </a:p>
        </p:txBody>
      </p:sp>
      <p:sp>
        <p:nvSpPr>
          <p:cNvPr id="117" name="Shape 117"/>
          <p:cNvSpPr txBox="1"/>
          <p:nvPr/>
        </p:nvSpPr>
        <p:spPr>
          <a:xfrm>
            <a:off x="990600" y="2438400"/>
            <a:ext cx="6629400" cy="3743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What Will be Demonstrated</a:t>
            </a:r>
            <a:endParaRPr/>
          </a:p>
        </p:txBody>
      </p:sp>
      <p:sp>
        <p:nvSpPr>
          <p:cNvPr id="123" name="Shape 123"/>
          <p:cNvSpPr txBox="1"/>
          <p:nvPr>
            <p:ph idx="1" type="body"/>
          </p:nvPr>
        </p:nvSpPr>
        <p:spPr>
          <a:xfrm>
            <a:off x="1219200" y="2362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Adding Slides to a Presentation</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a Uniform Appearance/Motif</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How to Vary Slide Layout and Text (font, size, color)</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Graphics from ClipArt or a File</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Animated Text (Timed and Manual)</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Applying Slide Transitions</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Adding Sound (From a File or the Gallery)</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AutoShapes</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Adding Videos and Animation</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Placing Action Buttons for Nonlinear Slide Selection</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Linking to Web Content or Email Addresses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Adding/Formatting Slides</a:t>
            </a:r>
            <a:endParaRPr/>
          </a:p>
        </p:txBody>
      </p:sp>
      <p:sp>
        <p:nvSpPr>
          <p:cNvPr id="129" name="Shape 12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Right-Click the Timeline to the left ← and go to “New Slide”</a:t>
            </a:r>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OR go to “Insert” and select “New Slide”</a:t>
            </a:r>
            <a:endParaRPr/>
          </a:p>
          <a:p>
            <a:pPr indent="-209550" lvl="0" marL="34290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a:p>
            <a:pPr indent="-209550" lvl="0" marL="34290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Open the “Layout” tab to the right → to change the format of a slide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Appearance/Motif</a:t>
            </a:r>
            <a:endParaRPr/>
          </a:p>
        </p:txBody>
      </p:sp>
      <p:sp>
        <p:nvSpPr>
          <p:cNvPr id="135" name="Shape 13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You can Apply a Motif by Opening the “Design” tab on the right →</a:t>
            </a:r>
            <a:endParaRPr/>
          </a:p>
          <a:p>
            <a:pPr indent="-285750" lvl="1" marL="742950" marR="0" rtl="0" algn="l">
              <a:lnSpc>
                <a:spcPct val="100000"/>
              </a:lnSpc>
              <a:spcBef>
                <a:spcPts val="48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Then Click on the Desired Motif to apply it to all slides</a:t>
            </a:r>
            <a:endParaRPr/>
          </a:p>
          <a:p>
            <a:pPr indent="-285750" lvl="1" marL="742950" marR="0" rtl="0" algn="l">
              <a:lnSpc>
                <a:spcPct val="100000"/>
              </a:lnSpc>
              <a:spcBef>
                <a:spcPts val="48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Click on the small drop down if you wish to apply the motif to only the current slide</a:t>
            </a:r>
            <a:endParaRPr/>
          </a:p>
          <a:p>
            <a:pPr indent="-228600" lvl="0" marL="342900" marR="0" rtl="0" algn="l">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Variation in Layout and Text</a:t>
            </a:r>
            <a:endParaRPr/>
          </a:p>
        </p:txBody>
      </p:sp>
      <p:sp>
        <p:nvSpPr>
          <p:cNvPr id="141" name="Shape 141"/>
          <p:cNvSpPr txBox="1"/>
          <p:nvPr>
            <p:ph idx="1" type="body"/>
          </p:nvPr>
        </p:nvSpPr>
        <p:spPr>
          <a:xfrm>
            <a:off x="838200" y="2362200"/>
            <a:ext cx="3770312"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To Select a New Slide Layout, Open the “Layout” Tab to the right →</a:t>
            </a:r>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You can Use the Font </a:t>
            </a:r>
            <a:r>
              <a:rPr b="0" i="0" lang="en-US" sz="2400" u="none" cap="none" strike="noStrike">
                <a:solidFill>
                  <a:srgbClr val="FF3300"/>
                </a:solidFill>
                <a:latin typeface="Arial"/>
                <a:ea typeface="Arial"/>
                <a:cs typeface="Arial"/>
                <a:sym typeface="Arial"/>
              </a:rPr>
              <a:t>Color </a:t>
            </a:r>
            <a:r>
              <a:rPr b="0" i="0" lang="en-US" sz="2400" u="none" cap="none" strike="noStrike">
                <a:solidFill>
                  <a:schemeClr val="dk1"/>
                </a:solidFill>
                <a:latin typeface="Arial"/>
                <a:ea typeface="Arial"/>
                <a:cs typeface="Arial"/>
                <a:sym typeface="Arial"/>
              </a:rPr>
              <a:t>drop down menu to change the text color </a:t>
            </a:r>
            <a:endParaRPr/>
          </a:p>
        </p:txBody>
      </p:sp>
      <p:sp>
        <p:nvSpPr>
          <p:cNvPr id="142" name="Shape 142"/>
          <p:cNvSpPr txBox="1"/>
          <p:nvPr>
            <p:ph idx="1" type="body"/>
          </p:nvPr>
        </p:nvSpPr>
        <p:spPr>
          <a:xfrm>
            <a:off x="4760912" y="2362200"/>
            <a:ext cx="3770312" cy="3724275"/>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Use the Drop Down Font and </a:t>
            </a:r>
            <a:r>
              <a:rPr b="0" i="0" lang="en-US" sz="4000" u="none" cap="none" strike="noStrike">
                <a:solidFill>
                  <a:schemeClr val="dk1"/>
                </a:solidFill>
                <a:latin typeface="Arial"/>
                <a:ea typeface="Arial"/>
                <a:cs typeface="Arial"/>
                <a:sym typeface="Arial"/>
              </a:rPr>
              <a:t>Size</a:t>
            </a:r>
            <a:r>
              <a:rPr b="0" i="0" lang="en-US" sz="2400" u="none" cap="none" strike="noStrike">
                <a:solidFill>
                  <a:schemeClr val="dk1"/>
                </a:solidFill>
                <a:latin typeface="Arial"/>
                <a:ea typeface="Arial"/>
                <a:cs typeface="Arial"/>
                <a:sym typeface="Arial"/>
              </a:rPr>
              <a:t> menus above to vary the 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Clip Art Graphics</a:t>
            </a:r>
            <a:endParaRPr/>
          </a:p>
        </p:txBody>
      </p:sp>
      <p:sp>
        <p:nvSpPr>
          <p:cNvPr id="148" name="Shape 148"/>
          <p:cNvSpPr txBox="1"/>
          <p:nvPr>
            <p:ph idx="1" type="body"/>
          </p:nvPr>
        </p:nvSpPr>
        <p:spPr>
          <a:xfrm>
            <a:off x="838200" y="2362200"/>
            <a:ext cx="7693025"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To Insert ClipArt, go to “Insert” and put your mouse on “Picture”</a:t>
            </a:r>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Another Menu will Open, select ClipArt</a:t>
            </a:r>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Once you Select your Image, You must Position and Resize it with the Mouse</a:t>
            </a:r>
            <a:endParaRPr/>
          </a:p>
          <a:p>
            <a:pPr indent="-209550" lvl="0" marL="342900" marR="0" rtl="0" algn="l">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p:txBody>
      </p:sp>
      <p:pic>
        <p:nvPicPr>
          <p:cNvPr descr="j0195384" id="149" name="Shape 149"/>
          <p:cNvPicPr preferRelativeResize="0"/>
          <p:nvPr/>
        </p:nvPicPr>
        <p:blipFill rotWithShape="1">
          <a:blip r:embed="rId3">
            <a:alphaModFix/>
          </a:blip>
          <a:srcRect b="0" l="0" r="0" t="0"/>
          <a:stretch/>
        </p:blipFill>
        <p:spPr>
          <a:xfrm>
            <a:off x="1676400" y="4572000"/>
            <a:ext cx="1795462" cy="1833562"/>
          </a:xfrm>
          <a:prstGeom prst="rect">
            <a:avLst/>
          </a:prstGeom>
          <a:noFill/>
          <a:ln>
            <a:noFill/>
          </a:ln>
        </p:spPr>
      </p:pic>
      <p:pic>
        <p:nvPicPr>
          <p:cNvPr descr="j0292020" id="150" name="Shape 150"/>
          <p:cNvPicPr preferRelativeResize="0"/>
          <p:nvPr/>
        </p:nvPicPr>
        <p:blipFill rotWithShape="1">
          <a:blip r:embed="rId4">
            <a:alphaModFix/>
          </a:blip>
          <a:srcRect b="0" l="0" r="0" t="0"/>
          <a:stretch/>
        </p:blipFill>
        <p:spPr>
          <a:xfrm>
            <a:off x="5791200" y="4648200"/>
            <a:ext cx="1868487" cy="17732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File Graphics</a:t>
            </a:r>
            <a:endParaRPr/>
          </a:p>
        </p:txBody>
      </p:sp>
      <p:sp>
        <p:nvSpPr>
          <p:cNvPr id="156" name="Shape 156"/>
          <p:cNvSpPr txBox="1"/>
          <p:nvPr>
            <p:ph idx="1" type="body"/>
          </p:nvPr>
        </p:nvSpPr>
        <p:spPr>
          <a:xfrm>
            <a:off x="838200" y="2362200"/>
            <a:ext cx="7693025"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To Insert a File Image, go to “Insert” and put your mouse on “Picture”</a:t>
            </a:r>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Another Menu will Open, select “From File”</a:t>
            </a:r>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Once you Select your Image, You must Position and Resize it with the Mouse</a:t>
            </a:r>
            <a:endParaRPr/>
          </a:p>
          <a:p>
            <a:pPr indent="-209550" lvl="0" marL="342900" marR="0" rtl="0" algn="l">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p:txBody>
      </p:sp>
      <p:pic>
        <p:nvPicPr>
          <p:cNvPr descr="staff03" id="157" name="Shape 157"/>
          <p:cNvPicPr preferRelativeResize="0"/>
          <p:nvPr/>
        </p:nvPicPr>
        <p:blipFill rotWithShape="1">
          <a:blip r:embed="rId3">
            <a:alphaModFix/>
          </a:blip>
          <a:srcRect b="0" l="0" r="0" t="0"/>
          <a:stretch/>
        </p:blipFill>
        <p:spPr>
          <a:xfrm>
            <a:off x="5943600" y="4572000"/>
            <a:ext cx="2209800" cy="1989137"/>
          </a:xfrm>
          <a:prstGeom prst="rect">
            <a:avLst/>
          </a:prstGeom>
          <a:noFill/>
          <a:ln>
            <a:noFill/>
          </a:ln>
        </p:spPr>
      </p:pic>
      <p:pic>
        <p:nvPicPr>
          <p:cNvPr descr="blob" id="158" name="Shape 158"/>
          <p:cNvPicPr preferRelativeResize="0"/>
          <p:nvPr/>
        </p:nvPicPr>
        <p:blipFill rotWithShape="1">
          <a:blip r:embed="rId4">
            <a:alphaModFix/>
          </a:blip>
          <a:srcRect b="0" l="0" r="0" t="0"/>
          <a:stretch/>
        </p:blipFill>
        <p:spPr>
          <a:xfrm>
            <a:off x="1295400" y="4572000"/>
            <a:ext cx="2895600" cy="196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Animated Text (Manual)</a:t>
            </a:r>
            <a:endParaRPr/>
          </a:p>
        </p:txBody>
      </p:sp>
      <p:sp>
        <p:nvSpPr>
          <p:cNvPr id="164" name="Shape 164"/>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1) Set Up your Slide the Way You Want</a:t>
            </a:r>
            <a:endParaRPr/>
          </a:p>
          <a:p>
            <a:pPr indent="-342900" lvl="0" marL="342900" marR="0" rtl="0" algn="l">
              <a:lnSpc>
                <a:spcPct val="8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2) Go to “Slide Show” </a:t>
            </a:r>
            <a:endParaRPr/>
          </a:p>
          <a:p>
            <a:pPr indent="-285750" lvl="1" marL="742950" marR="0" rtl="0" algn="l">
              <a:lnSpc>
                <a:spcPct val="80000"/>
              </a:lnSpc>
              <a:spcBef>
                <a:spcPts val="400"/>
              </a:spcBef>
              <a:spcAft>
                <a:spcPts val="0"/>
              </a:spcAft>
              <a:buClr>
                <a:schemeClr val="dk1"/>
              </a:buClr>
              <a:buSzPts val="1500"/>
              <a:buFont typeface="Arial"/>
              <a:buChar char="–"/>
            </a:pPr>
            <a:r>
              <a:rPr b="0" i="0" lang="en-US" sz="2000" u="none" cap="none" strike="noStrike">
                <a:solidFill>
                  <a:schemeClr val="dk1"/>
                </a:solidFill>
                <a:latin typeface="Arial"/>
                <a:ea typeface="Arial"/>
                <a:cs typeface="Arial"/>
                <a:sym typeface="Arial"/>
              </a:rPr>
              <a:t>and select “Custom Animation”</a:t>
            </a:r>
            <a:endParaRPr/>
          </a:p>
          <a:p>
            <a:pPr indent="-247650" lvl="0" marL="342900" marR="0" rtl="0" algn="l">
              <a:spcBef>
                <a:spcPts val="400"/>
              </a:spcBef>
              <a:spcAft>
                <a:spcPts val="0"/>
              </a:spcAft>
              <a:buClr>
                <a:schemeClr val="dk1"/>
              </a:buClr>
              <a:buSzPts val="15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 calcmode="lin" valueType="num">
                                      <p:cBhvr additive="base">
                                        <p:cTn dur="2000"/>
                                        <p:tgtEl>
                                          <p:spTgt spid="1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 calcmode="lin" valueType="num">
                                      <p:cBhvr additive="base">
                                        <p:cTn dur="2000"/>
                                        <p:tgtEl>
                                          <p:spTgt spid="16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 calcmode="lin" valueType="num">
                                      <p:cBhvr additive="base">
                                        <p:cTn dur="2000"/>
                                        <p:tgtEl>
                                          <p:spTgt spid="16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 calcmode="lin" valueType="num">
                                      <p:cBhvr additive="base">
                                        <p:cTn dur="2000"/>
                                        <p:tgtEl>
                                          <p:spTgt spid="16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4">
                                            <p:txEl>
                                              <p:pRg end="0" st="0"/>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164">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4">
                                            <p:txEl>
                                              <p:pRg end="1" st="1"/>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164">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4">
                                            <p:txEl>
                                              <p:pRg end="2" st="2"/>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164">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4">
                                            <p:txEl>
                                              <p:pRg end="3" st="3"/>
                                            </p:txEl>
                                          </p:spTgt>
                                        </p:tgtEl>
                                        <p:attrNameLst>
                                          <p:attrName>ppt_y</p:attrName>
                                        </p:attrNameLst>
                                      </p:cBhvr>
                                      <p:tavLst>
                                        <p:tav fmla="" tm="0">
                                          <p:val>
                                            <p:strVal val="#ppt_y"/>
                                          </p:val>
                                        </p:tav>
                                        <p:tav fmla="" tm="100000">
                                          <p:val>
                                            <p:strVal val="#ppt_y+1"/>
                                          </p:val>
                                        </p:tav>
                                      </p:tavLst>
                                    </p:anim>
                                    <p:set>
                                      <p:cBhvr>
                                        <p:cTn dur="1" fill="hold">
                                          <p:stCondLst>
                                            <p:cond delay="500"/>
                                          </p:stCondLst>
                                        </p:cTn>
                                        <p:tgtEl>
                                          <p:spTgt spid="164">
                                            <p:txEl>
                                              <p:pRg end="3" st="3"/>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