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1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6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7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8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image" Target="../media/image16.jpeg"/><Relationship Id="rId4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/>
        </a:solidFill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17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0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endParaRPr dirty="0" spc="15"/>
          </a:p>
        </p:txBody>
      </p:sp>
      <p:pic>
        <p:nvPicPr>
          <p:cNvPr id="2097159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2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3" name="TextBox 13"/>
          <p:cNvSpPr txBox="1"/>
          <p:nvPr/>
        </p:nvSpPr>
        <p:spPr>
          <a:xfrm>
            <a:off x="350762" y="2841942"/>
            <a:ext cx="9502302" cy="29362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M</a:t>
            </a:r>
            <a:r>
              <a:rPr dirty="0" sz="2400" lang="en-US"/>
              <a:t>O</a:t>
            </a:r>
            <a:r>
              <a:rPr dirty="0" sz="2400" lang="en-US"/>
              <a:t>H</a:t>
            </a:r>
            <a:r>
              <a:rPr dirty="0" sz="2400" lang="en-US"/>
              <a:t>AN </a:t>
            </a:r>
            <a:r>
              <a:rPr dirty="0" sz="2400" lang="en-US"/>
              <a:t>PRIYA</a:t>
            </a:r>
            <a:endParaRPr altLang="en-US" lang="zh-CN"/>
          </a:p>
          <a:p>
            <a:r>
              <a:rPr dirty="0" sz="2400" lang="en-US"/>
              <a:t>REGISTER NO </a:t>
            </a:r>
            <a:r>
              <a:rPr dirty="0" sz="2400" lang="en-US"/>
              <a:t>: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K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8</a:t>
            </a:r>
            <a:r>
              <a:rPr dirty="0" sz="2400" lang="en-US"/>
              <a:t>3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I</a:t>
            </a:r>
            <a:r>
              <a:rPr dirty="0" sz="2400" lang="en-US"/>
              <a:t>D: </a:t>
            </a:r>
            <a:r>
              <a:rPr dirty="0" sz="2400" lang="en-US"/>
              <a:t>37F504F360F969CBFB54199D4F54DB1B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 Computer </a:t>
            </a:r>
            <a:r>
              <a:rPr dirty="0" sz="2400" lang="en-US"/>
              <a:t>science 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t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i</a:t>
            </a:r>
            <a:r>
              <a:rPr dirty="0" sz="2400" lang="en-US"/>
              <a:t>v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V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COLLEGE </a:t>
            </a:r>
            <a:endParaRPr altLang="en-US" lang="zh-CN"/>
          </a:p>
          <a:p>
            <a:r>
              <a:rPr altLang="en-US" dirty="0" sz="2400" lang="en-US"/>
              <a:t>U</a:t>
            </a:r>
            <a:r>
              <a:rPr altLang="en-US" dirty="0" sz="2400" lang="en-US"/>
              <a:t>N</a:t>
            </a:r>
            <a:r>
              <a:rPr altLang="en-US" dirty="0" sz="2400" lang="en-US"/>
              <a:t>IVERSITY </a:t>
            </a:r>
            <a:r>
              <a:rPr altLang="en-US"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THIYAR 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VERS</a:t>
            </a:r>
            <a:r>
              <a:rPr dirty="0" sz="2400" lang="en-US"/>
              <a:t>ITY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object 2"/>
          <p:cNvSpPr txBox="1"/>
          <p:nvPr/>
        </p:nvSpPr>
        <p:spPr>
          <a:xfrm>
            <a:off x="752475" y="6486037"/>
            <a:ext cx="1773555" cy="161926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0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1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1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90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11062" r="11062"/>
          <a:stretch>
            <a:fillRect/>
          </a:stretch>
        </p:blipFill>
        <p:spPr>
          <a:xfrm rot="21548664">
            <a:off x="3676735" y="1352368"/>
            <a:ext cx="2792457" cy="5266588"/>
          </a:xfrm>
          <a:prstGeom prst="rect"/>
        </p:spPr>
      </p:pic>
      <p:pic>
        <p:nvPicPr>
          <p:cNvPr id="2097191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t="6142" b="6142"/>
          <a:stretch>
            <a:fillRect/>
          </a:stretch>
        </p:blipFill>
        <p:spPr>
          <a:xfrm>
            <a:off x="7118196" y="1431987"/>
            <a:ext cx="2660184" cy="5138726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/>
        </a:solidFill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8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13042" r="13042"/>
          <a:stretch>
            <a:fillRect/>
          </a:stretch>
        </p:blipFill>
        <p:spPr>
          <a:xfrm rot="0">
            <a:off x="1078649" y="209312"/>
            <a:ext cx="3058293" cy="6259137"/>
          </a:xfrm>
          <a:prstGeom prst="rect"/>
        </p:spPr>
      </p:pic>
      <p:pic>
        <p:nvPicPr>
          <p:cNvPr id="2097179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7125" r="7125"/>
          <a:stretch>
            <a:fillRect/>
          </a:stretch>
        </p:blipFill>
        <p:spPr>
          <a:xfrm rot="0">
            <a:off x="4566853" y="252236"/>
            <a:ext cx="2759645" cy="6188304"/>
          </a:xfrm>
          <a:prstGeom prst="rect"/>
        </p:spPr>
      </p:pic>
      <p:sp>
        <p:nvSpPr>
          <p:cNvPr id="1048705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86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8096000" y="300989"/>
            <a:ext cx="2756253" cy="604244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/>
        </a:solidFill>
      </p:bgPr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0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4" name=""/>
          <p:cNvSpPr txBox="1"/>
          <p:nvPr/>
        </p:nvSpPr>
        <p:spPr>
          <a:xfrm>
            <a:off x="1382465" y="1497330"/>
            <a:ext cx="7903071" cy="38633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development of the portfolio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oject successfully achieved its goal of creating a professional, user-friendly, and visually appealing platform to showcase skills, projects, and experiences. The responsive design ensures accessibility across various devices, while the integration of multimedia elements and third-party links enhances the portfolio's effectiveness and reach.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3B50"/>
        </a:solidFill>
      </p:bgPr>
    </p:bg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"/>
          <p:cNvSpPr txBox="1"/>
          <p:nvPr/>
        </p:nvSpPr>
        <p:spPr>
          <a:xfrm>
            <a:off x="3945855" y="2613661"/>
            <a:ext cx="4000000" cy="815339"/>
          </a:xfrm>
          <a:prstGeom prst="rect"/>
        </p:spPr>
        <p:txBody>
          <a:bodyPr rtlCol="0" wrap="square">
            <a:spAutoFit/>
          </a:bodyPr>
          <a:p>
            <a:r>
              <a:rPr sz="4800" lang="en-US">
                <a:solidFill>
                  <a:srgbClr val="000000"/>
                </a:solidFill>
              </a:rPr>
              <a:t>T</a:t>
            </a:r>
            <a:r>
              <a:rPr sz="4800" lang="en-US">
                <a:solidFill>
                  <a:srgbClr val="000000"/>
                </a:solidFill>
              </a:rPr>
              <a:t>h</a:t>
            </a:r>
            <a:r>
              <a:rPr sz="4800" lang="en-US">
                <a:solidFill>
                  <a:srgbClr val="000000"/>
                </a:solidFill>
              </a:rPr>
              <a:t>a</a:t>
            </a:r>
            <a:r>
              <a:rPr sz="4800" lang="en-US">
                <a:solidFill>
                  <a:srgbClr val="000000"/>
                </a:solidFill>
              </a:rPr>
              <a:t>n</a:t>
            </a:r>
            <a:r>
              <a:rPr sz="4800" lang="en-US">
                <a:solidFill>
                  <a:srgbClr val="000000"/>
                </a:solidFill>
              </a:rPr>
              <a:t>k</a:t>
            </a:r>
            <a:r>
              <a:rPr sz="4800" lang="en-US">
                <a:solidFill>
                  <a:srgbClr val="000000"/>
                </a:solidFill>
              </a:rPr>
              <a:t> </a:t>
            </a:r>
            <a:r>
              <a:rPr sz="4800" lang="en-US">
                <a:solidFill>
                  <a:srgbClr val="000000"/>
                </a:solidFill>
              </a:rPr>
              <a:t>you </a:t>
            </a:r>
            <a:r>
              <a:rPr sz="4800" lang="en-US">
                <a:solidFill>
                  <a:srgbClr val="000000"/>
                </a:solidFill>
              </a:rPr>
              <a:t>🙏🏻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6600"/>
        </a:solidFill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0" y="-19050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CB00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9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1" name="object 17"/>
          <p:cNvSpPr txBox="1">
            <a:spLocks noGrp="1"/>
          </p:cNvSpPr>
          <p:nvPr>
            <p:ph type="title"/>
          </p:nvPr>
        </p:nvSpPr>
        <p:spPr>
          <a:xfrm rot="21586662">
            <a:off x="319136" y="2018664"/>
            <a:ext cx="9283741" cy="1261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br>
              <a:rPr dirty="0" sz="4250" lang="en-US" spc="25"/>
            </a:br>
            <a:r>
              <a:rPr dirty="0" sz="4250" lang="en-US" spc="25"/>
              <a:t>M</a:t>
            </a:r>
            <a:r>
              <a:rPr dirty="0" sz="4250" lang="en-US" spc="25"/>
              <a:t>O</a:t>
            </a:r>
            <a:r>
              <a:rPr dirty="0" sz="4250" lang="en-US" spc="25"/>
              <a:t>H</a:t>
            </a:r>
            <a:r>
              <a:rPr dirty="0" sz="4250" lang="en-US" spc="25"/>
              <a:t>A</a:t>
            </a:r>
            <a:r>
              <a:rPr dirty="0" sz="4250" lang="en-US" spc="25"/>
              <a:t>N</a:t>
            </a:r>
            <a:r>
              <a:rPr dirty="0" sz="4250" lang="en-US" spc="25"/>
              <a:t> </a:t>
            </a:r>
            <a:r>
              <a:rPr dirty="0" sz="4250" lang="en-US" spc="25"/>
              <a:t>P</a:t>
            </a:r>
            <a:r>
              <a:rPr dirty="0" sz="4250" lang="en-US" spc="25"/>
              <a:t>R</a:t>
            </a:r>
            <a:r>
              <a:rPr dirty="0" sz="4250" lang="en-US" spc="25"/>
              <a:t>I</a:t>
            </a:r>
            <a:r>
              <a:rPr dirty="0" sz="4250" lang="en-US" spc="25"/>
              <a:t>Y</a:t>
            </a:r>
            <a:r>
              <a:rPr dirty="0" sz="4250" lang="en-US" spc="25"/>
              <a:t>A</a:t>
            </a:r>
            <a:r>
              <a:rPr dirty="0" sz="4250" lang="en-US" spc="25"/>
              <a:t> </a:t>
            </a:r>
            <a:r>
              <a:rPr dirty="0" sz="4250" lang="en-US" spc="25"/>
              <a:t>P</a:t>
            </a:r>
            <a:r>
              <a:rPr dirty="0" sz="4250" lang="en-US" spc="25"/>
              <a:t>O</a:t>
            </a:r>
            <a:r>
              <a:rPr dirty="0" sz="4250" lang="en-US" spc="25"/>
              <a:t>R</a:t>
            </a:r>
            <a:r>
              <a:rPr dirty="0" sz="4250" lang="en-US" spc="25"/>
              <a:t>T</a:t>
            </a:r>
            <a:r>
              <a:rPr dirty="0" sz="4250" lang="en-US" spc="25"/>
              <a:t>F</a:t>
            </a:r>
            <a:r>
              <a:rPr dirty="0" sz="4250" lang="en-US" spc="25"/>
              <a:t>OLIO </a:t>
            </a:r>
            <a:endParaRPr sz="4250"/>
          </a:p>
        </p:txBody>
      </p:sp>
      <p:grpSp>
        <p:nvGrpSpPr>
          <p:cNvPr id="34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0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1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73B50"/>
        </a:solid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2A5E3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4" name="object 14"/>
          <p:cNvSpPr txBox="1"/>
          <p:nvPr/>
        </p:nvSpPr>
        <p:spPr>
          <a:xfrm>
            <a:off x="752475" y="6486037"/>
            <a:ext cx="1773555" cy="161926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5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2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7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3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4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57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4240081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58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59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7"/>
          <p:cNvSpPr txBox="1">
            <a:spLocks noGrp="1"/>
          </p:cNvSpPr>
          <p:nvPr>
            <p:ph type="title"/>
          </p:nvPr>
        </p:nvSpPr>
        <p:spPr>
          <a:xfrm>
            <a:off x="238667" y="1104411"/>
            <a:ext cx="7752808" cy="5045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2800" spc="-20"/>
              <a:t>P</a:t>
            </a:r>
            <a:r>
              <a:rPr dirty="0" sz="2800" spc="15"/>
              <a:t>ROB</a:t>
            </a:r>
            <a:r>
              <a:rPr dirty="0" sz="2800" spc="55"/>
              <a:t>L</a:t>
            </a:r>
            <a:r>
              <a:rPr dirty="0" sz="2800" spc="-20"/>
              <a:t>E</a:t>
            </a:r>
            <a:r>
              <a:rPr dirty="0" sz="2800" lang="en-US" spc="20"/>
              <a:t>M</a:t>
            </a:r>
            <a:r>
              <a:rPr dirty="0" sz="2800" lang="en-US" spc="20"/>
              <a:t> </a:t>
            </a:r>
            <a:r>
              <a:rPr dirty="0" sz="2800" spc="10"/>
              <a:t>S</a:t>
            </a:r>
            <a:r>
              <a:rPr dirty="0" sz="2800" spc="-370"/>
              <a:t>T</a:t>
            </a:r>
            <a:r>
              <a:rPr dirty="0" sz="2800" spc="-375"/>
              <a:t>A</a:t>
            </a:r>
            <a:r>
              <a:rPr dirty="0" sz="2800" spc="15"/>
              <a:t>T</a:t>
            </a:r>
            <a:r>
              <a:rPr dirty="0" sz="2800" spc="-10"/>
              <a:t>E</a:t>
            </a:r>
            <a:r>
              <a:rPr dirty="0" sz="2800" spc="-20"/>
              <a:t>ME</a:t>
            </a:r>
            <a:r>
              <a:rPr dirty="0" sz="2800" spc="10"/>
              <a:t>N</a:t>
            </a:r>
            <a:r>
              <a:rPr dirty="0" sz="2800" lang="en-US" spc="10"/>
              <a:t>T</a:t>
            </a:r>
            <a:br>
              <a:rPr dirty="0" sz="2800" lang="en-US" spc="10"/>
            </a:br>
            <a:r>
              <a:rPr dirty="0" sz="2800" lang="en-US" spc="10"/>
              <a:t>Students often struggle to present their academic achievements, skills, and projects in a structured and professional manner. Traditional resumes fail to capture creativity, practical skills, and hands-on experiences, making it difficult for students to stand out in academic or career opportunities. There is a need for a digital portfolio solution that allows students to effectively showcase their competencies, projects, and growth.</a:t>
            </a:r>
            <a:br>
              <a:rPr dirty="0" sz="2800" lang="en-US" spc="10"/>
            </a:br>
            <a:endParaRPr sz="4250"/>
          </a:p>
        </p:txBody>
      </p:sp>
      <p:pic>
        <p:nvPicPr>
          <p:cNvPr id="2097166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6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7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6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579908" y="469265"/>
            <a:ext cx="8078316" cy="5350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3600" spc="5"/>
              <a:t>PROJECT</a:t>
            </a:r>
            <a:r>
              <a:rPr dirty="0" sz="3600" lang="en-US" spc="5"/>
              <a:t> </a:t>
            </a:r>
            <a:r>
              <a:rPr dirty="0" sz="3600" spc="-20"/>
              <a:t>OVERVIEW</a:t>
            </a:r>
            <a:br>
              <a:rPr dirty="0" sz="700" lang="en-US" spc="-20"/>
            </a:br>
            <a:r>
              <a:rPr dirty="0" sz="3600" lang="en-US" spc="-20"/>
              <a:t>B</a:t>
            </a:r>
            <a:r>
              <a:rPr dirty="0" sz="3600" lang="en-US" spc="-20"/>
              <a:t>y</a:t>
            </a:r>
            <a:r>
              <a:rPr dirty="0" sz="3600" lang="en-US" spc="-20"/>
              <a:t> </a:t>
            </a:r>
            <a:r>
              <a:rPr dirty="0" sz="3600" lang="en-US" spc="-20"/>
              <a:t>d</a:t>
            </a:r>
            <a:r>
              <a:rPr dirty="0" sz="3600" lang="en-US" spc="-20"/>
              <a:t>e</a:t>
            </a:r>
            <a:r>
              <a:rPr dirty="0" sz="3600" lang="en-US" spc="-20"/>
              <a:t>veloping this portfolio system, students will have a personalized digital identity that goes beyond a traditional CV, enhancing their chances of securing opportunities in competitive environments. It will also provide academic institutions and recruiters with a reliable and holistic view of a student’s potential</a:t>
            </a:r>
            <a:endParaRPr sz="4250"/>
          </a:p>
        </p:txBody>
      </p:sp>
      <p:pic>
        <p:nvPicPr>
          <p:cNvPr id="2097168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/>
        </a:solidFill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74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75" name=""/>
          <p:cNvSpPr txBox="1"/>
          <p:nvPr/>
        </p:nvSpPr>
        <p:spPr>
          <a:xfrm>
            <a:off x="699451" y="2471863"/>
            <a:ext cx="7804739" cy="3393440"/>
          </a:xfrm>
          <a:prstGeom prst="rect"/>
        </p:spPr>
        <p:txBody>
          <a:bodyPr rtlCol="0" wrap="square">
            <a:spAutoFit/>
          </a:bodyPr>
          <a:p>
            <a:r>
              <a:rPr sz="4400" lang="en-US">
                <a:solidFill>
                  <a:srgbClr val="000000"/>
                </a:solidFill>
              </a:rPr>
              <a:t>Primary End Users: Students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4400" lang="en-US">
                <a:solidFill>
                  <a:srgbClr val="000000"/>
                </a:solidFill>
              </a:rPr>
              <a:t>S</a:t>
            </a:r>
            <a:r>
              <a:rPr sz="4400" lang="en-US">
                <a:solidFill>
                  <a:srgbClr val="000000"/>
                </a:solidFill>
              </a:rPr>
              <a:t>econdary End Users: Employers, recruiters, faculty, mentors, admission officers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9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71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81" name=""/>
          <p:cNvSpPr txBox="1"/>
          <p:nvPr/>
        </p:nvSpPr>
        <p:spPr>
          <a:xfrm>
            <a:off x="2251713" y="2310128"/>
            <a:ext cx="9822522" cy="2263140"/>
          </a:xfrm>
          <a:prstGeom prst="rect"/>
        </p:spPr>
        <p:txBody>
          <a:bodyPr rtlCol="0" wrap="square">
            <a:spAutoFit/>
          </a:bodyPr>
          <a:p>
            <a:r>
              <a:rPr sz="4800" lang="en-US">
                <a:solidFill>
                  <a:srgbClr val="36363D"/>
                </a:solidFill>
              </a:rPr>
              <a:t>Tools: </a:t>
            </a:r>
            <a:r>
              <a:rPr sz="4800" lang="en-US">
                <a:solidFill>
                  <a:srgbClr val="36363D"/>
                </a:solidFill>
              </a:rPr>
              <a:t>t</a:t>
            </a:r>
            <a:r>
              <a:rPr sz="4800" lang="en-US">
                <a:solidFill>
                  <a:srgbClr val="36363D"/>
                </a:solidFill>
              </a:rPr>
              <a:t>r</a:t>
            </a:r>
            <a:r>
              <a:rPr sz="4800" lang="en-US">
                <a:solidFill>
                  <a:srgbClr val="36363D"/>
                </a:solidFill>
              </a:rPr>
              <a:t>e</a:t>
            </a:r>
            <a:r>
              <a:rPr sz="4800" lang="en-US">
                <a:solidFill>
                  <a:srgbClr val="36363D"/>
                </a:solidFill>
              </a:rPr>
              <a:t>b</a:t>
            </a:r>
            <a:r>
              <a:rPr sz="4800" lang="en-US">
                <a:solidFill>
                  <a:srgbClr val="36363D"/>
                </a:solidFill>
              </a:rPr>
              <a:t>e</a:t>
            </a:r>
            <a:r>
              <a:rPr sz="4800" lang="en-US">
                <a:solidFill>
                  <a:srgbClr val="36363D"/>
                </a:solidFill>
              </a:rPr>
              <a:t>d</a:t>
            </a:r>
            <a:r>
              <a:rPr sz="4800" lang="en-US">
                <a:solidFill>
                  <a:srgbClr val="36363D"/>
                </a:solidFill>
              </a:rPr>
              <a:t>i</a:t>
            </a:r>
            <a:r>
              <a:rPr sz="4800" lang="en-US">
                <a:solidFill>
                  <a:srgbClr val="36363D"/>
                </a:solidFill>
              </a:rPr>
              <a:t>t</a:t>
            </a:r>
            <a:endParaRPr sz="2800" lang="en-US">
              <a:solidFill>
                <a:srgbClr val="36363D"/>
              </a:solidFill>
            </a:endParaRPr>
          </a:p>
          <a:p>
            <a:r>
              <a:rPr sz="4800" lang="en-US">
                <a:solidFill>
                  <a:srgbClr val="36363D"/>
                </a:solidFill>
              </a:rPr>
              <a:t>
Techniques: </a:t>
            </a:r>
            <a:r>
              <a:rPr sz="4800" lang="en-US">
                <a:solidFill>
                  <a:srgbClr val="36363D"/>
                </a:solidFill>
              </a:rPr>
              <a:t>h</a:t>
            </a:r>
            <a:r>
              <a:rPr sz="4800" lang="en-US">
                <a:solidFill>
                  <a:srgbClr val="36363D"/>
                </a:solidFill>
              </a:rPr>
              <a:t>t</a:t>
            </a:r>
            <a:r>
              <a:rPr sz="4800" lang="en-US">
                <a:solidFill>
                  <a:srgbClr val="36363D"/>
                </a:solidFill>
              </a:rPr>
              <a:t>m</a:t>
            </a:r>
            <a:r>
              <a:rPr sz="4800" lang="en-US">
                <a:solidFill>
                  <a:srgbClr val="36363D"/>
                </a:solidFill>
              </a:rPr>
              <a:t>l</a:t>
            </a:r>
            <a:r>
              <a:rPr sz="4800" lang="en-US">
                <a:solidFill>
                  <a:srgbClr val="36363D"/>
                </a:solidFill>
              </a:rPr>
              <a:t>,</a:t>
            </a:r>
            <a:r>
              <a:rPr sz="4800" lang="en-US">
                <a:solidFill>
                  <a:srgbClr val="36363D"/>
                </a:solidFill>
              </a:rPr>
              <a:t>c</a:t>
            </a:r>
            <a:r>
              <a:rPr sz="4800" lang="en-US">
                <a:solidFill>
                  <a:srgbClr val="36363D"/>
                </a:solidFill>
              </a:rPr>
              <a:t>s</a:t>
            </a:r>
            <a:r>
              <a:rPr sz="4800" lang="en-US">
                <a:solidFill>
                  <a:srgbClr val="36363D"/>
                </a:solidFill>
              </a:rPr>
              <a:t>s</a:t>
            </a:r>
            <a:r>
              <a:rPr sz="4800" lang="en-US">
                <a:solidFill>
                  <a:srgbClr val="36363D"/>
                </a:solidFill>
              </a:rPr>
              <a:t>,</a:t>
            </a:r>
            <a:r>
              <a:rPr sz="4800" lang="en-US">
                <a:solidFill>
                  <a:srgbClr val="36363D"/>
                </a:solidFill>
              </a:rPr>
              <a:t>j</a:t>
            </a:r>
            <a:r>
              <a:rPr sz="4800" lang="en-US">
                <a:solidFill>
                  <a:srgbClr val="36363D"/>
                </a:solidFill>
              </a:rPr>
              <a:t>a</a:t>
            </a:r>
            <a:r>
              <a:rPr sz="4800" lang="en-US">
                <a:solidFill>
                  <a:srgbClr val="36363D"/>
                </a:solidFill>
              </a:rPr>
              <a:t>v</a:t>
            </a:r>
            <a:r>
              <a:rPr sz="4800" lang="en-US">
                <a:solidFill>
                  <a:srgbClr val="36363D"/>
                </a:solidFill>
              </a:rPr>
              <a:t>a</a:t>
            </a:r>
            <a:r>
              <a:rPr sz="4800" lang="en-US">
                <a:solidFill>
                  <a:srgbClr val="36363D"/>
                </a:solidFill>
              </a:rPr>
              <a:t> </a:t>
            </a:r>
            <a:r>
              <a:rPr sz="4800" lang="en-US">
                <a:solidFill>
                  <a:srgbClr val="36363D"/>
                </a:solidFill>
              </a:rPr>
              <a:t>script </a:t>
            </a:r>
            <a:endParaRPr sz="2800" lang="en-US">
              <a:solidFill>
                <a:srgbClr val="36363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pic>
        <p:nvPicPr>
          <p:cNvPr id="2097194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11062" r="11062"/>
          <a:stretch>
            <a:fillRect/>
          </a:stretch>
        </p:blipFill>
        <p:spPr>
          <a:xfrm rot="21548664">
            <a:off x="3676735" y="1352368"/>
            <a:ext cx="2792457" cy="5266588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/>
        </a:solid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"/>
          <p:cNvSpPr txBox="1"/>
          <p:nvPr/>
        </p:nvSpPr>
        <p:spPr>
          <a:xfrm rot="12165">
            <a:off x="11787" y="1031238"/>
            <a:ext cx="11541641" cy="6682739"/>
          </a:xfrm>
          <a:prstGeom prst="rect"/>
        </p:spPr>
        <p:txBody>
          <a:bodyPr rtlCol="0" wrap="square">
            <a:spAutoFit/>
          </a:bodyPr>
          <a:p>
            <a:endParaRPr sz="2800" lang="en-US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•</a:t>
            </a:r>
            <a:r>
              <a:rPr sz="3600" lang="en-US">
                <a:solidFill>
                  <a:srgbClr val="000000"/>
                </a:solidFill>
              </a:rPr>
              <a:t>Homepage: Welcome, brief intro &amp; navigation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•</a:t>
            </a:r>
            <a:r>
              <a:rPr sz="3600" lang="en-US">
                <a:solidFill>
                  <a:srgbClr val="000000"/>
                </a:solidFill>
              </a:rPr>
              <a:t>About Me:Studying Details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•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tificate</a:t>
            </a:r>
            <a:r>
              <a:rPr sz="3600" lang="en-US">
                <a:solidFill>
                  <a:srgbClr val="000000"/>
                </a:solidFill>
              </a:rPr>
              <a:t>: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W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v</a:t>
            </a:r>
            <a:r>
              <a:rPr sz="3600" lang="en-US">
                <a:solidFill>
                  <a:srgbClr val="000000"/>
                </a:solidFill>
              </a:rPr>
              <a:t>elop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f</a:t>
            </a:r>
            <a:r>
              <a:rPr sz="3600" lang="en-US">
                <a:solidFill>
                  <a:srgbClr val="000000"/>
                </a:solidFill>
              </a:rPr>
              <a:t>u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mental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•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u</a:t>
            </a:r>
            <a:r>
              <a:rPr sz="3600" lang="en-US">
                <a:solidFill>
                  <a:srgbClr val="000000"/>
                </a:solidFill>
              </a:rPr>
              <a:t>cation</a:t>
            </a:r>
            <a:r>
              <a:rPr sz="3600" lang="en-US">
                <a:solidFill>
                  <a:srgbClr val="000000"/>
                </a:solidFill>
              </a:rPr>
              <a:t>: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B</a:t>
            </a:r>
            <a:r>
              <a:rPr sz="3600" lang="en-US">
                <a:solidFill>
                  <a:srgbClr val="000000"/>
                </a:solidFill>
              </a:rPr>
              <a:t>.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m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u</a:t>
            </a:r>
            <a:r>
              <a:rPr sz="3600" lang="en-US">
                <a:solidFill>
                  <a:srgbClr val="000000"/>
                </a:solidFill>
              </a:rPr>
              <a:t>ter </a:t>
            </a:r>
            <a:r>
              <a:rPr sz="3600" lang="en-US">
                <a:solidFill>
                  <a:srgbClr val="000000"/>
                </a:solidFill>
              </a:rPr>
              <a:t>science </a:t>
            </a:r>
            <a:r>
              <a:rPr sz="3600" lang="en-US">
                <a:solidFill>
                  <a:srgbClr val="000000"/>
                </a:solidFill>
              </a:rPr>
              <a:t>B</a:t>
            </a:r>
            <a:r>
              <a:rPr sz="3600" lang="en-US">
                <a:solidFill>
                  <a:srgbClr val="000000"/>
                </a:solidFill>
              </a:rPr>
              <a:t>h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h</a:t>
            </a:r>
            <a:r>
              <a:rPr sz="3600" lang="en-US">
                <a:solidFill>
                  <a:srgbClr val="000000"/>
                </a:solidFill>
              </a:rPr>
              <a:t>iyar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University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Skills: Tech stack visually represented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•</a:t>
            </a:r>
            <a:r>
              <a:rPr sz="3600" lang="en-US">
                <a:solidFill>
                  <a:srgbClr val="000000"/>
                </a:solidFill>
              </a:rPr>
              <a:t>Contact: Form + links to email and social profiles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•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g</a:t>
            </a:r>
            <a:r>
              <a:rPr sz="3600" lang="en-US">
                <a:solidFill>
                  <a:srgbClr val="000000"/>
                </a:solidFill>
              </a:rPr>
              <a:t>g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m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: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g</a:t>
            </a:r>
            <a:r>
              <a:rPr sz="3600" lang="en-US">
                <a:solidFill>
                  <a:srgbClr val="000000"/>
                </a:solidFill>
              </a:rPr>
              <a:t>g</a:t>
            </a:r>
            <a:r>
              <a:rPr sz="3600" lang="en-US">
                <a:solidFill>
                  <a:srgbClr val="000000"/>
                </a:solidFill>
              </a:rPr>
              <a:t>le </a:t>
            </a:r>
            <a:r>
              <a:rPr sz="3600" lang="en-US">
                <a:solidFill>
                  <a:srgbClr val="000000"/>
                </a:solidFill>
              </a:rPr>
              <a:t>m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allows </a:t>
            </a:r>
            <a:r>
              <a:rPr sz="3600" lang="en-US">
                <a:solidFill>
                  <a:srgbClr val="000000"/>
                </a:solidFill>
              </a:rPr>
              <a:t>the </a:t>
            </a:r>
            <a:r>
              <a:rPr sz="3600" lang="en-US">
                <a:solidFill>
                  <a:srgbClr val="000000"/>
                </a:solidFill>
              </a:rPr>
              <a:t>interface </a:t>
            </a:r>
            <a:r>
              <a:rPr sz="3600" lang="en-US">
                <a:solidFill>
                  <a:srgbClr val="000000"/>
                </a:solidFill>
              </a:rPr>
              <a:t>to </a:t>
            </a:r>
            <a:r>
              <a:rPr sz="3600" lang="en-US">
                <a:solidFill>
                  <a:srgbClr val="000000"/>
                </a:solidFill>
              </a:rPr>
              <a:t>switch </a:t>
            </a:r>
            <a:r>
              <a:rPr sz="3600" lang="en-US">
                <a:solidFill>
                  <a:srgbClr val="000000"/>
                </a:solidFill>
              </a:rPr>
              <a:t>between 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g</a:t>
            </a:r>
            <a:r>
              <a:rPr sz="3600" lang="en-US">
                <a:solidFill>
                  <a:srgbClr val="000000"/>
                </a:solidFill>
              </a:rPr>
              <a:t>ht </a:t>
            </a:r>
            <a:r>
              <a:rPr sz="3600" lang="en-US">
                <a:solidFill>
                  <a:srgbClr val="000000"/>
                </a:solidFill>
              </a:rPr>
              <a:t>mode </a:t>
            </a:r>
            <a:r>
              <a:rPr sz="3600" lang="en-US">
                <a:solidFill>
                  <a:srgbClr val="000000"/>
                </a:solidFill>
              </a:rPr>
              <a:t>and </a:t>
            </a:r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k </a:t>
            </a:r>
            <a:r>
              <a:rPr sz="3600" lang="en-US">
                <a:solidFill>
                  <a:srgbClr val="000000"/>
                </a:solidFill>
              </a:rPr>
              <a:t>mode </a:t>
            </a:r>
            <a:r>
              <a:rPr sz="3600" lang="en-US">
                <a:solidFill>
                  <a:srgbClr val="000000"/>
                </a:solidFill>
              </a:rPr>
              <a:t>with </a:t>
            </a:r>
            <a:r>
              <a:rPr sz="3600" lang="en-US">
                <a:solidFill>
                  <a:srgbClr val="000000"/>
                </a:solidFill>
              </a:rPr>
              <a:t>a </a:t>
            </a:r>
            <a:r>
              <a:rPr sz="3600" lang="en-US">
                <a:solidFill>
                  <a:srgbClr val="000000"/>
                </a:solidFill>
              </a:rPr>
              <a:t>single </a:t>
            </a:r>
            <a:r>
              <a:rPr sz="3600" lang="en-US">
                <a:solidFill>
                  <a:srgbClr val="000000"/>
                </a:solidFill>
              </a:rPr>
              <a:t>click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87" name=""/>
          <p:cNvSpPr txBox="1"/>
          <p:nvPr/>
        </p:nvSpPr>
        <p:spPr>
          <a:xfrm>
            <a:off x="468700" y="0"/>
            <a:ext cx="9352702" cy="751839"/>
          </a:xfrm>
          <a:prstGeom prst="rect"/>
        </p:spPr>
        <p:txBody>
          <a:bodyPr rtlCol="0" wrap="square">
            <a:spAutoFit/>
          </a:bodyPr>
          <a:p>
            <a:r>
              <a:rPr b="1" sz="4400" lang="en-US">
                <a:solidFill>
                  <a:srgbClr val="000000"/>
                </a:solidFill>
              </a:rPr>
              <a:t>F</a:t>
            </a:r>
            <a:r>
              <a:rPr b="1" sz="4400" lang="en-US">
                <a:solidFill>
                  <a:srgbClr val="000000"/>
                </a:solidFill>
              </a:rPr>
              <a:t>U</a:t>
            </a:r>
            <a:r>
              <a:rPr b="1" sz="4400" lang="en-US">
                <a:solidFill>
                  <a:srgbClr val="000000"/>
                </a:solidFill>
              </a:rPr>
              <a:t>T</a:t>
            </a:r>
            <a:r>
              <a:rPr b="1" sz="4400" lang="en-US">
                <a:solidFill>
                  <a:srgbClr val="000000"/>
                </a:solidFill>
              </a:rPr>
              <a:t>URE </a:t>
            </a:r>
            <a:r>
              <a:rPr b="1" sz="4400" lang="en-US">
                <a:solidFill>
                  <a:srgbClr val="000000"/>
                </a:solidFill>
              </a:rPr>
              <a:t>S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A</a:t>
            </a:r>
            <a:r>
              <a:rPr b="1" sz="4400" lang="en-US">
                <a:solidFill>
                  <a:srgbClr val="000000"/>
                </a:solidFill>
              </a:rPr>
              <a:t>N</a:t>
            </a:r>
            <a:r>
              <a:rPr b="1" sz="4400" lang="en-US">
                <a:solidFill>
                  <a:srgbClr val="000000"/>
                </a:solidFill>
              </a:rPr>
              <a:t>D</a:t>
            </a:r>
            <a:r>
              <a:rPr b="1" sz="4400" lang="en-US">
                <a:solidFill>
                  <a:srgbClr val="000000"/>
                </a:solidFill>
              </a:rPr>
              <a:t> </a:t>
            </a:r>
            <a:r>
              <a:rPr b="1" sz="4400" lang="en-US">
                <a:solidFill>
                  <a:srgbClr val="000000"/>
                </a:solidFill>
              </a:rPr>
              <a:t>F</a:t>
            </a:r>
            <a:r>
              <a:rPr b="1" sz="4400" lang="en-US">
                <a:solidFill>
                  <a:srgbClr val="000000"/>
                </a:solidFill>
              </a:rPr>
              <a:t>U</a:t>
            </a:r>
            <a:r>
              <a:rPr b="1" sz="4400" lang="en-US">
                <a:solidFill>
                  <a:srgbClr val="000000"/>
                </a:solidFill>
              </a:rPr>
              <a:t>N</a:t>
            </a:r>
            <a:r>
              <a:rPr b="1" sz="4400" lang="en-US">
                <a:solidFill>
                  <a:srgbClr val="000000"/>
                </a:solidFill>
              </a:rPr>
              <a:t>C</a:t>
            </a:r>
            <a:r>
              <a:rPr b="1" sz="4400" lang="en-US">
                <a:solidFill>
                  <a:srgbClr val="000000"/>
                </a:solidFill>
              </a:rPr>
              <a:t>TIONALITY 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2024-03-26T21:07:22Z</dcterms:created>
  <dcterms:modified xsi:type="dcterms:W3CDTF">2025-08-28T04:24:15Z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5bf05bba66004264825450e5ece51805</vt:lpwstr>
  </property>
</Properties>
</file>