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xmlns=""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636"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kavin\Downloads\Employee_Dataset%20(2)%20(Recovered)%20kavin%20(4).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kavin\Downloads\Employee_Dataset%20(2)%20(Recovered)%20kavin%20(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xmlns:c16r2="http://schemas.microsoft.com/office/drawing/2015/06/char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254340096"/>
        <c:axId val="254681856"/>
      </c:barChart>
      <c:catAx>
        <c:axId val="254340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681856"/>
        <c:crosses val="autoZero"/>
        <c:auto val="1"/>
        <c:lblAlgn val="ctr"/>
        <c:lblOffset val="100"/>
        <c:noMultiLvlLbl val="0"/>
      </c:catAx>
      <c:valAx>
        <c:axId val="254681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3400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xmlns:c16r2="http://schemas.microsoft.com/office/drawing/2015/06/char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254740352"/>
        <c:axId val="254741888"/>
      </c:barChart>
      <c:catAx>
        <c:axId val="25474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741888"/>
        <c:crosses val="autoZero"/>
        <c:auto val="1"/>
        <c:lblAlgn val="ctr"/>
        <c:lblOffset val="100"/>
        <c:noMultiLvlLbl val="0"/>
      </c:catAx>
      <c:valAx>
        <c:axId val="254741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47403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901181" y="3073186"/>
            <a:ext cx="8610600" cy="2308324"/>
          </a:xfrm>
          <a:prstGeom prst="rect">
            <a:avLst/>
          </a:prstGeom>
          <a:noFill/>
        </p:spPr>
        <p:txBody>
          <a:bodyPr wrap="square" rtlCol="0">
            <a:spAutoFit/>
          </a:bodyPr>
          <a:lstStyle/>
          <a:p>
            <a:r>
              <a:rPr lang="en-US" sz="2400" dirty="0"/>
              <a:t>STUDENT </a:t>
            </a:r>
            <a:r>
              <a:rPr lang="en-US" sz="2400" dirty="0" smtClean="0"/>
              <a:t>NAME: </a:t>
            </a:r>
            <a:r>
              <a:rPr lang="en-US" sz="2400" dirty="0" smtClean="0"/>
              <a:t>MOHANRAJ R Y</a:t>
            </a:r>
            <a:endParaRPr lang="en-US" sz="2400" dirty="0"/>
          </a:p>
          <a:p>
            <a:r>
              <a:rPr lang="en-US" sz="2400" dirty="0"/>
              <a:t>REGISTER NO</a:t>
            </a:r>
            <a:r>
              <a:rPr lang="en-US" sz="2400" dirty="0" smtClean="0"/>
              <a:t>: </a:t>
            </a:r>
            <a:r>
              <a:rPr lang="en-US" sz="2400" dirty="0" smtClean="0"/>
              <a:t>2213111036031</a:t>
            </a:r>
            <a:endParaRPr lang="en-US" sz="2400" dirty="0"/>
          </a:p>
          <a:p>
            <a:r>
              <a:rPr lang="en-US" sz="2400" dirty="0"/>
              <a:t>DEPARTMENT</a:t>
            </a:r>
            <a:r>
              <a:rPr lang="en-US" sz="2400" dirty="0" smtClean="0"/>
              <a:t>: B.COM(GENRAL)</a:t>
            </a:r>
            <a:endParaRPr lang="en-US" sz="2400" dirty="0"/>
          </a:p>
          <a:p>
            <a:r>
              <a:rPr lang="en-US" sz="2400" dirty="0" smtClean="0"/>
              <a:t>COLLEGE: GOVERNMENT ARTS COLLEAGE NANDANAM</a:t>
            </a:r>
          </a:p>
          <a:p>
            <a:r>
              <a:rPr lang="en-US" sz="2400" dirty="0" smtClean="0"/>
              <a:t>NM ID : </a:t>
            </a:r>
            <a:r>
              <a:rPr lang="en-US" sz="2400" dirty="0" smtClean="0"/>
              <a:t>asunm13112022batch/2230031</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smtClean="0"/>
              <a:t>Collection of data from kaggle.com</a:t>
            </a:r>
          </a:p>
          <a:p>
            <a:pPr marL="342900" indent="-342900">
              <a:buFont typeface="Wingdings" panose="05000000000000000000" pitchFamily="2" charset="2"/>
              <a:buChar char="Ø"/>
            </a:pPr>
            <a:r>
              <a:rPr lang="en-IN" sz="2800" dirty="0" smtClean="0"/>
              <a:t>Selection of data</a:t>
            </a:r>
          </a:p>
          <a:p>
            <a:pPr marL="342900" indent="-342900">
              <a:buFont typeface="Wingdings" panose="05000000000000000000" pitchFamily="2" charset="2"/>
              <a:buChar char="Ø"/>
            </a:pPr>
            <a:r>
              <a:rPr lang="en-IN" sz="2800" dirty="0" smtClean="0"/>
              <a:t>Selection of analysis (salary, department and employee type)</a:t>
            </a:r>
          </a:p>
          <a:p>
            <a:pPr marL="342900" indent="-342900">
              <a:buFont typeface="Wingdings" panose="05000000000000000000" pitchFamily="2" charset="2"/>
              <a:buChar char="Ø"/>
            </a:pPr>
            <a:r>
              <a:rPr lang="en-IN" sz="2800" dirty="0" smtClean="0"/>
              <a:t>Uses of various techniques in the excel (pivot table , slicers , pie chart </a:t>
            </a:r>
            <a:r>
              <a:rPr lang="en-IN" sz="2800" dirty="0" err="1" smtClean="0"/>
              <a:t>etc</a:t>
            </a:r>
            <a:r>
              <a:rPr lang="en-IN" sz="2800" dirty="0" smtClean="0"/>
              <a:t>)</a:t>
            </a:r>
          </a:p>
          <a:p>
            <a:pPr marL="342900" indent="-342900">
              <a:buFont typeface="Wingdings" panose="05000000000000000000" pitchFamily="2" charset="2"/>
              <a:buChar char="Ø"/>
            </a:pPr>
            <a:r>
              <a:rPr lang="en-IN" sz="2800" dirty="0" smtClean="0"/>
              <a:t>Clearing unwanted </a:t>
            </a:r>
            <a:r>
              <a:rPr lang="en-IN" sz="2800" dirty="0" err="1" smtClean="0"/>
              <a:t>datas</a:t>
            </a:r>
            <a:endParaRPr lang="en-IN" sz="2800" dirty="0" smtClean="0"/>
          </a:p>
          <a:p>
            <a:pPr marL="342900" indent="-342900">
              <a:buFont typeface="Wingdings" panose="05000000000000000000" pitchFamily="2" charset="2"/>
              <a:buChar char="Ø"/>
            </a:pPr>
            <a:r>
              <a:rPr lang="en-IN" sz="2800" dirty="0" smtClean="0"/>
              <a:t>Using graph charts </a:t>
            </a:r>
          </a:p>
          <a:p>
            <a:pPr marL="342900" indent="-342900">
              <a:buFont typeface="Wingdings" panose="05000000000000000000" pitchFamily="2" charset="2"/>
              <a:buChar char="Ø"/>
            </a:pPr>
            <a:r>
              <a:rPr lang="en-IN" sz="2800" dirty="0" smtClean="0"/>
              <a:t>Finding result </a:t>
            </a:r>
            <a:endParaRPr lang="en-IN" sz="2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smtClean="0"/>
              <a:t>Sum of salaries of the female employees in all department</a:t>
            </a:r>
            <a:endParaRPr lang="en-IN" sz="2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6"/>
            <a:ext cx="6629400" cy="769441"/>
          </a:xfrm>
          <a:prstGeom prst="rect">
            <a:avLst/>
          </a:prstGeom>
          <a:noFill/>
        </p:spPr>
        <p:txBody>
          <a:bodyPr wrap="square" rtlCol="0">
            <a:spAutoFit/>
          </a:bodyPr>
          <a:lstStyle/>
          <a:p>
            <a:r>
              <a:rPr lang="en-IN" sz="2200" dirty="0" smtClean="0"/>
              <a:t>Sum of salaries of the male employees  in all departments</a:t>
            </a:r>
            <a:endParaRPr lang="en-IN" sz="2200" dirty="0"/>
          </a:p>
        </p:txBody>
      </p:sp>
    </p:spTree>
    <p:extLst>
      <p:ext uri="{BB962C8B-B14F-4D97-AF65-F5344CB8AC3E}">
        <p14:creationId xmlns:p14="http://schemas.microsoft.com/office/powerpoint/2010/main" val="1919169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0"/>
            <a:ext cx="9144000" cy="2785378"/>
          </a:xfrm>
          <a:prstGeom prst="rect">
            <a:avLst/>
          </a:prstGeom>
          <a:noFill/>
        </p:spPr>
        <p:txBody>
          <a:bodyPr wrap="square" rtlCol="0">
            <a:spAutoFit/>
          </a:bodyPr>
          <a:lstStyle/>
          <a:p>
            <a:r>
              <a:rPr lang="en-IN" sz="2500" dirty="0" smtClean="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304800"/>
            <a:ext cx="7677150"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a:t> </a:t>
            </a:r>
            <a:r>
              <a:rPr lang="en-IN" sz="4250" spc="10" dirty="0" smtClean="0"/>
              <a:t> </a:t>
            </a:r>
            <a:br>
              <a:rPr lang="en-IN" sz="4250" spc="10" dirty="0" smtClean="0"/>
            </a:br>
            <a:r>
              <a:rPr lang="en-IN" sz="4250" spc="10" dirty="0"/>
              <a:t/>
            </a:r>
            <a:br>
              <a:rPr lang="en-IN" sz="4250" spc="10" dirty="0"/>
            </a:br>
            <a:r>
              <a:rPr lang="en-IN" sz="4250" spc="10" dirty="0"/>
              <a:t/>
            </a:r>
            <a:br>
              <a:rPr lang="en-IN" sz="4250" spc="10" dirty="0"/>
            </a:br>
            <a:r>
              <a:rPr lang="en-IN" sz="2200" spc="10" dirty="0"/>
              <a:t>T</a:t>
            </a:r>
            <a:r>
              <a:rPr lang="en-IN" sz="2200" spc="10" dirty="0" smtClean="0"/>
              <a:t>he aim of this project is to address the problem that is difficult to evaluate employee performance and to know the sum of salaries of the employees in department wise</a:t>
            </a:r>
            <a:endParaRPr sz="1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4400"/>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smtClean="0"/>
              <a:t>W</a:t>
            </a:r>
            <a:r>
              <a:rPr sz="3200" spc="-20" dirty="0" smtClean="0"/>
              <a:t>H</a:t>
            </a:r>
            <a:r>
              <a:rPr sz="3200" spc="20" dirty="0" smtClean="0"/>
              <a:t>O</a:t>
            </a:r>
            <a:r>
              <a:rPr sz="3200" spc="-235" dirty="0" smtClean="0"/>
              <a:t> </a:t>
            </a:r>
            <a:r>
              <a:rPr sz="3200" spc="-10" dirty="0" smtClean="0"/>
              <a:t>AR</a:t>
            </a:r>
            <a:r>
              <a:rPr sz="3200" spc="15" dirty="0" smtClean="0"/>
              <a:t>E</a:t>
            </a:r>
            <a:r>
              <a:rPr sz="3200" spc="-35" dirty="0" smtClean="0"/>
              <a:t> </a:t>
            </a:r>
            <a:r>
              <a:rPr sz="3200" spc="-10" dirty="0" smtClean="0"/>
              <a:t>T</a:t>
            </a:r>
            <a:r>
              <a:rPr sz="3200" spc="-15" dirty="0" smtClean="0"/>
              <a:t>H</a:t>
            </a:r>
            <a:r>
              <a:rPr sz="3200" spc="15" dirty="0" smtClean="0"/>
              <a:t>E</a:t>
            </a:r>
            <a:r>
              <a:rPr sz="3200" spc="-35" dirty="0" smtClean="0"/>
              <a:t> </a:t>
            </a:r>
            <a:r>
              <a:rPr sz="3200" spc="-20" dirty="0" smtClean="0"/>
              <a:t>E</a:t>
            </a:r>
            <a:r>
              <a:rPr sz="3200" spc="30" dirty="0" smtClean="0"/>
              <a:t>N</a:t>
            </a:r>
            <a:r>
              <a:rPr sz="3200" spc="15" dirty="0" smtClean="0"/>
              <a:t>D</a:t>
            </a:r>
            <a:r>
              <a:rPr sz="3200" spc="-45" dirty="0" smtClean="0"/>
              <a:t> </a:t>
            </a:r>
            <a:r>
              <a:rPr sz="3200" dirty="0" smtClean="0"/>
              <a:t>U</a:t>
            </a:r>
            <a:r>
              <a:rPr sz="3200" spc="10" dirty="0" smtClean="0"/>
              <a:t>S</a:t>
            </a:r>
            <a:r>
              <a:rPr sz="3200" spc="-25" dirty="0" smtClean="0"/>
              <a:t>E</a:t>
            </a:r>
            <a:r>
              <a:rPr sz="3200" spc="-10" dirty="0" smtClean="0"/>
              <a:t>R</a:t>
            </a:r>
            <a:r>
              <a:rPr sz="3200" spc="5" dirty="0" smtClean="0"/>
              <a:t>S?</a:t>
            </a:r>
            <a:r>
              <a:rPr lang="en-IN" sz="3200" spc="5" dirty="0" smtClean="0"/>
              <a:t/>
            </a:r>
            <a:br>
              <a:rPr lang="en-IN" sz="3200" spc="5" dirty="0" smtClean="0"/>
            </a:br>
            <a:r>
              <a:rPr lang="en-IN" sz="3200" spc="5" dirty="0"/>
              <a:t/>
            </a:r>
            <a:br>
              <a:rPr lang="en-IN" sz="3200" spc="5" dirty="0"/>
            </a:br>
            <a:r>
              <a:rPr lang="en-IN" sz="3200" spc="5" dirty="0" smtClean="0"/>
              <a:t/>
            </a:r>
            <a:br>
              <a:rPr lang="en-IN" sz="3200" spc="5" dirty="0" smtClean="0"/>
            </a:br>
            <a:r>
              <a:rPr lang="en-IN" sz="3200" spc="5" dirty="0" smtClean="0"/>
              <a:t/>
            </a:r>
            <a:br>
              <a:rPr lang="en-IN" sz="3200" spc="5" dirty="0" smtClean="0"/>
            </a:br>
            <a:r>
              <a:rPr lang="en-IN" sz="3200" spc="5" dirty="0" smtClean="0"/>
              <a:t>1.</a:t>
            </a:r>
            <a:r>
              <a:rPr lang="en-IN" sz="3200" b="0" spc="5" dirty="0" smtClean="0"/>
              <a:t>Management of the company</a:t>
            </a:r>
            <a:br>
              <a:rPr lang="en-IN" sz="3200" b="0" spc="5" dirty="0" smtClean="0"/>
            </a:br>
            <a:r>
              <a:rPr lang="en-IN" sz="3200" b="0" spc="5" dirty="0" smtClean="0"/>
              <a:t>2.Statistical department</a:t>
            </a:r>
            <a:br>
              <a:rPr lang="en-IN" sz="3200" b="0" spc="5" dirty="0" smtClean="0"/>
            </a:br>
            <a:r>
              <a:rPr lang="en-IN" sz="3200" b="0" spc="5" dirty="0" smtClean="0"/>
              <a:t>3.Financial </a:t>
            </a:r>
            <a:r>
              <a:rPr lang="en-IN" sz="3200" b="0" spc="5" dirty="0" err="1" smtClean="0"/>
              <a:t>departmenmts</a:t>
            </a:r>
            <a:endParaRPr lang="en-IN"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smtClean="0"/>
              <a:t>I have used various techniques in excel like</a:t>
            </a:r>
          </a:p>
          <a:p>
            <a:pPr marL="285750" indent="-285750">
              <a:buFont typeface="Wingdings" panose="05000000000000000000" pitchFamily="2" charset="2"/>
              <a:buChar char="q"/>
            </a:pPr>
            <a:r>
              <a:rPr lang="en-IN" sz="2200" dirty="0" smtClean="0"/>
              <a:t>Conditional formulating : to finding null values </a:t>
            </a:r>
          </a:p>
          <a:p>
            <a:pPr marL="285750" indent="-285750">
              <a:buFont typeface="Wingdings" panose="05000000000000000000" pitchFamily="2" charset="2"/>
              <a:buChar char="q"/>
            </a:pPr>
            <a:r>
              <a:rPr lang="en-IN" sz="2200" dirty="0"/>
              <a:t>P</a:t>
            </a:r>
            <a:r>
              <a:rPr lang="en-IN" sz="2200" dirty="0" smtClean="0"/>
              <a:t>ivot table : to make the data in presentable and neat </a:t>
            </a:r>
            <a:r>
              <a:rPr lang="en-IN" sz="2200" dirty="0" err="1" smtClean="0"/>
              <a:t>maner</a:t>
            </a:r>
            <a:r>
              <a:rPr lang="en-IN" sz="2200" dirty="0" smtClean="0"/>
              <a:t>  </a:t>
            </a:r>
          </a:p>
          <a:p>
            <a:pPr marL="285750" indent="-285750">
              <a:buFont typeface="Wingdings" panose="05000000000000000000" pitchFamily="2" charset="2"/>
              <a:buChar char="q"/>
            </a:pPr>
            <a:r>
              <a:rPr lang="en-IN" sz="2200" dirty="0" smtClean="0"/>
              <a:t>Alignment to centre the data so that it will look nice</a:t>
            </a:r>
            <a:endParaRPr lang="en-IN"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48121"/>
            <a:ext cx="10730652" cy="1477328"/>
          </a:xfrm>
        </p:spPr>
        <p:txBody>
          <a:bodyPr/>
          <a:lstStyle/>
          <a:p>
            <a:r>
              <a:rPr lang="en-IN" dirty="0" smtClean="0"/>
              <a:t>Dataset Description</a:t>
            </a:r>
            <a:r>
              <a:rPr lang="en-IN" dirty="0"/>
              <a:t/>
            </a:r>
            <a:br>
              <a:rPr lang="en-IN" dirty="0"/>
            </a:br>
            <a:endParaRPr lang="en-IN" dirty="0"/>
          </a:p>
        </p:txBody>
      </p:sp>
      <p:sp>
        <p:nvSpPr>
          <p:cNvPr id="11"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smtClean="0"/>
              <a:t>In this I have used the data which I have collected from kaggle.com</a:t>
            </a:r>
          </a:p>
          <a:p>
            <a:pPr marL="285750" indent="-285750">
              <a:buFont typeface="Wingdings" panose="05000000000000000000" pitchFamily="2" charset="2"/>
              <a:buChar char="v"/>
            </a:pPr>
            <a:r>
              <a:rPr lang="en-IN" sz="2200" dirty="0" smtClean="0"/>
              <a:t>The data which are all used in my project are as follows; </a:t>
            </a:r>
          </a:p>
          <a:p>
            <a:pPr marL="400050" indent="-400050">
              <a:buFont typeface="+mj-lt"/>
              <a:buAutoNum type="romanLcPeriod"/>
            </a:pPr>
            <a:r>
              <a:rPr lang="en-IN" dirty="0" smtClean="0"/>
              <a:t>Employee id : alpha numeric</a:t>
            </a:r>
          </a:p>
          <a:p>
            <a:pPr marL="400050" indent="-400050">
              <a:buFont typeface="+mj-lt"/>
              <a:buAutoNum type="romanLcPeriod"/>
            </a:pPr>
            <a:r>
              <a:rPr lang="en-IN" dirty="0" smtClean="0"/>
              <a:t>Name :  </a:t>
            </a:r>
            <a:r>
              <a:rPr lang="en-IN" dirty="0"/>
              <a:t> alphabets </a:t>
            </a:r>
            <a:r>
              <a:rPr lang="en-IN" dirty="0" smtClean="0"/>
              <a:t>                 </a:t>
            </a:r>
          </a:p>
          <a:p>
            <a:pPr marL="400050" indent="-400050">
              <a:buFont typeface="+mj-lt"/>
              <a:buAutoNum type="romanLcPeriod"/>
            </a:pPr>
            <a:r>
              <a:rPr lang="en-IN" dirty="0" smtClean="0"/>
              <a:t>Gender : alphabets</a:t>
            </a:r>
          </a:p>
          <a:p>
            <a:pPr marL="400050" indent="-400050">
              <a:buFont typeface="+mj-lt"/>
              <a:buAutoNum type="romanLcPeriod"/>
            </a:pPr>
            <a:r>
              <a:rPr lang="en-IN" dirty="0" smtClean="0"/>
              <a:t>Salary : numeric</a:t>
            </a:r>
          </a:p>
          <a:p>
            <a:pPr marL="400050" indent="-400050">
              <a:buFont typeface="+mj-lt"/>
              <a:buAutoNum type="romanLcPeriod"/>
            </a:pPr>
            <a:r>
              <a:rPr lang="en-IN" dirty="0" smtClean="0"/>
              <a:t>Employee type :alphabets</a:t>
            </a:r>
          </a:p>
          <a:p>
            <a:pPr marL="400050" indent="-400050">
              <a:buFont typeface="+mj-lt"/>
              <a:buAutoNum type="romanLcPeriod"/>
            </a:pPr>
            <a:r>
              <a:rPr lang="en-IN" dirty="0" smtClean="0"/>
              <a:t>Work location :alphabets                     </a:t>
            </a:r>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smtClean="0"/>
              <a:t>In this project I have used picot chart and slicers in the separate excel sheet so it makes very easy to understand for the users who are going to use it </a:t>
            </a:r>
            <a:endParaRPr lang="en-IN" sz="2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TotalTime>
  <Words>404</Words>
  <Application>Microsoft Office PowerPoint</Application>
  <PresentationFormat>Custom</PresentationFormat>
  <Paragraphs>70</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31</cp:revision>
  <dcterms:created xsi:type="dcterms:W3CDTF">2024-03-29T15:07:22Z</dcterms:created>
  <dcterms:modified xsi:type="dcterms:W3CDTF">2024-08-31T11:04:30Z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