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2836107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2836107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2836107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2836107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2836107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2836107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2836107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2836107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Apigee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apigee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Apigee Edge is a platform for developing and managing APIs  with a proxy layer. Cloud based management tool.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13" y="2413963"/>
            <a:ext cx="76104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-Security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-Client </a:t>
            </a:r>
            <a:r>
              <a:rPr lang="en"/>
              <a:t>benefits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-</a:t>
            </a:r>
            <a:r>
              <a:rPr lang="en"/>
              <a:t>Monetize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-Analize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05000" y="57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API Product: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An API product is a bundle of API proxies combined with a service plan.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That service plan can set access limits on API proxies, provide security, allow monitoring and analytics.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425" y="2645275"/>
            <a:ext cx="38195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125" y="1777375"/>
            <a:ext cx="3190875" cy="32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95325"/>
            <a:ext cx="8520600" cy="47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22222"/>
                </a:solidFill>
              </a:rPr>
              <a:t>Portal :</a:t>
            </a:r>
            <a:endParaRPr b="1"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</a:rPr>
              <a:t>	We can add multiple Api Products based on customer requirements  into a portal and provide portal url to consumers.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	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Out-of-the-box, the developer portal enables your portal users to create a developer account, sign in, and manage the apps that will consume your APIs.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Policies: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There are 30+ Policies are available in Apigee edge for security, Traffic management and mediation.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 of the policies are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ResponseCache policy</a:t>
            </a:r>
            <a:endParaRPr sz="13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-Quota policy</a:t>
            </a:r>
            <a:endParaRPr sz="13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-Access control</a:t>
            </a:r>
            <a:endParaRPr sz="13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-</a:t>
            </a: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SpikeArrest policy</a:t>
            </a:r>
            <a:endParaRPr sz="13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-JSONtoXML policy</a:t>
            </a:r>
            <a:endParaRPr sz="13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-</a:t>
            </a:r>
            <a:r>
              <a:rPr lang="en" sz="130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XMLtoJSON policy</a:t>
            </a:r>
            <a:endParaRPr sz="13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	-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OAuth v2 policies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VerifyAPIKey policy</a:t>
            </a:r>
            <a:endParaRPr sz="13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7647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Extension: JavaScript,Python, java Callout</a:t>
            </a:r>
            <a:endParaRPr b="1" sz="13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