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f94328fb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f94328fb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94328fb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94328fb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f94328f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f94328f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f94328fbf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f94328fbf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94328fb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f94328fb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94328fb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94328fb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94328fb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f94328fb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12200" y="1024775"/>
            <a:ext cx="89196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FHIR-Fast Health Interoperability Resources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FHIR Revisions?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303800" y="1508425"/>
            <a:ext cx="72150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are multiple releases of FHIR (working on R5 now)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 time, Version change things – that includes some breaking changes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would be better if we got it right first time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it’s better to fix things when we don’t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Maturity rating reflects our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changes to normative content (some in R4)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Various FHIR Revisions</a:t>
            </a:r>
            <a:endParaRPr sz="4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DSTU 1 - </a:t>
            </a: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 Draft Standard for Trial Use (sep 30,2014).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DSTU 2 - </a:t>
            </a: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 Draft Standard for Trial Use (oct 24,2015).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STU(</a:t>
            </a: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 for Trial Use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or FHIR Release 3 </a:t>
            </a: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(feb 21,2017).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Verdana"/>
              <a:buAutoNum type="arabicPeriod"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FHIR Release 4 -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Normative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Content </a:t>
            </a: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(oct 30,2019).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303800" y="21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DSTU 1 - </a:t>
            </a:r>
            <a:r>
              <a:rPr b="0"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b="0"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Draft Standard for Trial Use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303800" y="828400"/>
            <a:ext cx="70305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49 Resources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Medication,Immunization,Condition,FamilyHistory, Patient , Encounter, etc.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Support for RESTful architectures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Human-readable format for ease of use by developers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Evolutionary development path from HL7 Version 2 and CDA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303800" y="21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DSTU 2 - </a:t>
            </a:r>
            <a:r>
              <a:rPr b="0"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 Draft Standard for Trial Use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303800" y="828400"/>
            <a:ext cx="70305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1317 change proposals.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158 Breaking changes.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172B4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Encounter Resource  Content.</a:t>
            </a:r>
            <a:endParaRPr sz="1300">
              <a:solidFill>
                <a:srgbClr val="172B4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172B4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Medication should be required in MedicationStatement.</a:t>
            </a:r>
            <a:endParaRPr sz="1300">
              <a:solidFill>
                <a:srgbClr val="172B4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172B4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Remove Social Security Number from the Identifier type value set and improve definition.</a:t>
            </a:r>
            <a:endParaRPr sz="1300">
              <a:solidFill>
                <a:srgbClr val="172B4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Introduced the maturity framework.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Changes in RESTful API and Search.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 Types - added new Data types and some changes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New : Markdown,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Annotation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Changes :Coding(remove valueSet property),Timing - major rework of content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Resources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New Resources like Account,ImplementationGuide,claim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Changes in almost all resources like add,change elements,references, valueset etc.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303800" y="21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STU 3</a:t>
            </a:r>
            <a:r>
              <a:rPr b="0"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(Standard for Trial Use) or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Release 3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303800" y="877825"/>
            <a:ext cx="70305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Over 2400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change proposals.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More than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380 Breaking changes.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CodeSystem was separated out from ValueSet.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Finalization of the Turtle(RDF) format.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Change the FHIR mime type to application/fhir+xml|json instead of application/xml|json+fhir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Change HumanName.family from 0..* to 0..1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 draft resources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○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AdverseEvent ,GraphDefinition,CodeSystem,CareTeam etc.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Reorder many resources and improve their definitions and bindings (Quality Assurance work).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Renaming the Resources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Conformance" resource to CapabilityStatement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MedicationOrder and DiagnosticOrder to MedicationRequest and DiagnosticRequest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303800" y="21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Release 4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303800" y="877825"/>
            <a:ext cx="70305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Nearly 3000 change proposals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including &gt;1000 substantive changes,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339 were labeled 'non-compatible'.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 parts of R4 balloted as normative( no breaking changes )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Definition Infrastructure, Data types, XML and JSON formats, RESTful API 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CodeSystem, ValueSet, ConceptMap, StructureDefinition,Patient, Observation and </a:t>
            </a:r>
            <a:r>
              <a:rPr lang="en" sz="1200">
                <a:solidFill>
                  <a:srgbClr val="1E1E1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300">
                <a:solidFill>
                  <a:srgbClr val="1E1E1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CapabilityStatement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30+ New Resources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10+ resources based on MedicinalProduct 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SpecimonDefinition, Eviden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ce, Invoice, CatalogEntry, etc.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E1E1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FHIR Release 4 marks a significant milestone with the introduction of a normative base.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303800" y="21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Release 5 (Upcoming)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303800" y="877825"/>
            <a:ext cx="70305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E1E1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Expected Changes in R5:</a:t>
            </a:r>
            <a:endParaRPr sz="1400">
              <a:solidFill>
                <a:srgbClr val="1E1E1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360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1E1E1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Moving more content to formal Normative status</a:t>
            </a:r>
            <a:endParaRPr sz="1400">
              <a:solidFill>
                <a:srgbClr val="1E1E1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1E1E1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Further improving the support for publishing implementation guides</a:t>
            </a:r>
            <a:endParaRPr sz="1400">
              <a:solidFill>
                <a:srgbClr val="1E1E1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1E1E1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Adding additional content in newly developing domains</a:t>
            </a:r>
            <a:endParaRPr sz="1400">
              <a:solidFill>
                <a:srgbClr val="1E1E1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1E1E1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Improving support for applications using multiple FHIR releases seamlessly, and also multi-language support and federated servers</a:t>
            </a:r>
            <a:endParaRPr sz="1400">
              <a:solidFill>
                <a:srgbClr val="1E1E1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1E1E1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Adding new facilities for migrating data to and from v2 messages and CDA documents</a:t>
            </a:r>
            <a:endParaRPr sz="1400">
              <a:solidFill>
                <a:srgbClr val="1E1E1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