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2459" y="3074933"/>
            <a:ext cx="1809749" cy="206692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9099" y="0"/>
            <a:ext cx="6219824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77" y="333305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7930" y="3129850"/>
            <a:ext cx="16039870" cy="16799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  <a:tabLst>
                <a:tab pos="3683635" algn="l"/>
              </a:tabLst>
            </a:pPr>
            <a:r>
              <a:rPr sz="2700" dirty="0">
                <a:latin typeface="Trebuchet MS"/>
                <a:cs typeface="Trebuchet MS"/>
              </a:rPr>
              <a:t>STUDENT NAME </a:t>
            </a:r>
            <a:r>
              <a:rPr sz="2700" spc="-10" dirty="0">
                <a:latin typeface="Trebuchet MS"/>
                <a:cs typeface="Trebuchet MS"/>
              </a:rPr>
              <a:t>:</a:t>
            </a:r>
            <a:r>
              <a:rPr lang="en-US" sz="2400" b="1" i="0" u="none" strike="noStrike" baseline="0" dirty="0">
                <a:latin typeface="Trebuchet MS" panose="020B0603020202020204" pitchFamily="34" charset="0"/>
              </a:rPr>
              <a:t>MOHANRAJ N</a:t>
            </a:r>
            <a:endParaRPr lang="en-US" sz="1800" b="1" i="0" u="none" strike="noStrike" baseline="0" dirty="0">
              <a:latin typeface="Trebuchet MS" panose="020B0603020202020204" pitchFamily="34" charset="0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  <a:tabLst>
                <a:tab pos="3683635" algn="l"/>
              </a:tabLst>
            </a:pPr>
            <a:r>
              <a:rPr sz="2700" dirty="0">
                <a:latin typeface="Trebuchet MS"/>
                <a:cs typeface="Trebuchet MS"/>
              </a:rPr>
              <a:t>REGISTER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NO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NM</a:t>
            </a:r>
            <a:r>
              <a:rPr lang="en-US" sz="2700" dirty="0">
                <a:latin typeface="Trebuchet MS"/>
                <a:cs typeface="Trebuchet MS"/>
              </a:rPr>
              <a:t> I</a:t>
            </a:r>
            <a:r>
              <a:rPr sz="2700" dirty="0">
                <a:latin typeface="Trebuchet MS"/>
                <a:cs typeface="Trebuchet MS"/>
              </a:rPr>
              <a:t>D</a:t>
            </a:r>
            <a:r>
              <a:rPr lang="en-US" sz="270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lang="en-US" sz="2400" b="1" i="0" u="none" strike="noStrike" baseline="0" dirty="0">
                <a:latin typeface="Trebuchet MS" panose="020B0603020202020204" pitchFamily="34" charset="0"/>
              </a:rPr>
              <a:t>24131040500121017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lang="en-US" sz="2700" spc="-10" dirty="0">
                <a:latin typeface="Trebuchet MS"/>
                <a:cs typeface="Trebuchet MS"/>
              </a:rPr>
              <a:t>A48FD0AFC2CA3ED95A44E9B64B0C8811</a:t>
            </a:r>
            <a:endParaRPr sz="2700" dirty="0">
              <a:latin typeface="Trebuchet MS"/>
              <a:cs typeface="Trebuchet MS"/>
            </a:endParaRPr>
          </a:p>
          <a:p>
            <a:pPr marL="12700" marR="4433570">
              <a:lnSpc>
                <a:spcPts val="3229"/>
              </a:lnSpc>
              <a:spcBef>
                <a:spcPts val="95"/>
              </a:spcBef>
            </a:pPr>
            <a:r>
              <a:rPr sz="2700" dirty="0">
                <a:latin typeface="Trebuchet MS"/>
                <a:cs typeface="Trebuchet MS"/>
              </a:rPr>
              <a:t>DEPARTMENT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bachelor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computer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application </a:t>
            </a:r>
            <a:r>
              <a:rPr sz="2700" spc="-10" dirty="0">
                <a:latin typeface="Trebuchet MS"/>
                <a:cs typeface="Trebuchet MS"/>
              </a:rPr>
              <a:t>(B.C.A) </a:t>
            </a: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6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Jawahar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Science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/Annamalai</a:t>
            </a:r>
            <a:r>
              <a:rPr sz="2700" spc="-4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University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77" y="3742625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77" y="4152200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577" y="4561775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97A0E-0041-CE8D-2D64-9469BED9900D}"/>
              </a:ext>
            </a:extLst>
          </p:cNvPr>
          <p:cNvSpPr txBox="1"/>
          <p:nvPr/>
        </p:nvSpPr>
        <p:spPr>
          <a:xfrm>
            <a:off x="990600" y="1257300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 panose="020B0603020202020204" pitchFamily="34" charset="0"/>
                <a:cs typeface="Times New Roman" panose="02020603050405020304" pitchFamily="18" charset="0"/>
              </a:rPr>
              <a:t>RESULT &amp; SCREENHOT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A662B-6B46-B020-BA0A-FF499D6B3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400300"/>
            <a:ext cx="12870071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07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¤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235</Words>
  <Application>Microsoft Office PowerPoint</Application>
  <PresentationFormat>Custom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DAGx7ctq3mg,BAGoFWq84oo,0</cp:keywords>
  <cp:lastModifiedBy>Vinayagam .R</cp:lastModifiedBy>
  <cp:revision>4</cp:revision>
  <dcterms:created xsi:type="dcterms:W3CDTF">2025-09-17T14:15:14Z</dcterms:created>
  <dcterms:modified xsi:type="dcterms:W3CDTF">2025-09-19T12:36:59Z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2025-09-17T00:00:00Z</vt:filetime>
  </property>
  <property fmtid="{D5CDD505-2E9C-101B-9397-08002B2CF9AE}" pid="5" name="Producer">
    <vt:lpwstr>Canva</vt:lpwstr>
  </property>
</Properties>
</file>