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rchivo Black" charset="0"/>
      <p:regular r:id="rId15"/>
    </p:embeddedFont>
    <p:embeddedFont>
      <p:font typeface="Carelia" charset="0"/>
      <p:regular r:id="rId16"/>
    </p:embeddedFont>
    <p:embeddedFont>
      <p:font typeface="Kantumruy Pro" charset="0"/>
      <p:regular r:id="rId17"/>
      <p:bold r:id="rId18"/>
      <p:italic r:id="rId19"/>
      <p:boldItalic r:id="rId20"/>
    </p:embeddedFont>
    <p:embeddedFont>
      <p:font typeface="Sora" charset="0"/>
      <p:regular r:id="rId21"/>
      <p:bold r:id="rId22"/>
    </p:embeddedFont>
    <p:embeddedFont>
      <p:font typeface="Canva Sans" charset="0"/>
      <p:regular r:id="rId23"/>
    </p:embeddedFont>
    <p:embeddedFont>
      <p:font typeface="Glacial Indifference" charset="0"/>
      <p:regular r:id="rId24"/>
    </p:embeddedFont>
    <p:embeddedFont>
      <p:font typeface="Dosis"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E815AE2-8BE3-421C-A81F-A90D24136BA3}">
  <a:tblStyle styleId="{AE815AE2-8BE3-421C-A81F-A90D24136B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7F833FF-B32F-4EC4-8F5D-696220C1906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49" autoAdjust="0"/>
    <p:restoredTop sz="94660"/>
  </p:normalViewPr>
  <p:slideViewPr>
    <p:cSldViewPr>
      <p:cViewPr>
        <p:scale>
          <a:sx n="80" d="100"/>
          <a:sy n="80" d="100"/>
        </p:scale>
        <p:origin x="-1110" y="-2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842147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27900" y="253200"/>
            <a:ext cx="8488200" cy="4641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sp>
        <p:nvSpPr>
          <p:cNvPr id="10" name="Google Shape;10;p2"/>
          <p:cNvSpPr txBox="1">
            <a:spLocks noGrp="1"/>
          </p:cNvSpPr>
          <p:nvPr>
            <p:ph type="ctrTitle"/>
          </p:nvPr>
        </p:nvSpPr>
        <p:spPr>
          <a:xfrm>
            <a:off x="1118850" y="1200650"/>
            <a:ext cx="6906300" cy="23268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Clr>
                <a:srgbClr val="191919"/>
              </a:buClr>
              <a:buSzPts val="4000"/>
              <a:buNone/>
              <a:defRPr sz="4000"/>
            </a:lvl1pPr>
            <a:lvl2pPr lvl="1" algn="ctr">
              <a:spcBef>
                <a:spcPts val="0"/>
              </a:spcBef>
              <a:spcAft>
                <a:spcPts val="0"/>
              </a:spcAft>
              <a:buClr>
                <a:srgbClr val="191919"/>
              </a:buClr>
              <a:buSzPts val="4000"/>
              <a:buNone/>
              <a:defRPr sz="4000">
                <a:solidFill>
                  <a:srgbClr val="191919"/>
                </a:solidFill>
              </a:defRPr>
            </a:lvl2pPr>
            <a:lvl3pPr lvl="2" algn="ctr">
              <a:spcBef>
                <a:spcPts val="0"/>
              </a:spcBef>
              <a:spcAft>
                <a:spcPts val="0"/>
              </a:spcAft>
              <a:buClr>
                <a:srgbClr val="191919"/>
              </a:buClr>
              <a:buSzPts val="4000"/>
              <a:buNone/>
              <a:defRPr sz="4000">
                <a:solidFill>
                  <a:srgbClr val="191919"/>
                </a:solidFill>
              </a:defRPr>
            </a:lvl3pPr>
            <a:lvl4pPr lvl="3" algn="ctr">
              <a:spcBef>
                <a:spcPts val="0"/>
              </a:spcBef>
              <a:spcAft>
                <a:spcPts val="0"/>
              </a:spcAft>
              <a:buClr>
                <a:srgbClr val="191919"/>
              </a:buClr>
              <a:buSzPts val="4000"/>
              <a:buNone/>
              <a:defRPr sz="4000">
                <a:solidFill>
                  <a:srgbClr val="191919"/>
                </a:solidFill>
              </a:defRPr>
            </a:lvl4pPr>
            <a:lvl5pPr lvl="4" algn="ctr">
              <a:spcBef>
                <a:spcPts val="0"/>
              </a:spcBef>
              <a:spcAft>
                <a:spcPts val="0"/>
              </a:spcAft>
              <a:buClr>
                <a:srgbClr val="191919"/>
              </a:buClr>
              <a:buSzPts val="4000"/>
              <a:buNone/>
              <a:defRPr sz="4000">
                <a:solidFill>
                  <a:srgbClr val="191919"/>
                </a:solidFill>
              </a:defRPr>
            </a:lvl5pPr>
            <a:lvl6pPr lvl="5" algn="ctr">
              <a:spcBef>
                <a:spcPts val="0"/>
              </a:spcBef>
              <a:spcAft>
                <a:spcPts val="0"/>
              </a:spcAft>
              <a:buClr>
                <a:srgbClr val="191919"/>
              </a:buClr>
              <a:buSzPts val="4000"/>
              <a:buNone/>
              <a:defRPr sz="4000">
                <a:solidFill>
                  <a:srgbClr val="191919"/>
                </a:solidFill>
              </a:defRPr>
            </a:lvl6pPr>
            <a:lvl7pPr lvl="6" algn="ctr">
              <a:spcBef>
                <a:spcPts val="0"/>
              </a:spcBef>
              <a:spcAft>
                <a:spcPts val="0"/>
              </a:spcAft>
              <a:buClr>
                <a:srgbClr val="191919"/>
              </a:buClr>
              <a:buSzPts val="4000"/>
              <a:buNone/>
              <a:defRPr sz="4000">
                <a:solidFill>
                  <a:srgbClr val="191919"/>
                </a:solidFill>
              </a:defRPr>
            </a:lvl7pPr>
            <a:lvl8pPr lvl="7" algn="ctr">
              <a:spcBef>
                <a:spcPts val="0"/>
              </a:spcBef>
              <a:spcAft>
                <a:spcPts val="0"/>
              </a:spcAft>
              <a:buClr>
                <a:srgbClr val="191919"/>
              </a:buClr>
              <a:buSzPts val="4000"/>
              <a:buNone/>
              <a:defRPr sz="4000">
                <a:solidFill>
                  <a:srgbClr val="191919"/>
                </a:solidFill>
              </a:defRPr>
            </a:lvl8pPr>
            <a:lvl9pPr lvl="8" algn="ctr">
              <a:spcBef>
                <a:spcPts val="0"/>
              </a:spcBef>
              <a:spcAft>
                <a:spcPts val="0"/>
              </a:spcAft>
              <a:buClr>
                <a:srgbClr val="191919"/>
              </a:buClr>
              <a:buSzPts val="4000"/>
              <a:buNone/>
              <a:defRPr sz="4000">
                <a:solidFill>
                  <a:srgbClr val="191919"/>
                </a:solidFill>
              </a:defRPr>
            </a:lvl9pPr>
          </a:lstStyle>
          <a:p>
            <a:endParaRPr/>
          </a:p>
        </p:txBody>
      </p:sp>
      <p:sp>
        <p:nvSpPr>
          <p:cNvPr id="11" name="Google Shape;11;p2"/>
          <p:cNvSpPr txBox="1">
            <a:spLocks noGrp="1"/>
          </p:cNvSpPr>
          <p:nvPr>
            <p:ph type="subTitle" idx="1"/>
          </p:nvPr>
        </p:nvSpPr>
        <p:spPr>
          <a:xfrm>
            <a:off x="2286150" y="3697800"/>
            <a:ext cx="4571700" cy="475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19" y="539500"/>
            <a:ext cx="713232" cy="623450"/>
            <a:chOff x="3188800" y="227775"/>
            <a:chExt cx="1170000" cy="623450"/>
          </a:xfrm>
        </p:grpSpPr>
        <p:sp>
          <p:nvSpPr>
            <p:cNvPr id="13" name="Google Shape;13;p2"/>
            <p:cNvSpPr/>
            <p:nvPr/>
          </p:nvSpPr>
          <p:spPr>
            <a:xfrm>
              <a:off x="3188800" y="227775"/>
              <a:ext cx="1170000" cy="165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sp>
          <p:nvSpPr>
            <p:cNvPr id="14" name="Google Shape;14;p2"/>
            <p:cNvSpPr/>
            <p:nvPr/>
          </p:nvSpPr>
          <p:spPr>
            <a:xfrm>
              <a:off x="3188800" y="456700"/>
              <a:ext cx="1170000" cy="165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sp>
          <p:nvSpPr>
            <p:cNvPr id="15" name="Google Shape;15;p2"/>
            <p:cNvSpPr/>
            <p:nvPr/>
          </p:nvSpPr>
          <p:spPr>
            <a:xfrm>
              <a:off x="3188800" y="685625"/>
              <a:ext cx="1170000" cy="165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327900" y="253200"/>
            <a:ext cx="8488200" cy="4641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sp>
        <p:nvSpPr>
          <p:cNvPr id="28" name="Google Shape;2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4"/>
          <p:cNvSpPr txBox="1">
            <a:spLocks noGrp="1"/>
          </p:cNvSpPr>
          <p:nvPr>
            <p:ph type="body" idx="1"/>
          </p:nvPr>
        </p:nvSpPr>
        <p:spPr>
          <a:xfrm>
            <a:off x="720000" y="1215751"/>
            <a:ext cx="7704000" cy="3915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Kantumruy Pro Light"/>
              <a:buChar char="●"/>
              <a:defRPr/>
            </a:lvl1pPr>
            <a:lvl2pPr marL="914400" lvl="1" indent="-304800" algn="ctr" rtl="0">
              <a:lnSpc>
                <a:spcPct val="100000"/>
              </a:lnSpc>
              <a:spcBef>
                <a:spcPts val="0"/>
              </a:spcBef>
              <a:spcAft>
                <a:spcPts val="0"/>
              </a:spcAft>
              <a:buSzPts val="1200"/>
              <a:buFont typeface="Kantumruy Pro Light"/>
              <a:buChar char="○"/>
              <a:defRPr/>
            </a:lvl2pPr>
            <a:lvl3pPr marL="1371600" lvl="2" indent="-304800" algn="ctr" rtl="0">
              <a:lnSpc>
                <a:spcPct val="100000"/>
              </a:lnSpc>
              <a:spcBef>
                <a:spcPts val="0"/>
              </a:spcBef>
              <a:spcAft>
                <a:spcPts val="0"/>
              </a:spcAft>
              <a:buSzPts val="1200"/>
              <a:buFont typeface="Kantumruy Pro Light"/>
              <a:buChar char="■"/>
              <a:defRPr/>
            </a:lvl3pPr>
            <a:lvl4pPr marL="1828800" lvl="3" indent="-304800" algn="ctr" rtl="0">
              <a:lnSpc>
                <a:spcPct val="100000"/>
              </a:lnSpc>
              <a:spcBef>
                <a:spcPts val="0"/>
              </a:spcBef>
              <a:spcAft>
                <a:spcPts val="0"/>
              </a:spcAft>
              <a:buSzPts val="1200"/>
              <a:buFont typeface="Kantumruy Pro Light"/>
              <a:buChar char="●"/>
              <a:defRPr/>
            </a:lvl4pPr>
            <a:lvl5pPr marL="2286000" lvl="4" indent="-304800" algn="ctr" rtl="0">
              <a:lnSpc>
                <a:spcPct val="100000"/>
              </a:lnSpc>
              <a:spcBef>
                <a:spcPts val="0"/>
              </a:spcBef>
              <a:spcAft>
                <a:spcPts val="0"/>
              </a:spcAft>
              <a:buSzPts val="1200"/>
              <a:buFont typeface="Kantumruy Pro Light"/>
              <a:buChar char="○"/>
              <a:defRPr/>
            </a:lvl5pPr>
            <a:lvl6pPr marL="2743200" lvl="5" indent="-304800" algn="ctr" rtl="0">
              <a:lnSpc>
                <a:spcPct val="100000"/>
              </a:lnSpc>
              <a:spcBef>
                <a:spcPts val="0"/>
              </a:spcBef>
              <a:spcAft>
                <a:spcPts val="0"/>
              </a:spcAft>
              <a:buSzPts val="1200"/>
              <a:buFont typeface="Kantumruy Pro Light"/>
              <a:buChar char="■"/>
              <a:defRPr/>
            </a:lvl6pPr>
            <a:lvl7pPr marL="3200400" lvl="6" indent="-304800" algn="ctr" rtl="0">
              <a:lnSpc>
                <a:spcPct val="100000"/>
              </a:lnSpc>
              <a:spcBef>
                <a:spcPts val="0"/>
              </a:spcBef>
              <a:spcAft>
                <a:spcPts val="0"/>
              </a:spcAft>
              <a:buSzPts val="1200"/>
              <a:buFont typeface="Kantumruy Pro Light"/>
              <a:buChar char="●"/>
              <a:defRPr/>
            </a:lvl7pPr>
            <a:lvl8pPr marL="3657600" lvl="7" indent="-304800" algn="ctr" rtl="0">
              <a:lnSpc>
                <a:spcPct val="100000"/>
              </a:lnSpc>
              <a:spcBef>
                <a:spcPts val="0"/>
              </a:spcBef>
              <a:spcAft>
                <a:spcPts val="0"/>
              </a:spcAft>
              <a:buSzPts val="1200"/>
              <a:buFont typeface="Kantumruy Pro Light"/>
              <a:buChar char="○"/>
              <a:defRPr/>
            </a:lvl8pPr>
            <a:lvl9pPr marL="4114800" lvl="8" indent="-304800" algn="ctr" rtl="0">
              <a:lnSpc>
                <a:spcPct val="100000"/>
              </a:lnSpc>
              <a:spcBef>
                <a:spcPts val="0"/>
              </a:spcBef>
              <a:spcAft>
                <a:spcPts val="0"/>
              </a:spcAft>
              <a:buSzPts val="1200"/>
              <a:buFont typeface="Kantumruy Pro Light"/>
              <a:buChar char="■"/>
              <a:defRPr/>
            </a:lvl9pPr>
          </a:lstStyle>
          <a:p>
            <a:endParaRPr/>
          </a:p>
        </p:txBody>
      </p:sp>
      <p:grpSp>
        <p:nvGrpSpPr>
          <p:cNvPr id="30" name="Google Shape;30;p4"/>
          <p:cNvGrpSpPr/>
          <p:nvPr/>
        </p:nvGrpSpPr>
        <p:grpSpPr>
          <a:xfrm>
            <a:off x="-633675" y="756175"/>
            <a:ext cx="9714250" cy="3985900"/>
            <a:chOff x="-633675" y="756175"/>
            <a:chExt cx="9714250" cy="3985900"/>
          </a:xfrm>
        </p:grpSpPr>
        <p:sp>
          <p:nvSpPr>
            <p:cNvPr id="31" name="Google Shape;31;p4"/>
            <p:cNvSpPr/>
            <p:nvPr/>
          </p:nvSpPr>
          <p:spPr>
            <a:xfrm rot="5400000">
              <a:off x="8494975" y="756175"/>
              <a:ext cx="585600" cy="585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sp>
          <p:nvSpPr>
            <p:cNvPr id="32" name="Google Shape;32;p4"/>
            <p:cNvSpPr/>
            <p:nvPr/>
          </p:nvSpPr>
          <p:spPr>
            <a:xfrm rot="5400000">
              <a:off x="-633675" y="3501875"/>
              <a:ext cx="1240200" cy="1240200"/>
            </a:xfrm>
            <a:prstGeom prst="blockArc">
              <a:avLst>
                <a:gd name="adj1" fmla="val 10800000"/>
                <a:gd name="adj2" fmla="val 0"/>
                <a:gd name="adj3" fmla="val 25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
        <p:cNvGrpSpPr/>
        <p:nvPr/>
      </p:nvGrpSpPr>
      <p:grpSpPr>
        <a:xfrm>
          <a:off x="0" y="0"/>
          <a:ext cx="0" cy="0"/>
          <a:chOff x="0" y="0"/>
          <a:chExt cx="0" cy="0"/>
        </a:xfrm>
      </p:grpSpPr>
      <p:sp>
        <p:nvSpPr>
          <p:cNvPr id="59" name="Google Shape;59;p8"/>
          <p:cNvSpPr/>
          <p:nvPr/>
        </p:nvSpPr>
        <p:spPr>
          <a:xfrm>
            <a:off x="327900" y="253200"/>
            <a:ext cx="8488200" cy="4641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sp>
        <p:nvSpPr>
          <p:cNvPr id="60" name="Google Shape;60;p8"/>
          <p:cNvSpPr txBox="1">
            <a:spLocks noGrp="1"/>
          </p:cNvSpPr>
          <p:nvPr>
            <p:ph type="title"/>
          </p:nvPr>
        </p:nvSpPr>
        <p:spPr>
          <a:xfrm>
            <a:off x="1199100" y="1531650"/>
            <a:ext cx="6745800" cy="2085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1" name="Google Shape;61;p8"/>
          <p:cNvGrpSpPr/>
          <p:nvPr/>
        </p:nvGrpSpPr>
        <p:grpSpPr>
          <a:xfrm>
            <a:off x="-12" y="-533789"/>
            <a:ext cx="8241363" cy="5248617"/>
            <a:chOff x="-12" y="-533789"/>
            <a:chExt cx="8241363" cy="5248617"/>
          </a:xfrm>
        </p:grpSpPr>
        <p:grpSp>
          <p:nvGrpSpPr>
            <p:cNvPr id="62" name="Google Shape;62;p8"/>
            <p:cNvGrpSpPr/>
            <p:nvPr/>
          </p:nvGrpSpPr>
          <p:grpSpPr>
            <a:xfrm rot="-5400000">
              <a:off x="6261902" y="-1193606"/>
              <a:ext cx="1319633" cy="2639265"/>
              <a:chOff x="8430775" y="1772275"/>
              <a:chExt cx="1482900" cy="2965800"/>
            </a:xfrm>
          </p:grpSpPr>
          <p:sp>
            <p:nvSpPr>
              <p:cNvPr id="63" name="Google Shape;63;p8"/>
              <p:cNvSpPr/>
              <p:nvPr/>
            </p:nvSpPr>
            <p:spPr>
              <a:xfrm rot="5400000">
                <a:off x="8430775" y="1772275"/>
                <a:ext cx="1482900" cy="1482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sp>
            <p:nvSpPr>
              <p:cNvPr id="64" name="Google Shape;64;p8"/>
              <p:cNvSpPr/>
              <p:nvPr/>
            </p:nvSpPr>
            <p:spPr>
              <a:xfrm rot="5400000">
                <a:off x="8430775" y="3255175"/>
                <a:ext cx="1482900" cy="1482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grpSp>
        <p:sp>
          <p:nvSpPr>
            <p:cNvPr id="65" name="Google Shape;65;p8"/>
            <p:cNvSpPr/>
            <p:nvPr/>
          </p:nvSpPr>
          <p:spPr>
            <a:xfrm>
              <a:off x="-12" y="4333080"/>
              <a:ext cx="2099171" cy="381748"/>
            </a:xfrm>
            <a:custGeom>
              <a:avLst/>
              <a:gdLst/>
              <a:ahLst/>
              <a:cxnLst/>
              <a:rect l="l" t="t" r="r" b="b"/>
              <a:pathLst>
                <a:path w="9447" h="1718" extrusionOk="0">
                  <a:moveTo>
                    <a:pt x="9447" y="1718"/>
                  </a:moveTo>
                  <a:cubicBezTo>
                    <a:pt x="8851" y="1718"/>
                    <a:pt x="8547" y="1327"/>
                    <a:pt x="8303" y="1014"/>
                  </a:cubicBezTo>
                  <a:cubicBezTo>
                    <a:pt x="8057" y="698"/>
                    <a:pt x="7889" y="505"/>
                    <a:pt x="7557" y="505"/>
                  </a:cubicBezTo>
                  <a:cubicBezTo>
                    <a:pt x="7225" y="505"/>
                    <a:pt x="7058" y="698"/>
                    <a:pt x="6812" y="1014"/>
                  </a:cubicBezTo>
                  <a:cubicBezTo>
                    <a:pt x="6568" y="1327"/>
                    <a:pt x="6264" y="1718"/>
                    <a:pt x="5668" y="1718"/>
                  </a:cubicBezTo>
                  <a:cubicBezTo>
                    <a:pt x="5072" y="1718"/>
                    <a:pt x="4768" y="1327"/>
                    <a:pt x="4524" y="1014"/>
                  </a:cubicBezTo>
                  <a:cubicBezTo>
                    <a:pt x="4278" y="698"/>
                    <a:pt x="4111" y="505"/>
                    <a:pt x="3779" y="505"/>
                  </a:cubicBezTo>
                  <a:cubicBezTo>
                    <a:pt x="3447" y="505"/>
                    <a:pt x="3279" y="698"/>
                    <a:pt x="3033" y="1014"/>
                  </a:cubicBezTo>
                  <a:cubicBezTo>
                    <a:pt x="2789" y="1327"/>
                    <a:pt x="2485" y="1718"/>
                    <a:pt x="1889" y="1718"/>
                  </a:cubicBezTo>
                  <a:cubicBezTo>
                    <a:pt x="1293" y="1718"/>
                    <a:pt x="990" y="1327"/>
                    <a:pt x="745" y="1014"/>
                  </a:cubicBezTo>
                  <a:cubicBezTo>
                    <a:pt x="499" y="698"/>
                    <a:pt x="332" y="505"/>
                    <a:pt x="0" y="505"/>
                  </a:cubicBezTo>
                  <a:lnTo>
                    <a:pt x="0" y="0"/>
                  </a:lnTo>
                  <a:cubicBezTo>
                    <a:pt x="596" y="0"/>
                    <a:pt x="900" y="390"/>
                    <a:pt x="1144" y="703"/>
                  </a:cubicBezTo>
                  <a:cubicBezTo>
                    <a:pt x="1390" y="1019"/>
                    <a:pt x="1557" y="1212"/>
                    <a:pt x="1889" y="1212"/>
                  </a:cubicBezTo>
                  <a:cubicBezTo>
                    <a:pt x="2221" y="1212"/>
                    <a:pt x="2389" y="1019"/>
                    <a:pt x="2635" y="703"/>
                  </a:cubicBezTo>
                  <a:cubicBezTo>
                    <a:pt x="2879" y="390"/>
                    <a:pt x="3183" y="0"/>
                    <a:pt x="3779" y="0"/>
                  </a:cubicBezTo>
                  <a:cubicBezTo>
                    <a:pt x="4374" y="0"/>
                    <a:pt x="4678" y="390"/>
                    <a:pt x="4923" y="703"/>
                  </a:cubicBezTo>
                  <a:cubicBezTo>
                    <a:pt x="5168" y="1019"/>
                    <a:pt x="5336" y="1212"/>
                    <a:pt x="5668" y="1212"/>
                  </a:cubicBezTo>
                  <a:cubicBezTo>
                    <a:pt x="6000" y="1212"/>
                    <a:pt x="6168" y="1019"/>
                    <a:pt x="6413" y="703"/>
                  </a:cubicBezTo>
                  <a:cubicBezTo>
                    <a:pt x="6657" y="390"/>
                    <a:pt x="6961" y="0"/>
                    <a:pt x="7557" y="0"/>
                  </a:cubicBezTo>
                  <a:cubicBezTo>
                    <a:pt x="8153" y="0"/>
                    <a:pt x="8457" y="390"/>
                    <a:pt x="8701" y="703"/>
                  </a:cubicBezTo>
                  <a:cubicBezTo>
                    <a:pt x="8947" y="1019"/>
                    <a:pt x="9115" y="1212"/>
                    <a:pt x="9447" y="1212"/>
                  </a:cubicBezTo>
                  <a:lnTo>
                    <a:pt x="9447" y="17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9"/>
          <p:cNvSpPr/>
          <p:nvPr/>
        </p:nvSpPr>
        <p:spPr>
          <a:xfrm>
            <a:off x="327900" y="253200"/>
            <a:ext cx="8488200" cy="4641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sp>
        <p:nvSpPr>
          <p:cNvPr id="68" name="Google Shape;68;p9"/>
          <p:cNvSpPr txBox="1">
            <a:spLocks noGrp="1"/>
          </p:cNvSpPr>
          <p:nvPr>
            <p:ph type="title"/>
          </p:nvPr>
        </p:nvSpPr>
        <p:spPr>
          <a:xfrm>
            <a:off x="914550" y="1336525"/>
            <a:ext cx="7314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9" name="Google Shape;69;p9"/>
          <p:cNvSpPr txBox="1">
            <a:spLocks noGrp="1"/>
          </p:cNvSpPr>
          <p:nvPr>
            <p:ph type="subTitle" idx="1"/>
          </p:nvPr>
        </p:nvSpPr>
        <p:spPr>
          <a:xfrm>
            <a:off x="2135550" y="3300925"/>
            <a:ext cx="4872900" cy="4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0" name="Google Shape;70;p9"/>
          <p:cNvGrpSpPr/>
          <p:nvPr/>
        </p:nvGrpSpPr>
        <p:grpSpPr>
          <a:xfrm>
            <a:off x="1607425" y="-1"/>
            <a:ext cx="5471250" cy="5858551"/>
            <a:chOff x="1607425" y="-1"/>
            <a:chExt cx="5471250" cy="5858551"/>
          </a:xfrm>
        </p:grpSpPr>
        <p:grpSp>
          <p:nvGrpSpPr>
            <p:cNvPr id="71" name="Google Shape;71;p9"/>
            <p:cNvGrpSpPr/>
            <p:nvPr/>
          </p:nvGrpSpPr>
          <p:grpSpPr>
            <a:xfrm rot="-5400000">
              <a:off x="1645429" y="-38005"/>
              <a:ext cx="547443" cy="623450"/>
              <a:chOff x="3188800" y="227775"/>
              <a:chExt cx="1170000" cy="623450"/>
            </a:xfrm>
          </p:grpSpPr>
          <p:sp>
            <p:nvSpPr>
              <p:cNvPr id="72" name="Google Shape;72;p9"/>
              <p:cNvSpPr/>
              <p:nvPr/>
            </p:nvSpPr>
            <p:spPr>
              <a:xfrm>
                <a:off x="3188800" y="227775"/>
                <a:ext cx="1170000" cy="165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sp>
            <p:nvSpPr>
              <p:cNvPr id="73" name="Google Shape;73;p9"/>
              <p:cNvSpPr/>
              <p:nvPr/>
            </p:nvSpPr>
            <p:spPr>
              <a:xfrm>
                <a:off x="3188800" y="456700"/>
                <a:ext cx="1170000" cy="165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sp>
            <p:nvSpPr>
              <p:cNvPr id="74" name="Google Shape;74;p9"/>
              <p:cNvSpPr/>
              <p:nvPr/>
            </p:nvSpPr>
            <p:spPr>
              <a:xfrm>
                <a:off x="3188800" y="685625"/>
                <a:ext cx="1170000" cy="165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grpSp>
        <p:sp>
          <p:nvSpPr>
            <p:cNvPr id="75" name="Google Shape;75;p9"/>
            <p:cNvSpPr/>
            <p:nvPr/>
          </p:nvSpPr>
          <p:spPr>
            <a:xfrm>
              <a:off x="5698675" y="4478550"/>
              <a:ext cx="1380000" cy="1380000"/>
            </a:xfrm>
            <a:prstGeom prst="blockArc">
              <a:avLst>
                <a:gd name="adj1" fmla="val 10800000"/>
                <a:gd name="adj2" fmla="val 0"/>
                <a:gd name="adj3" fmla="val 25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6"/>
        <p:cNvGrpSpPr/>
        <p:nvPr/>
      </p:nvGrpSpPr>
      <p:grpSpPr>
        <a:xfrm>
          <a:off x="0" y="0"/>
          <a:ext cx="0" cy="0"/>
          <a:chOff x="0" y="0"/>
          <a:chExt cx="0" cy="0"/>
        </a:xfrm>
      </p:grpSpPr>
      <p:sp>
        <p:nvSpPr>
          <p:cNvPr id="77" name="Google Shape;77;p10"/>
          <p:cNvSpPr>
            <a:spLocks noGrp="1"/>
          </p:cNvSpPr>
          <p:nvPr>
            <p:ph type="pic" idx="2"/>
          </p:nvPr>
        </p:nvSpPr>
        <p:spPr>
          <a:xfrm>
            <a:off x="0" y="0"/>
            <a:ext cx="9144000" cy="5143500"/>
          </a:xfrm>
          <a:prstGeom prst="rect">
            <a:avLst/>
          </a:prstGeom>
          <a:noFill/>
          <a:ln>
            <a:noFill/>
          </a:ln>
        </p:spPr>
      </p:sp>
      <p:sp>
        <p:nvSpPr>
          <p:cNvPr id="78" name="Google Shape;78;p10"/>
          <p:cNvSpPr txBox="1">
            <a:spLocks noGrp="1"/>
          </p:cNvSpPr>
          <p:nvPr>
            <p:ph type="title"/>
          </p:nvPr>
        </p:nvSpPr>
        <p:spPr>
          <a:xfrm>
            <a:off x="713225" y="3790550"/>
            <a:ext cx="7717500" cy="665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2"/>
        <p:cNvGrpSpPr/>
        <p:nvPr/>
      </p:nvGrpSpPr>
      <p:grpSpPr>
        <a:xfrm>
          <a:off x="0" y="0"/>
          <a:ext cx="0" cy="0"/>
          <a:chOff x="0" y="0"/>
          <a:chExt cx="0" cy="0"/>
        </a:xfrm>
      </p:grpSpPr>
      <p:sp>
        <p:nvSpPr>
          <p:cNvPr id="213" name="Google Shape;213;p24"/>
          <p:cNvSpPr/>
          <p:nvPr/>
        </p:nvSpPr>
        <p:spPr>
          <a:xfrm>
            <a:off x="327900" y="253200"/>
            <a:ext cx="8488200" cy="4641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grpSp>
        <p:nvGrpSpPr>
          <p:cNvPr id="214" name="Google Shape;214;p24"/>
          <p:cNvGrpSpPr/>
          <p:nvPr/>
        </p:nvGrpSpPr>
        <p:grpSpPr>
          <a:xfrm>
            <a:off x="327888" y="144975"/>
            <a:ext cx="8816107" cy="4929478"/>
            <a:chOff x="327888" y="144975"/>
            <a:chExt cx="8816107" cy="4929478"/>
          </a:xfrm>
        </p:grpSpPr>
        <p:grpSp>
          <p:nvGrpSpPr>
            <p:cNvPr id="215" name="Google Shape;215;p24"/>
            <p:cNvGrpSpPr/>
            <p:nvPr/>
          </p:nvGrpSpPr>
          <p:grpSpPr>
            <a:xfrm>
              <a:off x="6570296" y="144975"/>
              <a:ext cx="2573698" cy="394525"/>
              <a:chOff x="8430795" y="816125"/>
              <a:chExt cx="713232" cy="394525"/>
            </a:xfrm>
          </p:grpSpPr>
          <p:sp>
            <p:nvSpPr>
              <p:cNvPr id="216" name="Google Shape;216;p24"/>
              <p:cNvSpPr/>
              <p:nvPr/>
            </p:nvSpPr>
            <p:spPr>
              <a:xfrm>
                <a:off x="8430795" y="816125"/>
                <a:ext cx="713232" cy="165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sp>
            <p:nvSpPr>
              <p:cNvPr id="217" name="Google Shape;217;p24"/>
              <p:cNvSpPr/>
              <p:nvPr/>
            </p:nvSpPr>
            <p:spPr>
              <a:xfrm>
                <a:off x="8430795" y="1045050"/>
                <a:ext cx="713100" cy="165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grpSp>
        <p:sp>
          <p:nvSpPr>
            <p:cNvPr id="218" name="Google Shape;218;p24"/>
            <p:cNvSpPr/>
            <p:nvPr/>
          </p:nvSpPr>
          <p:spPr>
            <a:xfrm>
              <a:off x="327888" y="4692705"/>
              <a:ext cx="2099171" cy="381748"/>
            </a:xfrm>
            <a:custGeom>
              <a:avLst/>
              <a:gdLst/>
              <a:ahLst/>
              <a:cxnLst/>
              <a:rect l="l" t="t" r="r" b="b"/>
              <a:pathLst>
                <a:path w="9447" h="1718" extrusionOk="0">
                  <a:moveTo>
                    <a:pt x="9447" y="1718"/>
                  </a:moveTo>
                  <a:cubicBezTo>
                    <a:pt x="8851" y="1718"/>
                    <a:pt x="8547" y="1327"/>
                    <a:pt x="8303" y="1014"/>
                  </a:cubicBezTo>
                  <a:cubicBezTo>
                    <a:pt x="8057" y="698"/>
                    <a:pt x="7889" y="505"/>
                    <a:pt x="7557" y="505"/>
                  </a:cubicBezTo>
                  <a:cubicBezTo>
                    <a:pt x="7225" y="505"/>
                    <a:pt x="7058" y="698"/>
                    <a:pt x="6812" y="1014"/>
                  </a:cubicBezTo>
                  <a:cubicBezTo>
                    <a:pt x="6568" y="1327"/>
                    <a:pt x="6264" y="1718"/>
                    <a:pt x="5668" y="1718"/>
                  </a:cubicBezTo>
                  <a:cubicBezTo>
                    <a:pt x="5072" y="1718"/>
                    <a:pt x="4768" y="1327"/>
                    <a:pt x="4524" y="1014"/>
                  </a:cubicBezTo>
                  <a:cubicBezTo>
                    <a:pt x="4278" y="698"/>
                    <a:pt x="4111" y="505"/>
                    <a:pt x="3779" y="505"/>
                  </a:cubicBezTo>
                  <a:cubicBezTo>
                    <a:pt x="3447" y="505"/>
                    <a:pt x="3279" y="698"/>
                    <a:pt x="3033" y="1014"/>
                  </a:cubicBezTo>
                  <a:cubicBezTo>
                    <a:pt x="2789" y="1327"/>
                    <a:pt x="2485" y="1718"/>
                    <a:pt x="1889" y="1718"/>
                  </a:cubicBezTo>
                  <a:cubicBezTo>
                    <a:pt x="1293" y="1718"/>
                    <a:pt x="990" y="1327"/>
                    <a:pt x="745" y="1014"/>
                  </a:cubicBezTo>
                  <a:cubicBezTo>
                    <a:pt x="499" y="698"/>
                    <a:pt x="332" y="505"/>
                    <a:pt x="0" y="505"/>
                  </a:cubicBezTo>
                  <a:lnTo>
                    <a:pt x="0" y="0"/>
                  </a:lnTo>
                  <a:cubicBezTo>
                    <a:pt x="596" y="0"/>
                    <a:pt x="900" y="390"/>
                    <a:pt x="1144" y="703"/>
                  </a:cubicBezTo>
                  <a:cubicBezTo>
                    <a:pt x="1390" y="1019"/>
                    <a:pt x="1557" y="1212"/>
                    <a:pt x="1889" y="1212"/>
                  </a:cubicBezTo>
                  <a:cubicBezTo>
                    <a:pt x="2221" y="1212"/>
                    <a:pt x="2389" y="1019"/>
                    <a:pt x="2635" y="703"/>
                  </a:cubicBezTo>
                  <a:cubicBezTo>
                    <a:pt x="2879" y="390"/>
                    <a:pt x="3183" y="0"/>
                    <a:pt x="3779" y="0"/>
                  </a:cubicBezTo>
                  <a:cubicBezTo>
                    <a:pt x="4374" y="0"/>
                    <a:pt x="4678" y="390"/>
                    <a:pt x="4923" y="703"/>
                  </a:cubicBezTo>
                  <a:cubicBezTo>
                    <a:pt x="5168" y="1019"/>
                    <a:pt x="5336" y="1212"/>
                    <a:pt x="5668" y="1212"/>
                  </a:cubicBezTo>
                  <a:cubicBezTo>
                    <a:pt x="6000" y="1212"/>
                    <a:pt x="6168" y="1019"/>
                    <a:pt x="6413" y="703"/>
                  </a:cubicBezTo>
                  <a:cubicBezTo>
                    <a:pt x="6657" y="390"/>
                    <a:pt x="6961" y="0"/>
                    <a:pt x="7557" y="0"/>
                  </a:cubicBezTo>
                  <a:cubicBezTo>
                    <a:pt x="8153" y="0"/>
                    <a:pt x="8457" y="390"/>
                    <a:pt x="8701" y="703"/>
                  </a:cubicBezTo>
                  <a:cubicBezTo>
                    <a:pt x="8947" y="1019"/>
                    <a:pt x="9115" y="1212"/>
                    <a:pt x="9447" y="1212"/>
                  </a:cubicBezTo>
                  <a:lnTo>
                    <a:pt x="9447" y="17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9"/>
        <p:cNvGrpSpPr/>
        <p:nvPr/>
      </p:nvGrpSpPr>
      <p:grpSpPr>
        <a:xfrm>
          <a:off x="0" y="0"/>
          <a:ext cx="0" cy="0"/>
          <a:chOff x="0" y="0"/>
          <a:chExt cx="0" cy="0"/>
        </a:xfrm>
      </p:grpSpPr>
      <p:sp>
        <p:nvSpPr>
          <p:cNvPr id="220" name="Google Shape;220;p25"/>
          <p:cNvSpPr/>
          <p:nvPr/>
        </p:nvSpPr>
        <p:spPr>
          <a:xfrm>
            <a:off x="327900" y="253200"/>
            <a:ext cx="8488200" cy="4641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grpSp>
        <p:nvGrpSpPr>
          <p:cNvPr id="221" name="Google Shape;221;p25"/>
          <p:cNvGrpSpPr/>
          <p:nvPr/>
        </p:nvGrpSpPr>
        <p:grpSpPr>
          <a:xfrm>
            <a:off x="-50" y="0"/>
            <a:ext cx="9849700" cy="4604011"/>
            <a:chOff x="-50" y="0"/>
            <a:chExt cx="9849700" cy="4604011"/>
          </a:xfrm>
        </p:grpSpPr>
        <p:sp>
          <p:nvSpPr>
            <p:cNvPr id="222" name="Google Shape;222;p25"/>
            <p:cNvSpPr/>
            <p:nvPr/>
          </p:nvSpPr>
          <p:spPr>
            <a:xfrm>
              <a:off x="8527993" y="3284311"/>
              <a:ext cx="1319700" cy="1319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sp>
          <p:nvSpPr>
            <p:cNvPr id="223" name="Google Shape;223;p25"/>
            <p:cNvSpPr/>
            <p:nvPr/>
          </p:nvSpPr>
          <p:spPr>
            <a:xfrm rot="-5400000">
              <a:off x="8526050" y="1960700"/>
              <a:ext cx="1323600" cy="1323600"/>
            </a:xfrm>
            <a:prstGeom prst="blockArc">
              <a:avLst>
                <a:gd name="adj1" fmla="val 10800000"/>
                <a:gd name="adj2" fmla="val 0"/>
                <a:gd name="adj3" fmla="val 25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tumruy Pro"/>
                <a:ea typeface="Kantumruy Pro"/>
                <a:cs typeface="Kantumruy Pro"/>
                <a:sym typeface="Kantumruy Pro"/>
              </a:endParaRPr>
            </a:p>
          </p:txBody>
        </p:sp>
        <p:cxnSp>
          <p:nvCxnSpPr>
            <p:cNvPr id="224" name="Google Shape;224;p25"/>
            <p:cNvCxnSpPr/>
            <p:nvPr/>
          </p:nvCxnSpPr>
          <p:spPr>
            <a:xfrm>
              <a:off x="536150" y="0"/>
              <a:ext cx="0" cy="2560500"/>
            </a:xfrm>
            <a:prstGeom prst="straightConnector1">
              <a:avLst/>
            </a:prstGeom>
            <a:noFill/>
            <a:ln w="19050" cap="flat" cmpd="sng">
              <a:solidFill>
                <a:schemeClr val="dk2"/>
              </a:solidFill>
              <a:prstDash val="solid"/>
              <a:round/>
              <a:headEnd type="none" w="med" len="med"/>
              <a:tailEnd type="none" w="med" len="med"/>
            </a:ln>
          </p:spPr>
        </p:cxnSp>
        <p:cxnSp>
          <p:nvCxnSpPr>
            <p:cNvPr id="225" name="Google Shape;225;p25"/>
            <p:cNvCxnSpPr/>
            <p:nvPr/>
          </p:nvCxnSpPr>
          <p:spPr>
            <a:xfrm rot="10800000">
              <a:off x="-50" y="539500"/>
              <a:ext cx="18759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1pPr>
            <a:lvl2pPr lvl="1" algn="ctr"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2pPr>
            <a:lvl3pPr lvl="2" algn="ctr"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3pPr>
            <a:lvl4pPr lvl="3" algn="ctr"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4pPr>
            <a:lvl5pPr lvl="4" algn="ctr"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5pPr>
            <a:lvl6pPr lvl="5" algn="ctr"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6pPr>
            <a:lvl7pPr lvl="6" algn="ctr"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7pPr>
            <a:lvl8pPr lvl="7" algn="ctr"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8pPr>
            <a:lvl9pPr lvl="8" algn="ctr" rtl="0">
              <a:spcBef>
                <a:spcPts val="0"/>
              </a:spcBef>
              <a:spcAft>
                <a:spcPts val="0"/>
              </a:spcAft>
              <a:buClr>
                <a:schemeClr val="dk1"/>
              </a:buClr>
              <a:buSzPts val="3000"/>
              <a:buFont typeface="Sora"/>
              <a:buNone/>
              <a:defRPr sz="3000">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Kantumruy Pro"/>
              <a:buChar char="●"/>
              <a:defRPr sz="1200">
                <a:solidFill>
                  <a:schemeClr val="dk1"/>
                </a:solidFill>
                <a:latin typeface="Kantumruy Pro"/>
                <a:ea typeface="Kantumruy Pro"/>
                <a:cs typeface="Kantumruy Pro"/>
                <a:sym typeface="Kantumruy Pro"/>
              </a:defRPr>
            </a:lvl1pPr>
            <a:lvl2pPr marL="914400" lvl="1" indent="-304800">
              <a:lnSpc>
                <a:spcPct val="100000"/>
              </a:lnSpc>
              <a:spcBef>
                <a:spcPts val="0"/>
              </a:spcBef>
              <a:spcAft>
                <a:spcPts val="0"/>
              </a:spcAft>
              <a:buClr>
                <a:schemeClr val="dk1"/>
              </a:buClr>
              <a:buSzPts val="1200"/>
              <a:buFont typeface="Kantumruy Pro"/>
              <a:buChar char="○"/>
              <a:defRPr sz="1200">
                <a:solidFill>
                  <a:schemeClr val="dk1"/>
                </a:solidFill>
                <a:latin typeface="Kantumruy Pro"/>
                <a:ea typeface="Kantumruy Pro"/>
                <a:cs typeface="Kantumruy Pro"/>
                <a:sym typeface="Kantumruy Pro"/>
              </a:defRPr>
            </a:lvl2pPr>
            <a:lvl3pPr marL="1371600" lvl="2" indent="-304800">
              <a:lnSpc>
                <a:spcPct val="100000"/>
              </a:lnSpc>
              <a:spcBef>
                <a:spcPts val="0"/>
              </a:spcBef>
              <a:spcAft>
                <a:spcPts val="0"/>
              </a:spcAft>
              <a:buClr>
                <a:schemeClr val="dk1"/>
              </a:buClr>
              <a:buSzPts val="1200"/>
              <a:buFont typeface="Kantumruy Pro"/>
              <a:buChar char="■"/>
              <a:defRPr sz="1200">
                <a:solidFill>
                  <a:schemeClr val="dk1"/>
                </a:solidFill>
                <a:latin typeface="Kantumruy Pro"/>
                <a:ea typeface="Kantumruy Pro"/>
                <a:cs typeface="Kantumruy Pro"/>
                <a:sym typeface="Kantumruy Pro"/>
              </a:defRPr>
            </a:lvl3pPr>
            <a:lvl4pPr marL="1828800" lvl="3" indent="-304800">
              <a:lnSpc>
                <a:spcPct val="100000"/>
              </a:lnSpc>
              <a:spcBef>
                <a:spcPts val="0"/>
              </a:spcBef>
              <a:spcAft>
                <a:spcPts val="0"/>
              </a:spcAft>
              <a:buClr>
                <a:schemeClr val="dk1"/>
              </a:buClr>
              <a:buSzPts val="1200"/>
              <a:buFont typeface="Kantumruy Pro"/>
              <a:buChar char="●"/>
              <a:defRPr sz="1200">
                <a:solidFill>
                  <a:schemeClr val="dk1"/>
                </a:solidFill>
                <a:latin typeface="Kantumruy Pro"/>
                <a:ea typeface="Kantumruy Pro"/>
                <a:cs typeface="Kantumruy Pro"/>
                <a:sym typeface="Kantumruy Pro"/>
              </a:defRPr>
            </a:lvl4pPr>
            <a:lvl5pPr marL="2286000" lvl="4" indent="-304800">
              <a:lnSpc>
                <a:spcPct val="100000"/>
              </a:lnSpc>
              <a:spcBef>
                <a:spcPts val="0"/>
              </a:spcBef>
              <a:spcAft>
                <a:spcPts val="0"/>
              </a:spcAft>
              <a:buClr>
                <a:schemeClr val="dk1"/>
              </a:buClr>
              <a:buSzPts val="1200"/>
              <a:buFont typeface="Kantumruy Pro"/>
              <a:buChar char="○"/>
              <a:defRPr sz="1200">
                <a:solidFill>
                  <a:schemeClr val="dk1"/>
                </a:solidFill>
                <a:latin typeface="Kantumruy Pro"/>
                <a:ea typeface="Kantumruy Pro"/>
                <a:cs typeface="Kantumruy Pro"/>
                <a:sym typeface="Kantumruy Pro"/>
              </a:defRPr>
            </a:lvl5pPr>
            <a:lvl6pPr marL="2743200" lvl="5" indent="-304800">
              <a:lnSpc>
                <a:spcPct val="100000"/>
              </a:lnSpc>
              <a:spcBef>
                <a:spcPts val="0"/>
              </a:spcBef>
              <a:spcAft>
                <a:spcPts val="0"/>
              </a:spcAft>
              <a:buClr>
                <a:schemeClr val="dk1"/>
              </a:buClr>
              <a:buSzPts val="1200"/>
              <a:buFont typeface="Kantumruy Pro"/>
              <a:buChar char="■"/>
              <a:defRPr sz="1200">
                <a:solidFill>
                  <a:schemeClr val="dk1"/>
                </a:solidFill>
                <a:latin typeface="Kantumruy Pro"/>
                <a:ea typeface="Kantumruy Pro"/>
                <a:cs typeface="Kantumruy Pro"/>
                <a:sym typeface="Kantumruy Pro"/>
              </a:defRPr>
            </a:lvl6pPr>
            <a:lvl7pPr marL="3200400" lvl="6" indent="-304800">
              <a:lnSpc>
                <a:spcPct val="100000"/>
              </a:lnSpc>
              <a:spcBef>
                <a:spcPts val="0"/>
              </a:spcBef>
              <a:spcAft>
                <a:spcPts val="0"/>
              </a:spcAft>
              <a:buClr>
                <a:schemeClr val="dk1"/>
              </a:buClr>
              <a:buSzPts val="1200"/>
              <a:buFont typeface="Kantumruy Pro"/>
              <a:buChar char="●"/>
              <a:defRPr sz="1200">
                <a:solidFill>
                  <a:schemeClr val="dk1"/>
                </a:solidFill>
                <a:latin typeface="Kantumruy Pro"/>
                <a:ea typeface="Kantumruy Pro"/>
                <a:cs typeface="Kantumruy Pro"/>
                <a:sym typeface="Kantumruy Pro"/>
              </a:defRPr>
            </a:lvl7pPr>
            <a:lvl8pPr marL="3657600" lvl="7" indent="-304800">
              <a:lnSpc>
                <a:spcPct val="100000"/>
              </a:lnSpc>
              <a:spcBef>
                <a:spcPts val="0"/>
              </a:spcBef>
              <a:spcAft>
                <a:spcPts val="0"/>
              </a:spcAft>
              <a:buClr>
                <a:schemeClr val="dk1"/>
              </a:buClr>
              <a:buSzPts val="1200"/>
              <a:buFont typeface="Kantumruy Pro"/>
              <a:buChar char="○"/>
              <a:defRPr sz="1200">
                <a:solidFill>
                  <a:schemeClr val="dk1"/>
                </a:solidFill>
                <a:latin typeface="Kantumruy Pro"/>
                <a:ea typeface="Kantumruy Pro"/>
                <a:cs typeface="Kantumruy Pro"/>
                <a:sym typeface="Kantumruy Pro"/>
              </a:defRPr>
            </a:lvl8pPr>
            <a:lvl9pPr marL="4114800" lvl="8" indent="-304800">
              <a:lnSpc>
                <a:spcPct val="100000"/>
              </a:lnSpc>
              <a:spcBef>
                <a:spcPts val="0"/>
              </a:spcBef>
              <a:spcAft>
                <a:spcPts val="0"/>
              </a:spcAft>
              <a:buClr>
                <a:schemeClr val="dk1"/>
              </a:buClr>
              <a:buSzPts val="1200"/>
              <a:buFont typeface="Kantumruy Pro"/>
              <a:buChar char="■"/>
              <a:defRPr sz="1200">
                <a:solidFill>
                  <a:schemeClr val="dk1"/>
                </a:solidFill>
                <a:latin typeface="Kantumruy Pro"/>
                <a:ea typeface="Kantumruy Pro"/>
                <a:cs typeface="Kantumruy Pro"/>
                <a:sym typeface="Kantumruy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8" r:id="rId6"/>
    <p:sldLayoutId id="2147483670" r:id="rId7"/>
    <p:sldLayoutId id="214748367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 name="Title 1"/>
          <p:cNvSpPr>
            <a:spLocks noGrp="1"/>
          </p:cNvSpPr>
          <p:nvPr>
            <p:ph type="ctrTitle"/>
          </p:nvPr>
        </p:nvSpPr>
        <p:spPr>
          <a:xfrm>
            <a:off x="1245225" y="1809750"/>
            <a:ext cx="6882150" cy="914400"/>
          </a:xfrm>
        </p:spPr>
        <p:txBody>
          <a:bodyPr/>
          <a:lstStyle/>
          <a:p>
            <a:r>
              <a:rPr lang="en-US" sz="3200" b="1" dirty="0" smtClean="0">
                <a:solidFill>
                  <a:srgbClr val="01070A"/>
                </a:solidFill>
                <a:latin typeface="Archivo Black"/>
              </a:rPr>
              <a:t>KEYLOGGER IN SECURITY</a:t>
            </a:r>
            <a:r>
              <a:rPr lang="en-US" sz="3200" b="1" dirty="0">
                <a:solidFill>
                  <a:srgbClr val="01070A"/>
                </a:solidFill>
                <a:latin typeface="Archivo Black"/>
              </a:rPr>
              <a:t/>
            </a:r>
            <a:br>
              <a:rPr lang="en-US" sz="3200" b="1" dirty="0">
                <a:solidFill>
                  <a:srgbClr val="01070A"/>
                </a:solidFill>
                <a:latin typeface="Archivo Black"/>
              </a:rPr>
            </a:br>
            <a:endParaRPr lang="en-US" sz="3200" b="1" dirty="0"/>
          </a:p>
        </p:txBody>
      </p:sp>
      <p:sp>
        <p:nvSpPr>
          <p:cNvPr id="4" name="TextBox 3"/>
          <p:cNvSpPr txBox="1"/>
          <p:nvPr/>
        </p:nvSpPr>
        <p:spPr>
          <a:xfrm>
            <a:off x="2514600" y="3582203"/>
            <a:ext cx="4343400" cy="1077218"/>
          </a:xfrm>
          <a:prstGeom prst="rect">
            <a:avLst/>
          </a:prstGeom>
          <a:noFill/>
        </p:spPr>
        <p:txBody>
          <a:bodyPr wrap="square" rtlCol="0">
            <a:spAutoFit/>
          </a:bodyPr>
          <a:lstStyle/>
          <a:p>
            <a:pPr algn="ctr"/>
            <a:r>
              <a:rPr lang="en-US" sz="1600" b="1">
                <a:solidFill>
                  <a:srgbClr val="01070A"/>
                </a:solidFill>
                <a:latin typeface="Carelia"/>
              </a:rPr>
              <a:t>III </a:t>
            </a:r>
            <a:r>
              <a:rPr lang="en-US" sz="1600" b="1" smtClean="0">
                <a:solidFill>
                  <a:srgbClr val="01070A"/>
                </a:solidFill>
                <a:latin typeface="Carelia"/>
              </a:rPr>
              <a:t>  BE  </a:t>
            </a:r>
            <a:r>
              <a:rPr lang="en-US" sz="1600" b="1" dirty="0" smtClean="0">
                <a:solidFill>
                  <a:srgbClr val="01070A"/>
                </a:solidFill>
                <a:latin typeface="Carelia"/>
              </a:rPr>
              <a:t>CSE</a:t>
            </a:r>
          </a:p>
          <a:p>
            <a:pPr algn="ctr"/>
            <a:r>
              <a:rPr lang="en-US" sz="1600" b="1" dirty="0" smtClean="0">
                <a:solidFill>
                  <a:srgbClr val="01070A"/>
                </a:solidFill>
                <a:latin typeface="Carelia"/>
              </a:rPr>
              <a:t>SURYA ENGINEERING COLLEGE</a:t>
            </a:r>
          </a:p>
          <a:p>
            <a:pPr algn="ctr">
              <a:spcBef>
                <a:spcPct val="0"/>
              </a:spcBef>
            </a:pPr>
            <a:r>
              <a:rPr lang="en-US" sz="1600" b="1" dirty="0" smtClean="0">
                <a:solidFill>
                  <a:srgbClr val="01070A"/>
                </a:solidFill>
                <a:latin typeface="Carelia"/>
              </a:rPr>
              <a:t>ERODE</a:t>
            </a:r>
            <a:endParaRPr lang="en-US" sz="1600" b="1" dirty="0">
              <a:solidFill>
                <a:srgbClr val="01070A"/>
              </a:solidFill>
              <a:latin typeface="Carelia"/>
            </a:endParaRPr>
          </a:p>
          <a:p>
            <a:pPr algn="ctr"/>
            <a:endParaRPr lang="en-US" sz="1600" b="1" dirty="0"/>
          </a:p>
        </p:txBody>
      </p:sp>
      <p:sp>
        <p:nvSpPr>
          <p:cNvPr id="5" name="TextBox 4"/>
          <p:cNvSpPr txBox="1"/>
          <p:nvPr/>
        </p:nvSpPr>
        <p:spPr>
          <a:xfrm>
            <a:off x="2857500" y="459527"/>
            <a:ext cx="3657600" cy="523220"/>
          </a:xfrm>
          <a:prstGeom prst="rect">
            <a:avLst/>
          </a:prstGeom>
          <a:noFill/>
        </p:spPr>
        <p:txBody>
          <a:bodyPr wrap="square" rtlCol="0">
            <a:spAutoFit/>
          </a:bodyPr>
          <a:lstStyle/>
          <a:p>
            <a:pPr marL="0" lvl="0" indent="0" algn="ctr"/>
            <a:r>
              <a:rPr lang="en-US" sz="2800" b="1" dirty="0">
                <a:solidFill>
                  <a:srgbClr val="01070A"/>
                </a:solidFill>
                <a:latin typeface="Dosis"/>
              </a:rPr>
              <a:t>NAAN MUDHALVAN</a:t>
            </a:r>
          </a:p>
        </p:txBody>
      </p:sp>
      <p:sp>
        <p:nvSpPr>
          <p:cNvPr id="10" name="TextBox 9"/>
          <p:cNvSpPr txBox="1"/>
          <p:nvPr/>
        </p:nvSpPr>
        <p:spPr>
          <a:xfrm>
            <a:off x="3455225" y="2647950"/>
            <a:ext cx="3390900" cy="830997"/>
          </a:xfrm>
          <a:prstGeom prst="rect">
            <a:avLst/>
          </a:prstGeom>
          <a:noFill/>
        </p:spPr>
        <p:txBody>
          <a:bodyPr wrap="square" rtlCol="0">
            <a:spAutoFit/>
          </a:bodyPr>
          <a:lstStyle/>
          <a:p>
            <a:r>
              <a:rPr lang="en-US" sz="2400" dirty="0" smtClean="0"/>
              <a:t>  Presented by</a:t>
            </a:r>
          </a:p>
          <a:p>
            <a:r>
              <a:rPr lang="en-US" sz="2400" dirty="0" smtClean="0"/>
              <a:t>G.MOHAN RAJ </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693348"/>
            <a:ext cx="7704000" cy="391500"/>
          </a:xfrm>
        </p:spPr>
        <p:txBody>
          <a:bodyPr/>
          <a:lstStyle/>
          <a:p>
            <a:pPr algn="l"/>
            <a:endParaRPr lang="en-US" sz="1400" dirty="0"/>
          </a:p>
          <a:p>
            <a:pPr algn="l"/>
            <a:endParaRPr lang="en-US" sz="1400" dirty="0"/>
          </a:p>
          <a:p>
            <a:pPr algn="l"/>
            <a:r>
              <a:rPr lang="en-US" sz="1400" dirty="0">
                <a:solidFill>
                  <a:srgbClr val="605048"/>
                </a:solidFill>
                <a:latin typeface="Glacial Indifference"/>
              </a:rPr>
              <a:t>1. Keystroke Logging: </a:t>
            </a:r>
          </a:p>
          <a:p>
            <a:pPr algn="l"/>
            <a:endParaRPr lang="en-US" sz="1400" dirty="0">
              <a:solidFill>
                <a:srgbClr val="605048"/>
              </a:solidFill>
              <a:latin typeface="Glacial Indifference"/>
            </a:endParaRPr>
          </a:p>
          <a:p>
            <a:pPr algn="l"/>
            <a:r>
              <a:rPr lang="en-US" sz="1400" dirty="0">
                <a:solidFill>
                  <a:srgbClr val="605048"/>
                </a:solidFill>
                <a:latin typeface="Glacial Indifference"/>
              </a:rPr>
              <a:t> Capture and record all keystrokes entered by the user.</a:t>
            </a:r>
          </a:p>
          <a:p>
            <a:pPr algn="l"/>
            <a:endParaRPr lang="en-US" sz="1400" dirty="0">
              <a:solidFill>
                <a:srgbClr val="605048"/>
              </a:solidFill>
              <a:latin typeface="Glacial Indifference"/>
            </a:endParaRPr>
          </a:p>
          <a:p>
            <a:pPr algn="l"/>
            <a:r>
              <a:rPr lang="en-US" sz="1400" dirty="0">
                <a:solidFill>
                  <a:srgbClr val="605048"/>
                </a:solidFill>
                <a:latin typeface="Glacial Indifference"/>
              </a:rPr>
              <a:t>2. </a:t>
            </a:r>
            <a:r>
              <a:rPr lang="en-US" sz="1400" dirty="0" err="1">
                <a:solidFill>
                  <a:srgbClr val="605048"/>
                </a:solidFill>
                <a:latin typeface="Glacial Indifference"/>
              </a:rPr>
              <a:t>Timestamping</a:t>
            </a:r>
            <a:r>
              <a:rPr lang="en-US" sz="1400" dirty="0">
                <a:solidFill>
                  <a:srgbClr val="605048"/>
                </a:solidFill>
                <a:latin typeface="Glacial Indifference"/>
              </a:rPr>
              <a:t>: </a:t>
            </a:r>
          </a:p>
          <a:p>
            <a:pPr algn="l"/>
            <a:endParaRPr lang="en-US" sz="1400" dirty="0">
              <a:solidFill>
                <a:srgbClr val="605048"/>
              </a:solidFill>
              <a:latin typeface="Glacial Indifference"/>
            </a:endParaRPr>
          </a:p>
          <a:p>
            <a:pPr algn="l"/>
            <a:r>
              <a:rPr lang="en-US" sz="1400" dirty="0">
                <a:solidFill>
                  <a:srgbClr val="605048"/>
                </a:solidFill>
                <a:latin typeface="Glacial Indifference"/>
              </a:rPr>
              <a:t> Include timestamps </a:t>
            </a:r>
            <a:r>
              <a:rPr lang="en-US" sz="1600" dirty="0">
                <a:solidFill>
                  <a:srgbClr val="605048"/>
                </a:solidFill>
                <a:latin typeface="Glacial Indifference"/>
              </a:rPr>
              <a:t>for</a:t>
            </a:r>
            <a:r>
              <a:rPr lang="en-US" sz="1400" dirty="0">
                <a:solidFill>
                  <a:srgbClr val="605048"/>
                </a:solidFill>
                <a:latin typeface="Glacial Indifference"/>
              </a:rPr>
              <a:t> each keystroke to track when it was entered.</a:t>
            </a:r>
          </a:p>
          <a:p>
            <a:pPr marL="152400" indent="0" algn="l">
              <a:buNone/>
            </a:pPr>
            <a:endParaRPr lang="en-US" sz="1800" dirty="0">
              <a:solidFill>
                <a:srgbClr val="605048"/>
              </a:solidFill>
              <a:latin typeface="Glacial Indifference"/>
            </a:endParaRPr>
          </a:p>
          <a:p>
            <a:pPr algn="l"/>
            <a:r>
              <a:rPr lang="en-US" sz="1400" dirty="0">
                <a:solidFill>
                  <a:srgbClr val="605048"/>
                </a:solidFill>
                <a:latin typeface="Glacial Indifference"/>
              </a:rPr>
              <a:t>3. Special Key Handling: </a:t>
            </a:r>
          </a:p>
          <a:p>
            <a:pPr algn="l"/>
            <a:endParaRPr lang="en-US" sz="1400" dirty="0">
              <a:solidFill>
                <a:srgbClr val="605048"/>
              </a:solidFill>
              <a:latin typeface="Glacial Indifference"/>
            </a:endParaRPr>
          </a:p>
          <a:p>
            <a:pPr algn="l"/>
            <a:r>
              <a:rPr lang="en-US" sz="1400" dirty="0">
                <a:solidFill>
                  <a:srgbClr val="605048"/>
                </a:solidFill>
                <a:latin typeface="Glacial Indifference"/>
              </a:rPr>
              <a:t> Handle special keys and combinations (e.g., Enter, Ctrl) appropriately.</a:t>
            </a:r>
          </a:p>
          <a:p>
            <a:pPr algn="l"/>
            <a:endParaRPr lang="en-US" sz="1400" dirty="0">
              <a:solidFill>
                <a:srgbClr val="605048"/>
              </a:solidFill>
              <a:latin typeface="Glacial Indifference"/>
            </a:endParaRPr>
          </a:p>
          <a:p>
            <a:pPr algn="l"/>
            <a:r>
              <a:rPr lang="en-US" sz="1400" dirty="0">
                <a:solidFill>
                  <a:srgbClr val="605048"/>
                </a:solidFill>
                <a:latin typeface="Glacial Indifference"/>
              </a:rPr>
              <a:t>4. Stealth Mode (Optional):</a:t>
            </a:r>
          </a:p>
          <a:p>
            <a:pPr algn="l"/>
            <a:endParaRPr lang="en-US" sz="1400" dirty="0">
              <a:solidFill>
                <a:srgbClr val="605048"/>
              </a:solidFill>
              <a:latin typeface="Glacial Indifference"/>
            </a:endParaRPr>
          </a:p>
          <a:p>
            <a:pPr algn="l"/>
            <a:r>
              <a:rPr lang="en-US" sz="1400" dirty="0">
                <a:solidFill>
                  <a:srgbClr val="605048"/>
                </a:solidFill>
                <a:latin typeface="Glacial Indifference"/>
              </a:rPr>
              <a:t> Ability to run the </a:t>
            </a:r>
            <a:r>
              <a:rPr lang="en-US" sz="1400" dirty="0" err="1">
                <a:solidFill>
                  <a:srgbClr val="605048"/>
                </a:solidFill>
                <a:latin typeface="Glacial Indifference"/>
              </a:rPr>
              <a:t>keylogger</a:t>
            </a:r>
            <a:r>
              <a:rPr lang="en-US" sz="1400" dirty="0">
                <a:solidFill>
                  <a:srgbClr val="605048"/>
                </a:solidFill>
                <a:latin typeface="Glacial Indifference"/>
              </a:rPr>
              <a:t> stealthily without detection.</a:t>
            </a:r>
          </a:p>
          <a:p>
            <a:pPr algn="l"/>
            <a:endParaRPr lang="en-US" sz="1400" dirty="0">
              <a:solidFill>
                <a:srgbClr val="605048"/>
              </a:solidFill>
              <a:latin typeface="Glacial Indifference"/>
            </a:endParaRPr>
          </a:p>
          <a:p>
            <a:pPr marL="152400" indent="0" algn="l">
              <a:buNone/>
            </a:pPr>
            <a:endParaRPr lang="en-US" sz="1400" dirty="0">
              <a:solidFill>
                <a:srgbClr val="605048"/>
              </a:solidFill>
              <a:latin typeface="Glacial Indifference"/>
            </a:endParaRPr>
          </a:p>
          <a:p>
            <a:pPr algn="l"/>
            <a:endParaRPr lang="en-US" sz="1400" dirty="0">
              <a:solidFill>
                <a:srgbClr val="605048"/>
              </a:solidFill>
              <a:latin typeface="Glacial Indifference"/>
            </a:endParaRPr>
          </a:p>
          <a:p>
            <a:pPr marL="152400" indent="0" algn="l">
              <a:buNone/>
            </a:pPr>
            <a:endParaRPr lang="en-US" sz="1400" dirty="0">
              <a:solidFill>
                <a:srgbClr val="605048"/>
              </a:solidFill>
              <a:latin typeface="Glacial Indifference"/>
            </a:endParaRPr>
          </a:p>
          <a:p>
            <a:pPr algn="l"/>
            <a:endParaRPr lang="en-US" sz="1400" dirty="0">
              <a:solidFill>
                <a:srgbClr val="605048"/>
              </a:solidFill>
              <a:latin typeface="Glacial Indifference"/>
            </a:endParaRPr>
          </a:p>
          <a:p>
            <a:pPr algn="l"/>
            <a:endParaRPr lang="en-US" sz="1400" dirty="0"/>
          </a:p>
        </p:txBody>
      </p:sp>
      <p:sp>
        <p:nvSpPr>
          <p:cNvPr id="4" name="Rectangle 3"/>
          <p:cNvSpPr/>
          <p:nvPr/>
        </p:nvSpPr>
        <p:spPr>
          <a:xfrm>
            <a:off x="2133600" y="-552450"/>
            <a:ext cx="4572000" cy="1441548"/>
          </a:xfrm>
          <a:prstGeom prst="rect">
            <a:avLst/>
          </a:prstGeom>
        </p:spPr>
        <p:txBody>
          <a:bodyPr>
            <a:spAutoFit/>
          </a:bodyPr>
          <a:lstStyle/>
          <a:p>
            <a:pPr marL="0" lvl="0" indent="0" algn="ctr">
              <a:lnSpc>
                <a:spcPts val="13319"/>
              </a:lnSpc>
            </a:pPr>
            <a:r>
              <a:rPr lang="en-US" sz="2400" b="1" spc="499" dirty="0">
                <a:solidFill>
                  <a:srgbClr val="605048"/>
                </a:solidFill>
                <a:latin typeface="Carelia Bold"/>
              </a:rPr>
              <a:t>FEATURE SCOPE</a:t>
            </a:r>
          </a:p>
        </p:txBody>
      </p:sp>
    </p:spTree>
    <p:extLst>
      <p:ext uri="{BB962C8B-B14F-4D97-AF65-F5344CB8AC3E}">
        <p14:creationId xmlns:p14="http://schemas.microsoft.com/office/powerpoint/2010/main" val="42976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l"/>
            <a:endParaRPr lang="en-US" sz="1400" dirty="0"/>
          </a:p>
          <a:p>
            <a:pPr algn="l"/>
            <a:r>
              <a:rPr lang="en-US" sz="1400" dirty="0">
                <a:solidFill>
                  <a:srgbClr val="605048"/>
                </a:solidFill>
                <a:latin typeface="Glacial Indifference"/>
              </a:rPr>
              <a:t>S. Li, L., Z. M. </a:t>
            </a:r>
            <a:r>
              <a:rPr lang="en-US" sz="1400" dirty="0" err="1">
                <a:solidFill>
                  <a:srgbClr val="605048"/>
                </a:solidFill>
                <a:latin typeface="Glacial Indifference"/>
              </a:rPr>
              <a:t>Fauzee</a:t>
            </a:r>
            <a:r>
              <a:rPr lang="en-US" sz="1400" dirty="0">
                <a:solidFill>
                  <a:srgbClr val="605048"/>
                </a:solidFill>
                <a:latin typeface="Glacial Indifference"/>
              </a:rPr>
              <a:t>, N. </a:t>
            </a:r>
            <a:r>
              <a:rPr lang="en-US" sz="1400" dirty="0" err="1">
                <a:solidFill>
                  <a:srgbClr val="605048"/>
                </a:solidFill>
                <a:latin typeface="Glacial Indifference"/>
              </a:rPr>
              <a:t>Zamin</a:t>
            </a:r>
            <a:r>
              <a:rPr lang="en-US" sz="1400" dirty="0">
                <a:solidFill>
                  <a:srgbClr val="605048"/>
                </a:solidFill>
                <a:latin typeface="Glacial Indifference"/>
              </a:rPr>
              <a:t>, N. </a:t>
            </a:r>
            <a:r>
              <a:rPr lang="en-US" sz="1400" dirty="0" err="1">
                <a:solidFill>
                  <a:srgbClr val="605048"/>
                </a:solidFill>
                <a:latin typeface="Glacial Indifference"/>
              </a:rPr>
              <a:t>Kamarudin</a:t>
            </a:r>
            <a:r>
              <a:rPr lang="en-US" sz="1400" dirty="0">
                <a:solidFill>
                  <a:srgbClr val="605048"/>
                </a:solidFill>
                <a:latin typeface="Glacial Indifference"/>
              </a:rPr>
              <a:t>, N. </a:t>
            </a:r>
            <a:r>
              <a:rPr lang="en-US" sz="1400" dirty="0" err="1">
                <a:solidFill>
                  <a:srgbClr val="605048"/>
                </a:solidFill>
                <a:latin typeface="Glacial Indifference"/>
              </a:rPr>
              <a:t>A.Sabri</a:t>
            </a:r>
            <a:r>
              <a:rPr lang="en-US" sz="1400" dirty="0">
                <a:solidFill>
                  <a:srgbClr val="605048"/>
                </a:solidFill>
                <a:latin typeface="Glacial Indifference"/>
              </a:rPr>
              <a:t>, and N. </a:t>
            </a:r>
            <a:r>
              <a:rPr lang="en-US" sz="1400" dirty="0" err="1">
                <a:solidFill>
                  <a:srgbClr val="605048"/>
                </a:solidFill>
                <a:latin typeface="Glacial Indifference"/>
              </a:rPr>
              <a:t>S.Nik</a:t>
            </a:r>
            <a:r>
              <a:rPr lang="en-US" sz="1400" dirty="0">
                <a:solidFill>
                  <a:srgbClr val="605048"/>
                </a:solidFill>
                <a:latin typeface="Glacial Indifference"/>
              </a:rPr>
              <a:t> </a:t>
            </a:r>
            <a:r>
              <a:rPr lang="en-US" sz="1400" dirty="0" err="1">
                <a:solidFill>
                  <a:srgbClr val="605048"/>
                </a:solidFill>
                <a:latin typeface="Glacial Indifference"/>
              </a:rPr>
              <a:t>Ab</a:t>
            </a:r>
            <a:r>
              <a:rPr lang="en-US" sz="1400" dirty="0">
                <a:solidFill>
                  <a:srgbClr val="605048"/>
                </a:solidFill>
                <a:latin typeface="Glacial Indifference"/>
              </a:rPr>
              <a:t> Aziz. "An Encrypted Log File </a:t>
            </a:r>
            <a:r>
              <a:rPr lang="en-US" sz="1400" dirty="0" err="1">
                <a:solidFill>
                  <a:srgbClr val="605048"/>
                </a:solidFill>
                <a:latin typeface="Glacial Indifference"/>
              </a:rPr>
              <a:t>Keylogger</a:t>
            </a:r>
            <a:r>
              <a:rPr lang="en-US" sz="1400" dirty="0">
                <a:solidFill>
                  <a:srgbClr val="605048"/>
                </a:solidFill>
                <a:latin typeface="Glacial Indifference"/>
              </a:rPr>
              <a:t> System for Parental Control." International Journal of Engineering &amp; Technology 7, no. 2.28 (May 16, 2018): 193. http://dx.doi.org/10.14419/ijet.v7i2.28.12910.</a:t>
            </a:r>
          </a:p>
          <a:p>
            <a:pPr algn="l"/>
            <a:endParaRPr lang="en-US" sz="1400" dirty="0">
              <a:solidFill>
                <a:srgbClr val="605048"/>
              </a:solidFill>
              <a:latin typeface="Glacial Indifference"/>
            </a:endParaRPr>
          </a:p>
          <a:p>
            <a:pPr algn="l"/>
            <a:r>
              <a:rPr lang="en-US" sz="1400" dirty="0">
                <a:solidFill>
                  <a:srgbClr val="605048"/>
                </a:solidFill>
                <a:latin typeface="Glacial Indifference"/>
              </a:rPr>
              <a:t>Singh, </a:t>
            </a:r>
            <a:r>
              <a:rPr lang="en-US" sz="1400" dirty="0" err="1">
                <a:solidFill>
                  <a:srgbClr val="605048"/>
                </a:solidFill>
                <a:latin typeface="Glacial Indifference"/>
              </a:rPr>
              <a:t>Arjun</a:t>
            </a:r>
            <a:r>
              <a:rPr lang="en-US" sz="1400" dirty="0">
                <a:solidFill>
                  <a:srgbClr val="605048"/>
                </a:solidFill>
                <a:latin typeface="Glacial Indifference"/>
              </a:rPr>
              <a:t>, </a:t>
            </a:r>
            <a:r>
              <a:rPr lang="en-US" sz="1400" dirty="0" err="1">
                <a:solidFill>
                  <a:srgbClr val="605048"/>
                </a:solidFill>
                <a:latin typeface="Glacial Indifference"/>
              </a:rPr>
              <a:t>Pushpa</a:t>
            </a:r>
            <a:r>
              <a:rPr lang="en-US" sz="1400" dirty="0">
                <a:solidFill>
                  <a:srgbClr val="605048"/>
                </a:solidFill>
                <a:latin typeface="Glacial Indifference"/>
              </a:rPr>
              <a:t> </a:t>
            </a:r>
            <a:r>
              <a:rPr lang="en-US" sz="1400" dirty="0" err="1">
                <a:solidFill>
                  <a:srgbClr val="605048"/>
                </a:solidFill>
                <a:latin typeface="Glacial Indifference"/>
              </a:rPr>
              <a:t>Choudhary</a:t>
            </a:r>
            <a:r>
              <a:rPr lang="en-US" sz="1400" dirty="0">
                <a:solidFill>
                  <a:srgbClr val="605048"/>
                </a:solidFill>
                <a:latin typeface="Glacial Indifference"/>
              </a:rPr>
              <a:t>, </a:t>
            </a:r>
            <a:r>
              <a:rPr lang="en-US" sz="1400" dirty="0" err="1">
                <a:solidFill>
                  <a:srgbClr val="605048"/>
                </a:solidFill>
                <a:latin typeface="Glacial Indifference"/>
              </a:rPr>
              <a:t>Akhilesh</a:t>
            </a:r>
            <a:r>
              <a:rPr lang="en-US" sz="1400" dirty="0">
                <a:solidFill>
                  <a:srgbClr val="605048"/>
                </a:solidFill>
                <a:latin typeface="Glacial Indifference"/>
              </a:rPr>
              <a:t> </a:t>
            </a:r>
            <a:r>
              <a:rPr lang="en-US" sz="1400" dirty="0" err="1">
                <a:solidFill>
                  <a:srgbClr val="605048"/>
                </a:solidFill>
                <a:latin typeface="Glacial Indifference"/>
              </a:rPr>
              <a:t>kumar</a:t>
            </a:r>
            <a:r>
              <a:rPr lang="en-US" sz="1400" dirty="0">
                <a:solidFill>
                  <a:srgbClr val="605048"/>
                </a:solidFill>
                <a:latin typeface="Glacial Indifference"/>
              </a:rPr>
              <a:t> </a:t>
            </a:r>
            <a:r>
              <a:rPr lang="en-US" sz="1400" dirty="0" err="1">
                <a:solidFill>
                  <a:srgbClr val="605048"/>
                </a:solidFill>
                <a:latin typeface="Glacial Indifference"/>
              </a:rPr>
              <a:t>singh</a:t>
            </a:r>
            <a:r>
              <a:rPr lang="en-US" sz="1400" dirty="0">
                <a:solidFill>
                  <a:srgbClr val="605048"/>
                </a:solidFill>
                <a:latin typeface="Glacial Indifference"/>
              </a:rPr>
              <a:t>, and </a:t>
            </a:r>
            <a:r>
              <a:rPr lang="en-US" sz="1400" dirty="0" err="1">
                <a:solidFill>
                  <a:srgbClr val="605048"/>
                </a:solidFill>
                <a:latin typeface="Glacial Indifference"/>
              </a:rPr>
              <a:t>Dheerendra</a:t>
            </a:r>
            <a:r>
              <a:rPr lang="en-US" sz="1400" dirty="0">
                <a:solidFill>
                  <a:srgbClr val="605048"/>
                </a:solidFill>
                <a:latin typeface="Glacial Indifference"/>
              </a:rPr>
              <a:t> </a:t>
            </a:r>
            <a:r>
              <a:rPr lang="en-US" sz="1400" dirty="0" err="1">
                <a:solidFill>
                  <a:srgbClr val="605048"/>
                </a:solidFill>
                <a:latin typeface="Glacial Indifference"/>
              </a:rPr>
              <a:t>kumar</a:t>
            </a:r>
            <a:r>
              <a:rPr lang="en-US" sz="1400" dirty="0">
                <a:solidFill>
                  <a:srgbClr val="605048"/>
                </a:solidFill>
                <a:latin typeface="Glacial Indifference"/>
              </a:rPr>
              <a:t> </a:t>
            </a:r>
            <a:r>
              <a:rPr lang="en-US" sz="1400" dirty="0" err="1">
                <a:solidFill>
                  <a:srgbClr val="605048"/>
                </a:solidFill>
                <a:latin typeface="Glacial Indifference"/>
              </a:rPr>
              <a:t>tyagi</a:t>
            </a:r>
            <a:r>
              <a:rPr lang="en-US" sz="1400" dirty="0">
                <a:solidFill>
                  <a:srgbClr val="605048"/>
                </a:solidFill>
                <a:latin typeface="Glacial Indifference"/>
              </a:rPr>
              <a:t>. "</a:t>
            </a:r>
            <a:r>
              <a:rPr lang="en-US" sz="1400" dirty="0" err="1">
                <a:solidFill>
                  <a:srgbClr val="605048"/>
                </a:solidFill>
                <a:latin typeface="Glacial Indifference"/>
              </a:rPr>
              <a:t>Keylogger</a:t>
            </a:r>
            <a:r>
              <a:rPr lang="en-US" sz="1400" dirty="0">
                <a:solidFill>
                  <a:srgbClr val="605048"/>
                </a:solidFill>
                <a:latin typeface="Glacial Indifference"/>
              </a:rPr>
              <a:t> Detection and Prevention." Journal of Physics: Conference Series 2007, no. 1 (August 1, 2021): 012005. http://dx.doi.org/10.1088/1742-6596/2007/1/012005.</a:t>
            </a:r>
          </a:p>
          <a:p>
            <a:pPr algn="l"/>
            <a:endParaRPr lang="en-US" sz="1400" dirty="0">
              <a:solidFill>
                <a:srgbClr val="605048"/>
              </a:solidFill>
              <a:latin typeface="Glacial Indifference"/>
            </a:endParaRPr>
          </a:p>
          <a:p>
            <a:pPr algn="l"/>
            <a:r>
              <a:rPr lang="en-US" sz="1400" dirty="0" err="1">
                <a:solidFill>
                  <a:srgbClr val="605048"/>
                </a:solidFill>
                <a:latin typeface="Glacial Indifference"/>
              </a:rPr>
              <a:t>Guryanov</a:t>
            </a:r>
            <a:r>
              <a:rPr lang="en-US" sz="1400" dirty="0">
                <a:solidFill>
                  <a:srgbClr val="605048"/>
                </a:solidFill>
                <a:latin typeface="Glacial Indifference"/>
              </a:rPr>
              <a:t>, Konstantin V. "THE PROJECT "GUNMAN": FIRST KEYLOGGER." Basis, no. 2 (2020): 79–91. http://dx.doi.org/10.51962/2587-8042_2020_8_79.</a:t>
            </a:r>
          </a:p>
          <a:p>
            <a:pPr algn="l"/>
            <a:endParaRPr lang="en-US" sz="1400" dirty="0">
              <a:solidFill>
                <a:srgbClr val="605048"/>
              </a:solidFill>
              <a:latin typeface="Glacial Indifference"/>
            </a:endParaRPr>
          </a:p>
          <a:p>
            <a:pPr algn="l"/>
            <a:r>
              <a:rPr lang="en-US" sz="1400" dirty="0" err="1">
                <a:solidFill>
                  <a:srgbClr val="605048"/>
                </a:solidFill>
                <a:latin typeface="Glacial Indifference"/>
              </a:rPr>
              <a:t>Aron</a:t>
            </a:r>
            <a:r>
              <a:rPr lang="en-US" sz="1400" dirty="0">
                <a:solidFill>
                  <a:srgbClr val="605048"/>
                </a:solidFill>
                <a:latin typeface="Glacial Indifference"/>
              </a:rPr>
              <a:t>, Jacob. "Touchscreen </a:t>
            </a:r>
            <a:r>
              <a:rPr lang="en-US" sz="1400" dirty="0" err="1">
                <a:solidFill>
                  <a:srgbClr val="605048"/>
                </a:solidFill>
                <a:latin typeface="Glacial Indifference"/>
              </a:rPr>
              <a:t>keylogger</a:t>
            </a:r>
            <a:r>
              <a:rPr lang="en-US" sz="1400" dirty="0">
                <a:solidFill>
                  <a:srgbClr val="605048"/>
                </a:solidFill>
                <a:latin typeface="Glacial Indifference"/>
              </a:rPr>
              <a:t> captures details from your taps." New Scientist 211, no. 2825 (August 2011): 21. http://dx.doi.org/10.1016/s0262-4079(11)61950-7.</a:t>
            </a:r>
          </a:p>
          <a:p>
            <a:pPr algn="l"/>
            <a:endParaRPr lang="en-US" sz="1400" dirty="0">
              <a:solidFill>
                <a:srgbClr val="605048"/>
              </a:solidFill>
              <a:latin typeface="Glacial Indifference"/>
            </a:endParaRPr>
          </a:p>
          <a:p>
            <a:pPr algn="l"/>
            <a:endParaRPr lang="en-US" sz="1400" dirty="0">
              <a:solidFill>
                <a:srgbClr val="605048"/>
              </a:solidFill>
              <a:latin typeface="Glacial Indifference"/>
            </a:endParaRPr>
          </a:p>
          <a:p>
            <a:pPr algn="l"/>
            <a:endParaRPr lang="en-US" sz="1400" dirty="0"/>
          </a:p>
        </p:txBody>
      </p:sp>
      <p:sp>
        <p:nvSpPr>
          <p:cNvPr id="4" name="Rectangle 3"/>
          <p:cNvSpPr/>
          <p:nvPr/>
        </p:nvSpPr>
        <p:spPr>
          <a:xfrm>
            <a:off x="2286000" y="-628650"/>
            <a:ext cx="4572000" cy="2003112"/>
          </a:xfrm>
          <a:prstGeom prst="rect">
            <a:avLst/>
          </a:prstGeom>
        </p:spPr>
        <p:txBody>
          <a:bodyPr>
            <a:spAutoFit/>
          </a:bodyPr>
          <a:lstStyle/>
          <a:p>
            <a:pPr algn="ctr">
              <a:lnSpc>
                <a:spcPts val="14855"/>
              </a:lnSpc>
              <a:spcBef>
                <a:spcPct val="0"/>
              </a:spcBef>
            </a:pPr>
            <a:r>
              <a:rPr lang="en-US" sz="2000" b="1" spc="530" dirty="0">
                <a:solidFill>
                  <a:srgbClr val="605048"/>
                </a:solidFill>
                <a:latin typeface="Carelia"/>
              </a:rPr>
              <a:t>REFRENCES</a:t>
            </a:r>
            <a:r>
              <a:rPr lang="en-US" sz="2000" spc="530" dirty="0">
                <a:solidFill>
                  <a:srgbClr val="605048"/>
                </a:solidFill>
                <a:latin typeface="Carelia"/>
              </a:rPr>
              <a:t> </a:t>
            </a:r>
          </a:p>
        </p:txBody>
      </p:sp>
    </p:spTree>
    <p:extLst>
      <p:ext uri="{BB962C8B-B14F-4D97-AF65-F5344CB8AC3E}">
        <p14:creationId xmlns:p14="http://schemas.microsoft.com/office/powerpoint/2010/main" val="4259104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524000" y="1200150"/>
            <a:ext cx="6019800" cy="2514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81400" y="2092247"/>
            <a:ext cx="3810000" cy="584775"/>
          </a:xfrm>
          <a:prstGeom prst="rect">
            <a:avLst/>
          </a:prstGeom>
          <a:noFill/>
        </p:spPr>
        <p:txBody>
          <a:bodyPr wrap="square" rtlCol="0">
            <a:spAutoFit/>
          </a:bodyPr>
          <a:lstStyle/>
          <a:p>
            <a:r>
              <a:rPr lang="en-US" sz="3200" b="1" dirty="0" smtClean="0"/>
              <a:t>Thank you</a:t>
            </a:r>
            <a:endParaRPr lang="en-US" sz="3200" b="1" dirty="0"/>
          </a:p>
        </p:txBody>
      </p:sp>
    </p:spTree>
    <p:extLst>
      <p:ext uri="{BB962C8B-B14F-4D97-AF65-F5344CB8AC3E}">
        <p14:creationId xmlns:p14="http://schemas.microsoft.com/office/powerpoint/2010/main" val="112126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Google Shape;250;p30"/>
          <p:cNvSpPr txBox="1">
            <a:spLocks noGrp="1"/>
          </p:cNvSpPr>
          <p:nvPr>
            <p:ph type="body" idx="1"/>
          </p:nvPr>
        </p:nvSpPr>
        <p:spPr>
          <a:xfrm>
            <a:off x="720000" y="1215750"/>
            <a:ext cx="7704000" cy="6994799"/>
          </a:xfrm>
          <a:prstGeom prst="rect">
            <a:avLst/>
          </a:prstGeom>
        </p:spPr>
        <p:txBody>
          <a:bodyPr spcFirstLastPara="1" wrap="square" lIns="91425" tIns="91425" rIns="91425" bIns="91425" anchor="t" anchorCtr="0">
            <a:noAutofit/>
          </a:bodyPr>
          <a:lstStyle/>
          <a:p>
            <a:pPr marL="950553" lvl="1" indent="-475277" algn="l">
              <a:lnSpc>
                <a:spcPct val="150000"/>
              </a:lnSpc>
              <a:buFont typeface="Arial"/>
              <a:buChar char="•"/>
            </a:pPr>
            <a:r>
              <a:rPr lang="en-US" sz="1400" dirty="0">
                <a:solidFill>
                  <a:srgbClr val="01070A"/>
                </a:solidFill>
                <a:latin typeface="Canva Sans"/>
              </a:rPr>
              <a:t>Problem Statement </a:t>
            </a:r>
          </a:p>
          <a:p>
            <a:pPr marL="950553" lvl="1" indent="-475277" algn="l">
              <a:lnSpc>
                <a:spcPct val="150000"/>
              </a:lnSpc>
              <a:buFont typeface="Arial"/>
              <a:buChar char="•"/>
            </a:pPr>
            <a:r>
              <a:rPr lang="en-US" sz="1400" dirty="0">
                <a:solidFill>
                  <a:srgbClr val="01070A"/>
                </a:solidFill>
                <a:latin typeface="Canva Sans"/>
              </a:rPr>
              <a:t>Proposed System</a:t>
            </a:r>
          </a:p>
          <a:p>
            <a:pPr marL="950553" lvl="1" indent="-475277" algn="l">
              <a:lnSpc>
                <a:spcPct val="150000"/>
              </a:lnSpc>
              <a:buFont typeface="Arial"/>
              <a:buChar char="•"/>
            </a:pPr>
            <a:r>
              <a:rPr lang="en-US" sz="1400" dirty="0">
                <a:solidFill>
                  <a:srgbClr val="01070A"/>
                </a:solidFill>
                <a:latin typeface="Canva Sans"/>
              </a:rPr>
              <a:t>System Development Approach </a:t>
            </a:r>
          </a:p>
          <a:p>
            <a:pPr marL="950553" lvl="1" indent="-475277" algn="l">
              <a:lnSpc>
                <a:spcPct val="150000"/>
              </a:lnSpc>
              <a:buFont typeface="Arial"/>
              <a:buChar char="•"/>
            </a:pPr>
            <a:r>
              <a:rPr lang="en-US" sz="1400" dirty="0">
                <a:solidFill>
                  <a:srgbClr val="01070A"/>
                </a:solidFill>
                <a:latin typeface="Canva Sans"/>
              </a:rPr>
              <a:t>Algorithm </a:t>
            </a:r>
          </a:p>
          <a:p>
            <a:pPr marL="950553" lvl="1" indent="-475277" algn="l">
              <a:lnSpc>
                <a:spcPct val="150000"/>
              </a:lnSpc>
              <a:buFont typeface="Arial"/>
              <a:buChar char="•"/>
            </a:pPr>
            <a:r>
              <a:rPr lang="en-US" sz="1400" dirty="0">
                <a:solidFill>
                  <a:srgbClr val="01070A"/>
                </a:solidFill>
                <a:latin typeface="Canva Sans"/>
              </a:rPr>
              <a:t>Deployment  </a:t>
            </a:r>
          </a:p>
          <a:p>
            <a:pPr marL="950553" lvl="1" indent="-475277" algn="l">
              <a:lnSpc>
                <a:spcPct val="150000"/>
              </a:lnSpc>
              <a:buFont typeface="Arial"/>
              <a:buChar char="•"/>
            </a:pPr>
            <a:r>
              <a:rPr lang="en-US" sz="1400" dirty="0">
                <a:solidFill>
                  <a:srgbClr val="01070A"/>
                </a:solidFill>
                <a:latin typeface="Canva Sans"/>
              </a:rPr>
              <a:t>Result</a:t>
            </a:r>
          </a:p>
          <a:p>
            <a:pPr marL="950553" lvl="1" indent="-475277" algn="l">
              <a:lnSpc>
                <a:spcPct val="150000"/>
              </a:lnSpc>
              <a:buFont typeface="Arial"/>
              <a:buChar char="•"/>
            </a:pPr>
            <a:r>
              <a:rPr lang="en-US" sz="1400" dirty="0">
                <a:solidFill>
                  <a:srgbClr val="01070A"/>
                </a:solidFill>
                <a:latin typeface="Canva Sans"/>
              </a:rPr>
              <a:t>Conclusion</a:t>
            </a:r>
          </a:p>
          <a:p>
            <a:pPr marL="950553" lvl="1" indent="-475277" algn="l">
              <a:lnSpc>
                <a:spcPct val="150000"/>
              </a:lnSpc>
              <a:buFont typeface="Arial"/>
              <a:buChar char="•"/>
            </a:pPr>
            <a:r>
              <a:rPr lang="en-US" sz="1400" dirty="0">
                <a:solidFill>
                  <a:srgbClr val="01070A"/>
                </a:solidFill>
                <a:latin typeface="Canva Sans"/>
              </a:rPr>
              <a:t>Future Scope</a:t>
            </a:r>
          </a:p>
          <a:p>
            <a:pPr marL="950553" lvl="1" indent="-475277" algn="l">
              <a:lnSpc>
                <a:spcPct val="150000"/>
              </a:lnSpc>
              <a:buFont typeface="Arial"/>
              <a:buChar char="•"/>
            </a:pPr>
            <a:r>
              <a:rPr lang="en-US" sz="1400" dirty="0">
                <a:solidFill>
                  <a:srgbClr val="01070A"/>
                </a:solidFill>
                <a:latin typeface="Canva Sans"/>
              </a:rPr>
              <a:t>References</a:t>
            </a:r>
          </a:p>
          <a:p>
            <a:pPr marL="0" lvl="0" indent="0" algn="l" rtl="0">
              <a:lnSpc>
                <a:spcPct val="150000"/>
              </a:lnSpc>
              <a:spcBef>
                <a:spcPts val="0"/>
              </a:spcBef>
              <a:spcAft>
                <a:spcPts val="0"/>
              </a:spcAft>
              <a:buNone/>
            </a:pPr>
            <a:endParaRPr sz="300" dirty="0">
              <a:solidFill>
                <a:schemeClr val="dk1"/>
              </a:solidFill>
            </a:endParaRPr>
          </a:p>
        </p:txBody>
      </p:sp>
      <p:sp>
        <p:nvSpPr>
          <p:cNvPr id="2" name="Title 1"/>
          <p:cNvSpPr>
            <a:spLocks noGrp="1"/>
          </p:cNvSpPr>
          <p:nvPr>
            <p:ph type="title"/>
          </p:nvPr>
        </p:nvSpPr>
        <p:spPr/>
        <p:txBody>
          <a:bodyPr/>
          <a:lstStyle/>
          <a:p>
            <a:r>
              <a:rPr lang="en-US" sz="3200" b="1" spc="256" dirty="0">
                <a:solidFill>
                  <a:srgbClr val="605048"/>
                </a:solidFill>
                <a:latin typeface="Carelia"/>
              </a:rPr>
              <a:t>OVERVIEW</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7704000" cy="572700"/>
          </a:xfrm>
        </p:spPr>
        <p:txBody>
          <a:bodyPr/>
          <a:lstStyle/>
          <a:p>
            <a:pPr>
              <a:lnSpc>
                <a:spcPts val="7966"/>
              </a:lnSpc>
            </a:pPr>
            <a:r>
              <a:rPr lang="en-US" sz="2400" dirty="0" smtClean="0">
                <a:solidFill>
                  <a:srgbClr val="01070A"/>
                </a:solidFill>
                <a:latin typeface="Carelia"/>
              </a:rPr>
              <a:t>PROBLEM </a:t>
            </a:r>
            <a:r>
              <a:rPr lang="en-US" sz="2400" dirty="0">
                <a:solidFill>
                  <a:srgbClr val="01070A"/>
                </a:solidFill>
                <a:latin typeface="Carelia"/>
              </a:rPr>
              <a:t>STATEMENT</a:t>
            </a:r>
          </a:p>
        </p:txBody>
      </p:sp>
      <p:sp>
        <p:nvSpPr>
          <p:cNvPr id="3" name="Text Placeholder 2"/>
          <p:cNvSpPr>
            <a:spLocks noGrp="1"/>
          </p:cNvSpPr>
          <p:nvPr>
            <p:ph type="body" idx="1"/>
          </p:nvPr>
        </p:nvSpPr>
        <p:spPr>
          <a:xfrm>
            <a:off x="685800" y="1657350"/>
            <a:ext cx="7704000" cy="391500"/>
          </a:xfrm>
        </p:spPr>
        <p:txBody>
          <a:bodyPr/>
          <a:lstStyle/>
          <a:p>
            <a:pPr algn="l"/>
            <a:r>
              <a:rPr lang="en-US" sz="1800" dirty="0"/>
              <a:t>In today's digital age, where </a:t>
            </a:r>
            <a:r>
              <a:rPr lang="en-US" sz="1800" dirty="0" err="1"/>
              <a:t>cybersecurity</a:t>
            </a:r>
            <a:r>
              <a:rPr lang="en-US" sz="1800" dirty="0"/>
              <a:t> threats loom large, one of the significant concerns is the proliferation of </a:t>
            </a:r>
            <a:r>
              <a:rPr lang="en-US" sz="1800" dirty="0" err="1"/>
              <a:t>keyloggers</a:t>
            </a:r>
            <a:r>
              <a:rPr lang="en-US" sz="1800" dirty="0"/>
              <a:t>, stealthy software tools designed to monitor and record keystrokes on a user's computer without their knowledge. </a:t>
            </a:r>
            <a:r>
              <a:rPr lang="en-US" sz="1800" dirty="0" err="1"/>
              <a:t>Keyloggers</a:t>
            </a:r>
            <a:r>
              <a:rPr lang="en-US" sz="1800" dirty="0"/>
              <a:t>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371247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400" b="1" dirty="0">
                <a:solidFill>
                  <a:srgbClr val="605048"/>
                </a:solidFill>
                <a:latin typeface="Carelia"/>
              </a:rPr>
              <a:t>PROPOSED SYSTEM</a:t>
            </a:r>
            <a:br>
              <a:rPr lang="en-US" sz="2400" b="1" dirty="0">
                <a:solidFill>
                  <a:srgbClr val="605048"/>
                </a:solidFill>
                <a:latin typeface="Carelia"/>
              </a:rPr>
            </a:br>
            <a:endParaRPr lang="en-US" sz="700" b="1" dirty="0"/>
          </a:p>
        </p:txBody>
      </p:sp>
      <p:sp>
        <p:nvSpPr>
          <p:cNvPr id="3" name="Text Placeholder 2"/>
          <p:cNvSpPr>
            <a:spLocks noGrp="1"/>
          </p:cNvSpPr>
          <p:nvPr>
            <p:ph type="body" idx="1"/>
          </p:nvPr>
        </p:nvSpPr>
        <p:spPr/>
        <p:txBody>
          <a:bodyPr/>
          <a:lstStyle/>
          <a:p>
            <a:pPr algn="l">
              <a:lnSpc>
                <a:spcPct val="150000"/>
              </a:lnSpc>
            </a:pPr>
            <a:r>
              <a:rPr lang="en-US" sz="1100" spc="57" dirty="0">
                <a:solidFill>
                  <a:srgbClr val="605048"/>
                </a:solidFill>
                <a:latin typeface="Carelia"/>
              </a:rPr>
              <a:t>1. User Access Controls: </a:t>
            </a:r>
            <a:r>
              <a:rPr lang="en-US" sz="1100" spc="57" dirty="0" smtClean="0">
                <a:solidFill>
                  <a:srgbClr val="605048"/>
                </a:solidFill>
                <a:latin typeface="Carelia"/>
              </a:rPr>
              <a:t>Enforce </a:t>
            </a:r>
            <a:r>
              <a:rPr lang="en-US" sz="1100" spc="57" dirty="0">
                <a:solidFill>
                  <a:srgbClr val="605048"/>
                </a:solidFill>
                <a:latin typeface="Carelia"/>
              </a:rPr>
              <a:t>strict access controls to limit employees' permissions based on their roles and responsibilities.</a:t>
            </a:r>
          </a:p>
          <a:p>
            <a:pPr algn="l">
              <a:lnSpc>
                <a:spcPct val="150000"/>
              </a:lnSpc>
            </a:pPr>
            <a:endParaRPr lang="en-US" sz="1100" spc="57" dirty="0">
              <a:solidFill>
                <a:srgbClr val="605048"/>
              </a:solidFill>
              <a:latin typeface="Carelia"/>
            </a:endParaRPr>
          </a:p>
          <a:p>
            <a:pPr algn="l">
              <a:lnSpc>
                <a:spcPct val="150000"/>
              </a:lnSpc>
            </a:pPr>
            <a:r>
              <a:rPr lang="en-US" sz="1100" spc="57" dirty="0">
                <a:solidFill>
                  <a:srgbClr val="605048"/>
                </a:solidFill>
                <a:latin typeface="Carelia"/>
              </a:rPr>
              <a:t>2. Activity Monitoring: Implement continuous monitoring of employee actions using security tools and logging mechanisms.</a:t>
            </a:r>
          </a:p>
          <a:p>
            <a:pPr algn="l">
              <a:lnSpc>
                <a:spcPct val="150000"/>
              </a:lnSpc>
            </a:pPr>
            <a:endParaRPr lang="en-US" sz="1100" spc="57" dirty="0">
              <a:solidFill>
                <a:srgbClr val="605048"/>
              </a:solidFill>
              <a:latin typeface="Carelia"/>
            </a:endParaRPr>
          </a:p>
          <a:p>
            <a:pPr algn="l">
              <a:lnSpc>
                <a:spcPct val="150000"/>
              </a:lnSpc>
            </a:pPr>
            <a:r>
              <a:rPr lang="en-US" sz="1100" spc="57" dirty="0">
                <a:solidFill>
                  <a:srgbClr val="605048"/>
                </a:solidFill>
                <a:latin typeface="Carelia"/>
              </a:rPr>
              <a:t>3. Regular Audits: Conduct periodic audits of system logs and user activities to identify suspicious behavior and unauthorized software installations.</a:t>
            </a:r>
          </a:p>
          <a:p>
            <a:pPr algn="l">
              <a:lnSpc>
                <a:spcPct val="150000"/>
              </a:lnSpc>
            </a:pPr>
            <a:endParaRPr lang="en-US" sz="1100" spc="57" dirty="0">
              <a:solidFill>
                <a:srgbClr val="605048"/>
              </a:solidFill>
              <a:latin typeface="Carelia"/>
            </a:endParaRPr>
          </a:p>
          <a:p>
            <a:pPr algn="l">
              <a:lnSpc>
                <a:spcPct val="150000"/>
              </a:lnSpc>
            </a:pPr>
            <a:r>
              <a:rPr lang="en-US" sz="1100" spc="57" dirty="0">
                <a:solidFill>
                  <a:srgbClr val="605048"/>
                </a:solidFill>
                <a:latin typeface="Carelia"/>
              </a:rPr>
              <a:t>4. Incident Response Plan: Develop a comprehensive incident response plan to address insider attacks promptly and minimize their impact on operations.</a:t>
            </a:r>
          </a:p>
          <a:p>
            <a:pPr algn="l">
              <a:lnSpc>
                <a:spcPct val="150000"/>
              </a:lnSpc>
            </a:pPr>
            <a:endParaRPr lang="en-US" sz="1100" spc="57" dirty="0">
              <a:solidFill>
                <a:srgbClr val="605048"/>
              </a:solidFill>
              <a:latin typeface="Carelia"/>
            </a:endParaRPr>
          </a:p>
          <a:p>
            <a:pPr algn="l">
              <a:lnSpc>
                <a:spcPct val="150000"/>
              </a:lnSpc>
            </a:pPr>
            <a:r>
              <a:rPr lang="en-US" sz="1100" spc="57" dirty="0">
                <a:solidFill>
                  <a:srgbClr val="605048"/>
                </a:solidFill>
                <a:latin typeface="Carelia"/>
              </a:rPr>
              <a:t>5. </a:t>
            </a:r>
            <a:r>
              <a:rPr lang="en-US" sz="1100" spc="57" dirty="0" err="1">
                <a:solidFill>
                  <a:srgbClr val="605048"/>
                </a:solidFill>
                <a:latin typeface="Carelia"/>
              </a:rPr>
              <a:t>Cybersecurity</a:t>
            </a:r>
            <a:r>
              <a:rPr lang="en-US" sz="1100" spc="57" dirty="0">
                <a:solidFill>
                  <a:srgbClr val="605048"/>
                </a:solidFill>
                <a:latin typeface="Carelia"/>
              </a:rPr>
              <a:t> Awareness Training: Provide ongoing training to employees to raise awareness about insider threats and educate them on best practices for maintaining data integrity and security.</a:t>
            </a:r>
          </a:p>
          <a:p>
            <a:pPr algn="l">
              <a:lnSpc>
                <a:spcPct val="150000"/>
              </a:lnSpc>
            </a:pPr>
            <a:endParaRPr lang="en-US" sz="1100" dirty="0"/>
          </a:p>
        </p:txBody>
      </p:sp>
    </p:spTree>
    <p:extLst>
      <p:ext uri="{BB962C8B-B14F-4D97-AF65-F5344CB8AC3E}">
        <p14:creationId xmlns:p14="http://schemas.microsoft.com/office/powerpoint/2010/main" val="226767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spc="39" dirty="0">
                <a:solidFill>
                  <a:srgbClr val="605048"/>
                </a:solidFill>
                <a:latin typeface="Carelia Bold"/>
              </a:rPr>
              <a:t>SYSTEM DEVELOPMENT APPROACH </a:t>
            </a:r>
            <a:br>
              <a:rPr lang="en-US" sz="3200" spc="39" dirty="0">
                <a:solidFill>
                  <a:srgbClr val="605048"/>
                </a:solidFill>
                <a:latin typeface="Carelia Bold"/>
              </a:rPr>
            </a:br>
            <a:endParaRPr lang="en-US" dirty="0"/>
          </a:p>
        </p:txBody>
      </p:sp>
      <p:sp>
        <p:nvSpPr>
          <p:cNvPr id="3" name="Text Placeholder 2"/>
          <p:cNvSpPr>
            <a:spLocks noGrp="1"/>
          </p:cNvSpPr>
          <p:nvPr>
            <p:ph type="body" idx="1"/>
          </p:nvPr>
        </p:nvSpPr>
        <p:spPr/>
        <p:txBody>
          <a:bodyPr/>
          <a:lstStyle/>
          <a:p>
            <a:pPr algn="l"/>
            <a:endParaRPr lang="en-US" dirty="0"/>
          </a:p>
          <a:p>
            <a:pPr algn="l"/>
            <a:endParaRPr lang="en-US" dirty="0"/>
          </a:p>
          <a:p>
            <a:pPr algn="l"/>
            <a:r>
              <a:rPr lang="en-US" spc="126" dirty="0">
                <a:solidFill>
                  <a:srgbClr val="605048"/>
                </a:solidFill>
                <a:latin typeface="Glacial Indifference"/>
              </a:rPr>
              <a:t>1. Operating System:</a:t>
            </a:r>
          </a:p>
          <a:p>
            <a:pPr algn="l"/>
            <a:r>
              <a:rPr lang="en-US" spc="126" dirty="0">
                <a:solidFill>
                  <a:srgbClr val="605048"/>
                </a:solidFill>
                <a:latin typeface="Glacial Indifference"/>
              </a:rPr>
              <a:t> - Windows, </a:t>
            </a:r>
            <a:r>
              <a:rPr lang="en-US" spc="126" dirty="0" err="1">
                <a:solidFill>
                  <a:srgbClr val="605048"/>
                </a:solidFill>
                <a:latin typeface="Glacial Indifference"/>
              </a:rPr>
              <a:t>macOS</a:t>
            </a:r>
            <a:r>
              <a:rPr lang="en-US" spc="126" dirty="0">
                <a:solidFill>
                  <a:srgbClr val="605048"/>
                </a:solidFill>
                <a:latin typeface="Glacial Indifference"/>
              </a:rPr>
              <a:t>, or Linux.</a:t>
            </a:r>
          </a:p>
          <a:p>
            <a:pPr algn="l"/>
            <a:endParaRPr lang="en-US" spc="126" dirty="0">
              <a:solidFill>
                <a:srgbClr val="605048"/>
              </a:solidFill>
              <a:latin typeface="Glacial Indifference"/>
            </a:endParaRPr>
          </a:p>
          <a:p>
            <a:pPr algn="l"/>
            <a:r>
              <a:rPr lang="en-US" spc="126" dirty="0">
                <a:solidFill>
                  <a:srgbClr val="605048"/>
                </a:solidFill>
                <a:latin typeface="Glacial Indifference"/>
              </a:rPr>
              <a:t>2. Hardware:</a:t>
            </a:r>
          </a:p>
          <a:p>
            <a:pPr algn="l"/>
            <a:r>
              <a:rPr lang="en-US" spc="126" dirty="0">
                <a:solidFill>
                  <a:srgbClr val="605048"/>
                </a:solidFill>
                <a:latin typeface="Glacial Indifference"/>
              </a:rPr>
              <a:t> - Standard computer hardware.</a:t>
            </a:r>
          </a:p>
          <a:p>
            <a:pPr algn="l"/>
            <a:endParaRPr lang="en-US" spc="126" dirty="0">
              <a:solidFill>
                <a:srgbClr val="605048"/>
              </a:solidFill>
              <a:latin typeface="Glacial Indifference"/>
            </a:endParaRPr>
          </a:p>
          <a:p>
            <a:pPr algn="l"/>
            <a:r>
              <a:rPr lang="en-US" spc="126" dirty="0">
                <a:solidFill>
                  <a:srgbClr val="605048"/>
                </a:solidFill>
                <a:latin typeface="Glacial Indifference"/>
              </a:rPr>
              <a:t>3. Programming Language:</a:t>
            </a:r>
          </a:p>
          <a:p>
            <a:pPr algn="l"/>
            <a:r>
              <a:rPr lang="en-US" spc="126" dirty="0">
                <a:solidFill>
                  <a:srgbClr val="605048"/>
                </a:solidFill>
                <a:latin typeface="Glacial Indifference"/>
              </a:rPr>
              <a:t> - Python is commonly used.</a:t>
            </a:r>
          </a:p>
          <a:p>
            <a:pPr algn="l"/>
            <a:endParaRPr lang="en-US" spc="126" dirty="0">
              <a:solidFill>
                <a:srgbClr val="605048"/>
              </a:solidFill>
              <a:latin typeface="Glacial Indifference"/>
            </a:endParaRPr>
          </a:p>
          <a:p>
            <a:pPr algn="l"/>
            <a:r>
              <a:rPr lang="en-US" spc="126" dirty="0">
                <a:solidFill>
                  <a:srgbClr val="605048"/>
                </a:solidFill>
                <a:latin typeface="Glacial Indifference"/>
              </a:rPr>
              <a:t>4. Libraries:</a:t>
            </a:r>
          </a:p>
          <a:p>
            <a:pPr algn="l"/>
            <a:r>
              <a:rPr lang="en-US" spc="126" dirty="0">
                <a:solidFill>
                  <a:srgbClr val="605048"/>
                </a:solidFill>
                <a:latin typeface="Glacial Indifference"/>
              </a:rPr>
              <a:t> - </a:t>
            </a:r>
            <a:r>
              <a:rPr lang="en-US" spc="126" dirty="0" err="1">
                <a:solidFill>
                  <a:srgbClr val="605048"/>
                </a:solidFill>
                <a:latin typeface="Glacial Indifference"/>
              </a:rPr>
              <a:t>PyHook</a:t>
            </a:r>
            <a:r>
              <a:rPr lang="en-US" spc="126" dirty="0">
                <a:solidFill>
                  <a:srgbClr val="605048"/>
                </a:solidFill>
                <a:latin typeface="Glacial Indifference"/>
              </a:rPr>
              <a:t> or </a:t>
            </a:r>
            <a:r>
              <a:rPr lang="en-US" spc="126" dirty="0" err="1">
                <a:solidFill>
                  <a:srgbClr val="605048"/>
                </a:solidFill>
                <a:latin typeface="Glacial Indifference"/>
              </a:rPr>
              <a:t>pyxhook</a:t>
            </a:r>
            <a:r>
              <a:rPr lang="en-US" spc="126" dirty="0">
                <a:solidFill>
                  <a:srgbClr val="605048"/>
                </a:solidFill>
                <a:latin typeface="Glacial Indifference"/>
              </a:rPr>
              <a:t> for Windows/Linux, </a:t>
            </a:r>
            <a:r>
              <a:rPr lang="en-US" spc="126" dirty="0" err="1">
                <a:solidFill>
                  <a:srgbClr val="605048"/>
                </a:solidFill>
                <a:latin typeface="Glacial Indifference"/>
              </a:rPr>
              <a:t>pynput</a:t>
            </a:r>
            <a:r>
              <a:rPr lang="en-US" spc="126" dirty="0">
                <a:solidFill>
                  <a:srgbClr val="605048"/>
                </a:solidFill>
                <a:latin typeface="Glacial Indifference"/>
              </a:rPr>
              <a:t> for cross-platform support, pywin32 for Windows, </a:t>
            </a:r>
            <a:r>
              <a:rPr lang="en-US" spc="126" dirty="0" err="1">
                <a:solidFill>
                  <a:srgbClr val="605048"/>
                </a:solidFill>
                <a:latin typeface="Glacial Indifference"/>
              </a:rPr>
              <a:t>Xlib</a:t>
            </a:r>
            <a:r>
              <a:rPr lang="en-US" spc="126" dirty="0">
                <a:solidFill>
                  <a:srgbClr val="605048"/>
                </a:solidFill>
                <a:latin typeface="Glacial Indifference"/>
              </a:rPr>
              <a:t> for Linux, </a:t>
            </a:r>
            <a:r>
              <a:rPr lang="en-US" spc="126" dirty="0" err="1">
                <a:solidFill>
                  <a:srgbClr val="605048"/>
                </a:solidFill>
                <a:latin typeface="Glacial Indifference"/>
              </a:rPr>
              <a:t>ctypes</a:t>
            </a:r>
            <a:r>
              <a:rPr lang="en-US" spc="126" dirty="0">
                <a:solidFill>
                  <a:srgbClr val="605048"/>
                </a:solidFill>
                <a:latin typeface="Glacial Indifference"/>
              </a:rPr>
              <a:t> for </a:t>
            </a:r>
            <a:r>
              <a:rPr lang="en-US" spc="126" dirty="0" err="1">
                <a:solidFill>
                  <a:srgbClr val="605048"/>
                </a:solidFill>
                <a:latin typeface="Glacial Indifference"/>
              </a:rPr>
              <a:t>macOS</a:t>
            </a:r>
            <a:r>
              <a:rPr lang="en-US" spc="126" dirty="0">
                <a:solidFill>
                  <a:srgbClr val="605048"/>
                </a:solidFill>
                <a:latin typeface="Glacial Indifference"/>
              </a:rPr>
              <a:t>, </a:t>
            </a:r>
            <a:r>
              <a:rPr lang="en-US" spc="126" dirty="0" err="1">
                <a:solidFill>
                  <a:srgbClr val="605048"/>
                </a:solidFill>
                <a:latin typeface="Glacial Indifference"/>
              </a:rPr>
              <a:t>pyinstaller</a:t>
            </a:r>
            <a:r>
              <a:rPr lang="en-US" spc="126" dirty="0">
                <a:solidFill>
                  <a:srgbClr val="605048"/>
                </a:solidFill>
                <a:latin typeface="Glacial Indifference"/>
              </a:rPr>
              <a:t> for packaging.</a:t>
            </a:r>
          </a:p>
          <a:p>
            <a:pPr algn="l"/>
            <a:endParaRPr lang="en-US" spc="126" dirty="0">
              <a:solidFill>
                <a:srgbClr val="605048"/>
              </a:solidFill>
              <a:latin typeface="Glacial Indifference"/>
            </a:endParaRPr>
          </a:p>
          <a:p>
            <a:pPr algn="l"/>
            <a:r>
              <a:rPr lang="en-US" spc="126" dirty="0">
                <a:solidFill>
                  <a:srgbClr val="605048"/>
                </a:solidFill>
                <a:latin typeface="Glacial Indifference"/>
              </a:rPr>
              <a:t>5. Tools:</a:t>
            </a:r>
          </a:p>
          <a:p>
            <a:pPr algn="l"/>
            <a:r>
              <a:rPr lang="en-US" spc="126" dirty="0">
                <a:solidFill>
                  <a:srgbClr val="605048"/>
                </a:solidFill>
                <a:latin typeface="Glacial Indifference"/>
              </a:rPr>
              <a:t> - IDE like </a:t>
            </a:r>
            <a:r>
              <a:rPr lang="en-US" spc="126" dirty="0" err="1">
                <a:solidFill>
                  <a:srgbClr val="605048"/>
                </a:solidFill>
                <a:latin typeface="Glacial Indifference"/>
              </a:rPr>
              <a:t>PyCharm</a:t>
            </a:r>
            <a:r>
              <a:rPr lang="en-US" spc="126" dirty="0">
                <a:solidFill>
                  <a:srgbClr val="605048"/>
                </a:solidFill>
                <a:latin typeface="Glacial Indifference"/>
              </a:rPr>
              <a:t>, version control with </a:t>
            </a:r>
            <a:r>
              <a:rPr lang="en-US" spc="126" dirty="0" err="1">
                <a:solidFill>
                  <a:srgbClr val="605048"/>
                </a:solidFill>
                <a:latin typeface="Glacial Indifference"/>
              </a:rPr>
              <a:t>Git</a:t>
            </a:r>
            <a:r>
              <a:rPr lang="en-US" spc="126" dirty="0">
                <a:solidFill>
                  <a:srgbClr val="605048"/>
                </a:solidFill>
                <a:latin typeface="Glacial Indifference"/>
              </a:rPr>
              <a:t>, virtual environment setup with </a:t>
            </a:r>
            <a:r>
              <a:rPr lang="en-US" spc="126" dirty="0" err="1">
                <a:solidFill>
                  <a:srgbClr val="605048"/>
                </a:solidFill>
                <a:latin typeface="Glacial Indifference"/>
              </a:rPr>
              <a:t>virtualenv</a:t>
            </a:r>
            <a:r>
              <a:rPr lang="en-US" spc="126" dirty="0">
                <a:solidFill>
                  <a:srgbClr val="605048"/>
                </a:solidFill>
                <a:latin typeface="Glacial Indifference"/>
              </a:rPr>
              <a:t> or Anaconda, documentation with Sphinx or </a:t>
            </a:r>
            <a:r>
              <a:rPr lang="en-US" spc="126" dirty="0" err="1">
                <a:solidFill>
                  <a:srgbClr val="605048"/>
                </a:solidFill>
                <a:latin typeface="Glacial Indifference"/>
              </a:rPr>
              <a:t>MkDocs</a:t>
            </a:r>
            <a:r>
              <a:rPr lang="en-US" spc="126" dirty="0">
                <a:solidFill>
                  <a:srgbClr val="605048"/>
                </a:solidFill>
                <a:latin typeface="Glacial Indifference"/>
              </a:rPr>
              <a:t>.</a:t>
            </a:r>
          </a:p>
          <a:p>
            <a:pPr algn="l"/>
            <a:endParaRPr lang="en-US" spc="126" dirty="0">
              <a:solidFill>
                <a:srgbClr val="605048"/>
              </a:solidFill>
              <a:latin typeface="Glacial Indifference"/>
            </a:endParaRPr>
          </a:p>
          <a:p>
            <a:pPr algn="l"/>
            <a:endParaRPr lang="en-US" dirty="0"/>
          </a:p>
        </p:txBody>
      </p:sp>
    </p:spTree>
    <p:extLst>
      <p:ext uri="{BB962C8B-B14F-4D97-AF65-F5344CB8AC3E}">
        <p14:creationId xmlns:p14="http://schemas.microsoft.com/office/powerpoint/2010/main" val="390011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5750"/>
            <a:ext cx="7704000" cy="572700"/>
          </a:xfrm>
        </p:spPr>
        <p:txBody>
          <a:bodyPr/>
          <a:lstStyle/>
          <a:p>
            <a:r>
              <a:rPr lang="en-US" sz="3200" spc="208" dirty="0">
                <a:solidFill>
                  <a:srgbClr val="000000"/>
                </a:solidFill>
                <a:latin typeface="Carelia"/>
              </a:rPr>
              <a:t>ALGORITHM </a:t>
            </a:r>
            <a:br>
              <a:rPr lang="en-US" sz="3200" spc="208" dirty="0">
                <a:solidFill>
                  <a:srgbClr val="000000"/>
                </a:solidFill>
                <a:latin typeface="Carelia"/>
              </a:rPr>
            </a:br>
            <a:endParaRPr lang="en-US" dirty="0"/>
          </a:p>
        </p:txBody>
      </p:sp>
      <p:sp>
        <p:nvSpPr>
          <p:cNvPr id="3" name="Text Placeholder 2"/>
          <p:cNvSpPr>
            <a:spLocks noGrp="1"/>
          </p:cNvSpPr>
          <p:nvPr>
            <p:ph type="body" idx="1"/>
          </p:nvPr>
        </p:nvSpPr>
        <p:spPr>
          <a:xfrm>
            <a:off x="762000" y="590550"/>
            <a:ext cx="7704000" cy="391500"/>
          </a:xfrm>
        </p:spPr>
        <p:txBody>
          <a:bodyPr/>
          <a:lstStyle/>
          <a:p>
            <a:pPr algn="l"/>
            <a:endParaRPr lang="en-US" sz="1800" dirty="0"/>
          </a:p>
          <a:p>
            <a:pPr algn="l"/>
            <a:r>
              <a:rPr lang="en-US" sz="1800" spc="71" dirty="0">
                <a:solidFill>
                  <a:srgbClr val="000000"/>
                </a:solidFill>
                <a:latin typeface="Times New Roman"/>
              </a:rPr>
              <a:t>1. Capture Keystrokes:</a:t>
            </a:r>
          </a:p>
          <a:p>
            <a:pPr algn="l"/>
            <a:r>
              <a:rPr lang="en-US" sz="1800" spc="71" dirty="0">
                <a:solidFill>
                  <a:srgbClr val="000000"/>
                </a:solidFill>
                <a:latin typeface="Times New Roman"/>
              </a:rPr>
              <a:t> - Continuously monitor keyboard input to capture keystrokes.</a:t>
            </a:r>
          </a:p>
          <a:p>
            <a:pPr algn="l"/>
            <a:r>
              <a:rPr lang="en-US" sz="1800" spc="71" dirty="0">
                <a:solidFill>
                  <a:srgbClr val="000000"/>
                </a:solidFill>
                <a:latin typeface="Times New Roman"/>
              </a:rPr>
              <a:t> - Record each key pressed along with any modifiers and special keys.</a:t>
            </a:r>
          </a:p>
          <a:p>
            <a:pPr algn="l"/>
            <a:endParaRPr lang="en-US" sz="1800" spc="71" dirty="0">
              <a:solidFill>
                <a:srgbClr val="000000"/>
              </a:solidFill>
              <a:latin typeface="Times New Roman"/>
            </a:endParaRPr>
          </a:p>
          <a:p>
            <a:pPr algn="l"/>
            <a:r>
              <a:rPr lang="en-US" sz="1800" spc="71" dirty="0">
                <a:solidFill>
                  <a:srgbClr val="000000"/>
                </a:solidFill>
                <a:latin typeface="Times New Roman"/>
              </a:rPr>
              <a:t>2. Log Keystrokes:</a:t>
            </a:r>
          </a:p>
          <a:p>
            <a:pPr algn="l"/>
            <a:r>
              <a:rPr lang="en-US" sz="1800" spc="71" dirty="0">
                <a:solidFill>
                  <a:srgbClr val="000000"/>
                </a:solidFill>
                <a:latin typeface="Times New Roman"/>
              </a:rPr>
              <a:t> - Save the captured keystrokes in a log file with timestamps.</a:t>
            </a:r>
          </a:p>
          <a:p>
            <a:pPr algn="l"/>
            <a:endParaRPr lang="en-US" sz="1800" spc="71" dirty="0">
              <a:solidFill>
                <a:srgbClr val="000000"/>
              </a:solidFill>
              <a:latin typeface="Times New Roman"/>
            </a:endParaRPr>
          </a:p>
          <a:p>
            <a:pPr algn="l"/>
            <a:r>
              <a:rPr lang="en-US" sz="1800" spc="71" dirty="0">
                <a:solidFill>
                  <a:srgbClr val="000000"/>
                </a:solidFill>
                <a:latin typeface="Times New Roman"/>
              </a:rPr>
              <a:t>3. Handle Special Cases:</a:t>
            </a:r>
          </a:p>
          <a:p>
            <a:pPr algn="l"/>
            <a:r>
              <a:rPr lang="en-US" sz="1800" spc="71" dirty="0">
                <a:solidFill>
                  <a:srgbClr val="000000"/>
                </a:solidFill>
                <a:latin typeface="Times New Roman"/>
              </a:rPr>
              <a:t> - Manage special cases like system keys or unintended actions.</a:t>
            </a:r>
          </a:p>
          <a:p>
            <a:pPr algn="l"/>
            <a:endParaRPr lang="en-US" sz="1800" spc="71" dirty="0">
              <a:solidFill>
                <a:srgbClr val="000000"/>
              </a:solidFill>
              <a:latin typeface="Times New Roman"/>
            </a:endParaRPr>
          </a:p>
          <a:p>
            <a:pPr algn="l"/>
            <a:r>
              <a:rPr lang="en-US" sz="1800" spc="71" dirty="0">
                <a:solidFill>
                  <a:srgbClr val="000000"/>
                </a:solidFill>
                <a:latin typeface="Times New Roman"/>
              </a:rPr>
              <a:t>4. Run Stealthily (Optional):</a:t>
            </a:r>
          </a:p>
          <a:p>
            <a:pPr algn="l"/>
            <a:r>
              <a:rPr lang="en-US" sz="1800" spc="71" dirty="0">
                <a:solidFill>
                  <a:srgbClr val="000000"/>
                </a:solidFill>
                <a:latin typeface="Times New Roman"/>
              </a:rPr>
              <a:t> - Hide the </a:t>
            </a:r>
            <a:r>
              <a:rPr lang="en-US" sz="1800" spc="71" dirty="0" err="1">
                <a:solidFill>
                  <a:srgbClr val="000000"/>
                </a:solidFill>
                <a:latin typeface="Times New Roman"/>
              </a:rPr>
              <a:t>keylogger</a:t>
            </a:r>
            <a:r>
              <a:rPr lang="en-US" sz="1800" spc="71" dirty="0">
                <a:solidFill>
                  <a:srgbClr val="000000"/>
                </a:solidFill>
                <a:latin typeface="Times New Roman"/>
              </a:rPr>
              <a:t> to run without detection.</a:t>
            </a:r>
          </a:p>
          <a:p>
            <a:pPr algn="l">
              <a:spcBef>
                <a:spcPct val="0"/>
              </a:spcBef>
            </a:pPr>
            <a:endParaRPr lang="en-US" sz="1800" spc="71" dirty="0">
              <a:solidFill>
                <a:srgbClr val="000000"/>
              </a:solidFill>
              <a:latin typeface="Times New Roman"/>
            </a:endParaRPr>
          </a:p>
          <a:p>
            <a:pPr algn="l"/>
            <a:endParaRPr lang="en-US" sz="1800" dirty="0"/>
          </a:p>
        </p:txBody>
      </p:sp>
    </p:spTree>
    <p:extLst>
      <p:ext uri="{BB962C8B-B14F-4D97-AF65-F5344CB8AC3E}">
        <p14:creationId xmlns:p14="http://schemas.microsoft.com/office/powerpoint/2010/main" val="4272848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spc="237" dirty="0">
                <a:solidFill>
                  <a:srgbClr val="605048"/>
                </a:solidFill>
                <a:latin typeface="Carelia Bold"/>
              </a:rPr>
              <a:t>DEPLOYMENT</a:t>
            </a:r>
            <a:endParaRPr lang="en-US" sz="2000" b="1" dirty="0"/>
          </a:p>
        </p:txBody>
      </p:sp>
      <p:sp>
        <p:nvSpPr>
          <p:cNvPr id="3" name="Text Placeholder 2"/>
          <p:cNvSpPr>
            <a:spLocks noGrp="1"/>
          </p:cNvSpPr>
          <p:nvPr>
            <p:ph type="body" idx="1"/>
          </p:nvPr>
        </p:nvSpPr>
        <p:spPr>
          <a:xfrm>
            <a:off x="762000" y="1047750"/>
            <a:ext cx="7704000" cy="391500"/>
          </a:xfrm>
        </p:spPr>
        <p:txBody>
          <a:bodyPr/>
          <a:lstStyle/>
          <a:p>
            <a:pPr algn="l"/>
            <a:r>
              <a:rPr lang="en-US" sz="1400" spc="204" dirty="0">
                <a:solidFill>
                  <a:srgbClr val="605048"/>
                </a:solidFill>
                <a:latin typeface="Glacial Indifference"/>
              </a:rPr>
              <a:t>Development: </a:t>
            </a:r>
          </a:p>
          <a:p>
            <a:pPr algn="l"/>
            <a:r>
              <a:rPr lang="en-US" sz="1400" spc="204" dirty="0">
                <a:solidFill>
                  <a:srgbClr val="605048"/>
                </a:solidFill>
                <a:latin typeface="Glacial Indifference"/>
              </a:rPr>
              <a:t> </a:t>
            </a:r>
            <a:r>
              <a:rPr lang="en-US" sz="1400" spc="204" dirty="0" err="1">
                <a:solidFill>
                  <a:srgbClr val="605048"/>
                </a:solidFill>
                <a:latin typeface="Glacial Indifference"/>
              </a:rPr>
              <a:t>DEvelop</a:t>
            </a:r>
            <a:r>
              <a:rPr lang="en-US" sz="1400" spc="204" dirty="0">
                <a:solidFill>
                  <a:srgbClr val="605048"/>
                </a:solidFill>
                <a:latin typeface="Glacial Indifference"/>
              </a:rPr>
              <a:t> the </a:t>
            </a:r>
            <a:r>
              <a:rPr lang="en-US" sz="1400" spc="204" dirty="0" err="1">
                <a:solidFill>
                  <a:srgbClr val="605048"/>
                </a:solidFill>
                <a:latin typeface="Glacial Indifference"/>
              </a:rPr>
              <a:t>keylogger</a:t>
            </a:r>
            <a:r>
              <a:rPr lang="en-US" sz="1400" spc="204" dirty="0">
                <a:solidFill>
                  <a:srgbClr val="605048"/>
                </a:solidFill>
                <a:latin typeface="Glacial Indifference"/>
              </a:rPr>
              <a:t> using chosen programming language and libraries.</a:t>
            </a:r>
          </a:p>
          <a:p>
            <a:pPr algn="l"/>
            <a:endParaRPr lang="en-US" sz="1400" spc="204" dirty="0">
              <a:solidFill>
                <a:srgbClr val="605048"/>
              </a:solidFill>
              <a:latin typeface="Glacial Indifference"/>
            </a:endParaRPr>
          </a:p>
          <a:p>
            <a:pPr algn="l"/>
            <a:r>
              <a:rPr lang="en-US" sz="1400" spc="204" dirty="0">
                <a:solidFill>
                  <a:srgbClr val="605048"/>
                </a:solidFill>
                <a:latin typeface="Glacial Indifference"/>
              </a:rPr>
              <a:t>Testing:</a:t>
            </a:r>
          </a:p>
          <a:p>
            <a:pPr algn="l"/>
            <a:r>
              <a:rPr lang="en-US" sz="1400" spc="204" dirty="0">
                <a:solidFill>
                  <a:srgbClr val="605048"/>
                </a:solidFill>
                <a:latin typeface="Glacial Indifference"/>
              </a:rPr>
              <a:t> Ensure accurate and reliable keystroke capturing without system interference.</a:t>
            </a:r>
          </a:p>
          <a:p>
            <a:pPr algn="l"/>
            <a:endParaRPr lang="en-US" sz="1400" spc="204" dirty="0">
              <a:solidFill>
                <a:srgbClr val="605048"/>
              </a:solidFill>
              <a:latin typeface="Glacial Indifference"/>
            </a:endParaRPr>
          </a:p>
          <a:p>
            <a:pPr algn="l"/>
            <a:r>
              <a:rPr lang="en-US" sz="1400" spc="204" dirty="0">
                <a:solidFill>
                  <a:srgbClr val="605048"/>
                </a:solidFill>
                <a:latin typeface="Glacial Indifference"/>
              </a:rPr>
              <a:t>Packaging:</a:t>
            </a:r>
          </a:p>
          <a:p>
            <a:pPr algn="l"/>
            <a:r>
              <a:rPr lang="en-US" sz="1400" spc="204" dirty="0">
                <a:solidFill>
                  <a:srgbClr val="605048"/>
                </a:solidFill>
                <a:latin typeface="Glacial Indifference"/>
              </a:rPr>
              <a:t> Package the </a:t>
            </a:r>
            <a:r>
              <a:rPr lang="en-US" sz="1400" spc="204" dirty="0" err="1">
                <a:solidFill>
                  <a:srgbClr val="605048"/>
                </a:solidFill>
                <a:latin typeface="Glacial Indifference"/>
              </a:rPr>
              <a:t>keylogger</a:t>
            </a:r>
            <a:r>
              <a:rPr lang="en-US" sz="1400" spc="204" dirty="0">
                <a:solidFill>
                  <a:srgbClr val="605048"/>
                </a:solidFill>
                <a:latin typeface="Glacial Indifference"/>
              </a:rPr>
              <a:t> into an executable file.</a:t>
            </a:r>
          </a:p>
          <a:p>
            <a:pPr algn="l"/>
            <a:endParaRPr lang="en-US" sz="1400" spc="204" dirty="0">
              <a:solidFill>
                <a:srgbClr val="605048"/>
              </a:solidFill>
              <a:latin typeface="Glacial Indifference"/>
            </a:endParaRPr>
          </a:p>
          <a:p>
            <a:pPr algn="l"/>
            <a:r>
              <a:rPr lang="en-US" sz="1400" spc="204" dirty="0">
                <a:solidFill>
                  <a:srgbClr val="605048"/>
                </a:solidFill>
                <a:latin typeface="Glacial Indifference"/>
              </a:rPr>
              <a:t>Deployment:</a:t>
            </a:r>
          </a:p>
          <a:p>
            <a:pPr algn="l"/>
            <a:r>
              <a:rPr lang="en-US" sz="1400" spc="204" dirty="0">
                <a:solidFill>
                  <a:srgbClr val="605048"/>
                </a:solidFill>
                <a:latin typeface="Glacial Indifference"/>
              </a:rPr>
              <a:t> Distribute responsibly, following ethical guidelines and legal regulations.</a:t>
            </a:r>
          </a:p>
          <a:p>
            <a:pPr algn="l"/>
            <a:endParaRPr lang="en-US" sz="1400" spc="204" dirty="0">
              <a:solidFill>
                <a:srgbClr val="605048"/>
              </a:solidFill>
              <a:latin typeface="Glacial Indifference"/>
            </a:endParaRPr>
          </a:p>
          <a:p>
            <a:pPr algn="l"/>
            <a:r>
              <a:rPr lang="en-US" sz="1400" spc="204" dirty="0">
                <a:solidFill>
                  <a:srgbClr val="605048"/>
                </a:solidFill>
                <a:latin typeface="Glacial Indifference"/>
              </a:rPr>
              <a:t>Monitoring and Maintenance:</a:t>
            </a:r>
          </a:p>
          <a:p>
            <a:pPr algn="l"/>
            <a:r>
              <a:rPr lang="en-US" sz="1400" spc="204" dirty="0">
                <a:solidFill>
                  <a:srgbClr val="605048"/>
                </a:solidFill>
                <a:latin typeface="Glacial Indifference"/>
              </a:rPr>
              <a:t> </a:t>
            </a:r>
            <a:r>
              <a:rPr lang="en-US" sz="1400" spc="204" dirty="0" err="1">
                <a:solidFill>
                  <a:srgbClr val="605048"/>
                </a:solidFill>
                <a:latin typeface="Glacial Indifference"/>
              </a:rPr>
              <a:t>REgularly</a:t>
            </a:r>
            <a:r>
              <a:rPr lang="en-US" sz="1400" spc="204" dirty="0">
                <a:solidFill>
                  <a:srgbClr val="605048"/>
                </a:solidFill>
                <a:latin typeface="Glacial Indifference"/>
              </a:rPr>
              <a:t> monitor and update the </a:t>
            </a:r>
            <a:r>
              <a:rPr lang="en-US" sz="1400" spc="204" dirty="0" err="1">
                <a:solidFill>
                  <a:srgbClr val="605048"/>
                </a:solidFill>
                <a:latin typeface="Glacial Indifference"/>
              </a:rPr>
              <a:t>keylogger</a:t>
            </a:r>
            <a:r>
              <a:rPr lang="en-US" sz="1400" spc="204" dirty="0">
                <a:solidFill>
                  <a:srgbClr val="605048"/>
                </a:solidFill>
                <a:latin typeface="Glacial Indifference"/>
              </a:rPr>
              <a:t> as needed.</a:t>
            </a:r>
          </a:p>
          <a:p>
            <a:pPr algn="l"/>
            <a:endParaRPr lang="en-US" sz="1400" spc="204" dirty="0">
              <a:solidFill>
                <a:srgbClr val="605048"/>
              </a:solidFill>
              <a:latin typeface="Glacial Indifference"/>
            </a:endParaRPr>
          </a:p>
          <a:p>
            <a:pPr algn="l"/>
            <a:endParaRPr lang="en-US" sz="1400" dirty="0"/>
          </a:p>
        </p:txBody>
      </p:sp>
    </p:spTree>
    <p:extLst>
      <p:ext uri="{BB962C8B-B14F-4D97-AF65-F5344CB8AC3E}">
        <p14:creationId xmlns:p14="http://schemas.microsoft.com/office/powerpoint/2010/main" val="229145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69979"/>
            <a:ext cx="7704000" cy="572700"/>
          </a:xfrm>
        </p:spPr>
        <p:txBody>
          <a:bodyPr/>
          <a:lstStyle/>
          <a:p>
            <a:pPr lvl="0"/>
            <a:r>
              <a:rPr lang="en-US" sz="2600" spc="346" dirty="0">
                <a:solidFill>
                  <a:srgbClr val="605048"/>
                </a:solidFill>
                <a:latin typeface="Carelia Bold"/>
              </a:rPr>
              <a:t>RESULT</a:t>
            </a:r>
            <a:r>
              <a:rPr lang="en-US" sz="9600" spc="346" dirty="0">
                <a:solidFill>
                  <a:srgbClr val="605048"/>
                </a:solidFill>
                <a:latin typeface="Carelia Bold"/>
              </a:rPr>
              <a:t> </a:t>
            </a:r>
            <a:br>
              <a:rPr lang="en-US" sz="9600" spc="346" dirty="0">
                <a:solidFill>
                  <a:srgbClr val="605048"/>
                </a:solidFill>
                <a:latin typeface="Carelia Bold"/>
              </a:rPr>
            </a:br>
            <a:endParaRPr lang="en-US" dirty="0"/>
          </a:p>
        </p:txBody>
      </p:sp>
      <p:sp>
        <p:nvSpPr>
          <p:cNvPr id="5" name="Freeform 15"/>
          <p:cNvSpPr>
            <a:spLocks noGrp="1"/>
          </p:cNvSpPr>
          <p:nvPr>
            <p:ph type="body" idx="1"/>
          </p:nvPr>
        </p:nvSpPr>
        <p:spPr>
          <a:xfrm>
            <a:off x="762000" y="1651010"/>
            <a:ext cx="3436938" cy="2057400"/>
          </a:xfrm>
          <a:custGeom>
            <a:avLst/>
            <a:gdLst/>
            <a:ahLst/>
            <a:cxnLst/>
            <a:rect l="l" t="t" r="r" b="b"/>
            <a:pathLst>
              <a:path w="6314187" h="6915538">
                <a:moveTo>
                  <a:pt x="0" y="0"/>
                </a:moveTo>
                <a:lnTo>
                  <a:pt x="6314188" y="0"/>
                </a:lnTo>
                <a:lnTo>
                  <a:pt x="6314188" y="6915538"/>
                </a:lnTo>
                <a:lnTo>
                  <a:pt x="0" y="6915538"/>
                </a:lnTo>
                <a:lnTo>
                  <a:pt x="0" y="0"/>
                </a:lnTo>
                <a:close/>
              </a:path>
            </a:pathLst>
          </a:custGeom>
          <a:blipFill>
            <a:blip r:embed="rId2"/>
            <a:stretch>
              <a:fillRect/>
            </a:stretch>
          </a:blipFill>
        </p:spPr>
        <p:txBody>
          <a:bodyPr/>
          <a:lstStyle/>
          <a:p>
            <a:endParaRPr lang="en-US" dirty="0"/>
          </a:p>
        </p:txBody>
      </p:sp>
      <p:sp>
        <p:nvSpPr>
          <p:cNvPr id="6" name="TextBox 5"/>
          <p:cNvSpPr txBox="1"/>
          <p:nvPr/>
        </p:nvSpPr>
        <p:spPr>
          <a:xfrm>
            <a:off x="5257800" y="1200150"/>
            <a:ext cx="2743200" cy="3754874"/>
          </a:xfrm>
          <a:prstGeom prst="rect">
            <a:avLst/>
          </a:prstGeom>
          <a:noFill/>
        </p:spPr>
        <p:txBody>
          <a:bodyPr wrap="square" rtlCol="0">
            <a:spAutoFit/>
          </a:bodyPr>
          <a:lstStyle/>
          <a:p>
            <a:r>
              <a:rPr lang="en-US" dirty="0">
                <a:solidFill>
                  <a:srgbClr val="605048"/>
                </a:solidFill>
                <a:latin typeface="Glacial Indifference"/>
              </a:rPr>
              <a:t>The </a:t>
            </a:r>
            <a:r>
              <a:rPr lang="en-US" dirty="0" err="1">
                <a:solidFill>
                  <a:srgbClr val="605048"/>
                </a:solidFill>
                <a:latin typeface="Glacial Indifference"/>
              </a:rPr>
              <a:t>keylogger</a:t>
            </a:r>
            <a:r>
              <a:rPr lang="en-US" dirty="0">
                <a:solidFill>
                  <a:srgbClr val="605048"/>
                </a:solidFill>
                <a:latin typeface="Glacial Indifference"/>
              </a:rPr>
              <a:t> project successfully captures and logs keystrokes, providing insight into user activity on the system. By recording keystrokes, the project helps identify potential security breaches and unauthorized access to sensitive information. Additionally, the </a:t>
            </a:r>
            <a:r>
              <a:rPr lang="en-US" dirty="0" err="1">
                <a:solidFill>
                  <a:srgbClr val="605048"/>
                </a:solidFill>
                <a:latin typeface="Glacial Indifference"/>
              </a:rPr>
              <a:t>keylogger</a:t>
            </a:r>
            <a:r>
              <a:rPr lang="en-US" dirty="0">
                <a:solidFill>
                  <a:srgbClr val="605048"/>
                </a:solidFill>
                <a:latin typeface="Glacial Indifference"/>
              </a:rPr>
              <a:t> can serve as a valuable tool for forensic analysis and monitoring user behavior, aiding in the prevention and detection of data leakage incidents within the organization.</a:t>
            </a:r>
          </a:p>
          <a:p>
            <a:endParaRPr lang="en-US" dirty="0"/>
          </a:p>
        </p:txBody>
      </p:sp>
    </p:spTree>
    <p:extLst>
      <p:ext uri="{BB962C8B-B14F-4D97-AF65-F5344CB8AC3E}">
        <p14:creationId xmlns:p14="http://schemas.microsoft.com/office/powerpoint/2010/main" val="2605983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400" b="1" spc="60" dirty="0">
                <a:solidFill>
                  <a:srgbClr val="605048"/>
                </a:solidFill>
                <a:latin typeface="Carelia Bold"/>
              </a:rPr>
              <a:t>CONCLUSIONS</a:t>
            </a:r>
            <a:br>
              <a:rPr lang="en-US" sz="2400" b="1" spc="60" dirty="0">
                <a:solidFill>
                  <a:srgbClr val="605048"/>
                </a:solidFill>
                <a:latin typeface="Carelia Bold"/>
              </a:rPr>
            </a:br>
            <a:endParaRPr lang="en-US" sz="2400" b="1" dirty="0"/>
          </a:p>
        </p:txBody>
      </p:sp>
      <p:sp>
        <p:nvSpPr>
          <p:cNvPr id="3" name="Text Placeholder 2"/>
          <p:cNvSpPr>
            <a:spLocks noGrp="1"/>
          </p:cNvSpPr>
          <p:nvPr>
            <p:ph type="body" idx="1"/>
          </p:nvPr>
        </p:nvSpPr>
        <p:spPr/>
        <p:txBody>
          <a:bodyPr/>
          <a:lstStyle/>
          <a:p>
            <a:pPr algn="l"/>
            <a:r>
              <a:rPr lang="en-US" sz="1600" spc="73" dirty="0">
                <a:solidFill>
                  <a:srgbClr val="605048"/>
                </a:solidFill>
                <a:latin typeface="Carelia"/>
              </a:rPr>
              <a:t>To safeguard sensitive information and maintain data integrity, implementing robust security measures and comprehensive employee training programs is paramount in mitigating the risk of data leakage. By proactively addressing potential vulnerabilities and educating employees on best practices, organizations can effectively mitigate the threat of unauthorized access and minimize the potential for severe financial and reputational damage resulting from data breaches.</a:t>
            </a:r>
          </a:p>
          <a:p>
            <a:pPr algn="l"/>
            <a:endParaRPr lang="en-US" dirty="0"/>
          </a:p>
        </p:txBody>
      </p:sp>
    </p:spTree>
    <p:extLst>
      <p:ext uri="{BB962C8B-B14F-4D97-AF65-F5344CB8AC3E}">
        <p14:creationId xmlns:p14="http://schemas.microsoft.com/office/powerpoint/2010/main" val="2663179703"/>
      </p:ext>
    </p:extLst>
  </p:cSld>
  <p:clrMapOvr>
    <a:masterClrMapping/>
  </p:clrMapOvr>
</p:sld>
</file>

<file path=ppt/theme/theme1.xml><?xml version="1.0" encoding="utf-8"?>
<a:theme xmlns:a="http://schemas.openxmlformats.org/drawingml/2006/main" name="Cost Reduction in Manufacturing Industry Project Proposal by Slidesgo">
  <a:themeElements>
    <a:clrScheme name="Simple Light">
      <a:dk1>
        <a:srgbClr val="191919"/>
      </a:dk1>
      <a:lt1>
        <a:srgbClr val="FFF7EB"/>
      </a:lt1>
      <a:dk2>
        <a:srgbClr val="F06D4E"/>
      </a:dk2>
      <a:lt2>
        <a:srgbClr val="FF9074"/>
      </a:lt2>
      <a:accent1>
        <a:srgbClr val="FFAF9D"/>
      </a:accent1>
      <a:accent2>
        <a:srgbClr val="FCCFC6"/>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55</TotalTime>
  <Words>859</Words>
  <Application>Microsoft Office PowerPoint</Application>
  <PresentationFormat>On-screen Show (16:9)</PresentationFormat>
  <Paragraphs>112</Paragraphs>
  <Slides>12</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Archivo Black</vt:lpstr>
      <vt:lpstr>Carelia</vt:lpstr>
      <vt:lpstr>Kantumruy Pro</vt:lpstr>
      <vt:lpstr>Carelia Bold</vt:lpstr>
      <vt:lpstr>Sora</vt:lpstr>
      <vt:lpstr>Canva Sans</vt:lpstr>
      <vt:lpstr>Times New Roman</vt:lpstr>
      <vt:lpstr>Glacial Indifference</vt:lpstr>
      <vt:lpstr>Kantumruy Pro Light</vt:lpstr>
      <vt:lpstr>Dosis</vt:lpstr>
      <vt:lpstr>Cost Reduction in Manufacturing Industry Project Proposal by Slidesgo</vt:lpstr>
      <vt:lpstr>KEYLOGGER IN SECURITY </vt:lpstr>
      <vt:lpstr>OVERVIEW</vt:lpstr>
      <vt:lpstr>PROBLEM STATEMENT</vt:lpstr>
      <vt:lpstr>PROPOSED SYSTEM </vt:lpstr>
      <vt:lpstr>SYSTEM DEVELOPMENT APPROACH  </vt:lpstr>
      <vt:lpstr>ALGORITHM  </vt:lpstr>
      <vt:lpstr>DEPLOYMENT</vt:lpstr>
      <vt:lpstr>RESULT  </vt:lpstr>
      <vt:lpstr>CONCLUSIONS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Reduction in Manufacturing Industry Project Proposal</dc:title>
  <dc:creator>MASTER</dc:creator>
  <cp:lastModifiedBy>MASTER</cp:lastModifiedBy>
  <cp:revision>12</cp:revision>
  <dcterms:modified xsi:type="dcterms:W3CDTF">2024-04-05T20:43:50Z</dcterms:modified>
</cp:coreProperties>
</file>