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9" r:id="rId6"/>
    <p:sldId id="265" r:id="rId7"/>
    <p:sldId id="261" r:id="rId8"/>
    <p:sldId id="266" r:id="rId9"/>
    <p:sldId id="262" r:id="rId10"/>
    <p:sldId id="263" r:id="rId11"/>
    <p:sldId id="264"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F4F267-6642-4ADD-9BEB-D20375DFAA7A}">
          <p14:sldIdLst>
            <p14:sldId id="257"/>
            <p14:sldId id="258"/>
            <p14:sldId id="259"/>
            <p14:sldId id="260"/>
            <p14:sldId id="269"/>
            <p14:sldId id="265"/>
            <p14:sldId id="261"/>
            <p14:sldId id="266"/>
            <p14:sldId id="262"/>
            <p14:sldId id="263"/>
            <p14:sldId id="264"/>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EEF4"/>
    <a:srgbClr val="661A5B"/>
    <a:srgbClr val="054719"/>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19148" y="-1097275"/>
            <a:ext cx="6253317" cy="5478656"/>
          </a:xfrm>
        </p:spPr>
        <p:txBody>
          <a:bodyPr>
            <a:normAutofit/>
          </a:bodyPr>
          <a:lstStyle/>
          <a:p>
            <a:br>
              <a:rPr lang="en-US" sz="4400" dirty="0">
                <a:solidFill>
                  <a:srgbClr val="92D050"/>
                </a:solidFill>
                <a:latin typeface="Algerian" panose="04020705040A02060702" pitchFamily="82" charset="0"/>
              </a:rPr>
            </a:br>
            <a:br>
              <a:rPr lang="en-US" sz="4400" dirty="0">
                <a:solidFill>
                  <a:srgbClr val="92D050"/>
                </a:solidFill>
                <a:latin typeface="Algerian" panose="04020705040A02060702" pitchFamily="82" charset="0"/>
              </a:rPr>
            </a:br>
            <a:r>
              <a:rPr lang="en-US" sz="4400" dirty="0">
                <a:solidFill>
                  <a:srgbClr val="92D050"/>
                </a:solidFill>
                <a:latin typeface="Algerian" panose="04020705040A02060702" pitchFamily="82" charset="0"/>
              </a:rPr>
              <a:t>EMPLOYEE DATA MANAGEMENT SYSTEM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endParaRPr lang="en-US" dirty="0">
              <a:solidFill>
                <a:schemeClr val="accent5">
                  <a:lumMod val="50000"/>
                </a:schemeClr>
              </a:solidFill>
              <a:latin typeface="Arial Black" panose="020B0A04020102020204" pitchFamily="34" charset="0"/>
            </a:endParaRPr>
          </a:p>
          <a:p>
            <a:endParaRPr lang="en-US" sz="2400" dirty="0">
              <a:solidFill>
                <a:schemeClr val="accent5">
                  <a:lumMod val="50000"/>
                </a:schemeClr>
              </a:solidFill>
              <a:latin typeface="Arial Black" panose="020B0A04020102020204" pitchFamily="34"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053E-A17E-C930-EB4E-DA50DAA126B5}"/>
              </a:ext>
            </a:extLst>
          </p:cNvPr>
          <p:cNvSpPr>
            <a:spLocks noGrp="1"/>
          </p:cNvSpPr>
          <p:nvPr>
            <p:ph type="title"/>
          </p:nvPr>
        </p:nvSpPr>
        <p:spPr/>
        <p:txBody>
          <a:bodyPr/>
          <a:lstStyle/>
          <a:p>
            <a:r>
              <a:rPr lang="en-US" dirty="0">
                <a:solidFill>
                  <a:srgbClr val="7030A0"/>
                </a:solidFill>
                <a:latin typeface="Agency FB" panose="020B0503020202020204" pitchFamily="34" charset="0"/>
              </a:rPr>
              <a:t>View page of Employees</a:t>
            </a:r>
            <a:endParaRPr lang="en-IN" dirty="0">
              <a:solidFill>
                <a:srgbClr val="7030A0"/>
              </a:solidFill>
              <a:latin typeface="Agency FB" panose="020B0503020202020204" pitchFamily="34" charset="0"/>
            </a:endParaRPr>
          </a:p>
        </p:txBody>
      </p:sp>
      <p:pic>
        <p:nvPicPr>
          <p:cNvPr id="5" name="Content Placeholder 4">
            <a:extLst>
              <a:ext uri="{FF2B5EF4-FFF2-40B4-BE49-F238E27FC236}">
                <a16:creationId xmlns:a16="http://schemas.microsoft.com/office/drawing/2014/main" id="{21C820A5-0492-1137-D875-C62E382703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889" y="2108200"/>
            <a:ext cx="9298745" cy="4306668"/>
          </a:xfrm>
        </p:spPr>
      </p:pic>
    </p:spTree>
    <p:extLst>
      <p:ext uri="{BB962C8B-B14F-4D97-AF65-F5344CB8AC3E}">
        <p14:creationId xmlns:p14="http://schemas.microsoft.com/office/powerpoint/2010/main" val="2839375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0F4C-1A20-FBBF-13BF-964D6ADFBEA8}"/>
              </a:ext>
            </a:extLst>
          </p:cNvPr>
          <p:cNvSpPr>
            <a:spLocks noGrp="1"/>
          </p:cNvSpPr>
          <p:nvPr>
            <p:ph type="title"/>
          </p:nvPr>
        </p:nvSpPr>
        <p:spPr>
          <a:xfrm>
            <a:off x="1097280" y="-112542"/>
            <a:ext cx="10058400" cy="1434906"/>
          </a:xfrm>
        </p:spPr>
        <p:txBody>
          <a:bodyPr/>
          <a:lstStyle/>
          <a:p>
            <a:r>
              <a:rPr lang="en-US" dirty="0">
                <a:solidFill>
                  <a:srgbClr val="661A5B"/>
                </a:solidFill>
                <a:latin typeface="Algerian" panose="04020705040A02060702" pitchFamily="82" charset="0"/>
              </a:rPr>
              <a:t>Updating Employee Data</a:t>
            </a:r>
            <a:endParaRPr lang="en-IN" dirty="0">
              <a:solidFill>
                <a:srgbClr val="661A5B"/>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B978D71A-FE21-8E5C-D578-BCC4E5846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871002"/>
            <a:ext cx="12191999" cy="5725551"/>
          </a:xfrm>
        </p:spPr>
      </p:pic>
    </p:spTree>
    <p:extLst>
      <p:ext uri="{BB962C8B-B14F-4D97-AF65-F5344CB8AC3E}">
        <p14:creationId xmlns:p14="http://schemas.microsoft.com/office/powerpoint/2010/main" val="395908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420A-CBB2-4278-96E8-D680961577C8}"/>
              </a:ext>
            </a:extLst>
          </p:cNvPr>
          <p:cNvSpPr>
            <a:spLocks noGrp="1"/>
          </p:cNvSpPr>
          <p:nvPr>
            <p:ph type="title"/>
          </p:nvPr>
        </p:nvSpPr>
        <p:spPr>
          <a:xfrm>
            <a:off x="1097280" y="286603"/>
            <a:ext cx="10058400" cy="1288979"/>
          </a:xfrm>
        </p:spPr>
        <p:txBody>
          <a:bodyPr/>
          <a:lstStyle/>
          <a:p>
            <a:r>
              <a:rPr lang="en-US" dirty="0">
                <a:solidFill>
                  <a:srgbClr val="C00000"/>
                </a:solidFill>
                <a:latin typeface="Arial Rounded MT Bold" panose="020F0704030504030204" pitchFamily="34" charset="0"/>
              </a:rPr>
              <a:t>Scope &amp; Future</a:t>
            </a:r>
            <a:endParaRPr lang="en-IN" dirty="0">
              <a:solidFill>
                <a:srgbClr val="C0000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5C8F4AF-4336-8519-2DE0-FDCAB9B8372B}"/>
              </a:ext>
            </a:extLst>
          </p:cNvPr>
          <p:cNvSpPr>
            <a:spLocks noGrp="1"/>
          </p:cNvSpPr>
          <p:nvPr>
            <p:ph idx="1"/>
          </p:nvPr>
        </p:nvSpPr>
        <p:spPr>
          <a:xfrm>
            <a:off x="1097280" y="1871003"/>
            <a:ext cx="10058400" cy="4276579"/>
          </a:xfrm>
        </p:spPr>
        <p:txBody>
          <a:bodyPr>
            <a:normAutofit/>
          </a:bodyPr>
          <a:lstStyle/>
          <a:p>
            <a:pPr algn="l"/>
            <a:r>
              <a:rPr lang="en-US" sz="2800" b="0" i="0" dirty="0">
                <a:solidFill>
                  <a:srgbClr val="00B050"/>
                </a:solidFill>
                <a:effectLst/>
                <a:latin typeface="Agency FB" panose="020B0503020202020204" pitchFamily="34" charset="0"/>
              </a:rPr>
              <a:t>An employee management system or EMS is a tool that helps improve employee satisfaction and productivity to help a company achieve their overall goals. These tools help monitor, assess and control employees' working hours and efficiently </a:t>
            </a:r>
            <a:r>
              <a:rPr lang="en-US" sz="2800" b="0" i="0" dirty="0" err="1">
                <a:solidFill>
                  <a:srgbClr val="00B050"/>
                </a:solidFill>
                <a:effectLst/>
                <a:latin typeface="Agency FB" panose="020B0503020202020204" pitchFamily="34" charset="0"/>
              </a:rPr>
              <a:t>utilise</a:t>
            </a:r>
            <a:r>
              <a:rPr lang="en-US" sz="2800" b="0" i="0" dirty="0">
                <a:solidFill>
                  <a:srgbClr val="00B050"/>
                </a:solidFill>
                <a:effectLst/>
                <a:latin typeface="Agency FB" panose="020B0503020202020204" pitchFamily="34" charset="0"/>
              </a:rPr>
              <a:t> human resources. Enhanced learning experience: By using a Employee management system with CRUD operations, </a:t>
            </a:r>
          </a:p>
          <a:p>
            <a:pPr lvl="1"/>
            <a:r>
              <a:rPr lang="en-US" sz="2800" dirty="0">
                <a:solidFill>
                  <a:srgbClr val="00B050"/>
                </a:solidFill>
                <a:latin typeface="Agency FB" panose="020B0503020202020204" pitchFamily="34" charset="0"/>
              </a:rPr>
              <a:t>C</a:t>
            </a:r>
            <a:r>
              <a:rPr lang="en-US" sz="2800" b="0" i="0" dirty="0">
                <a:solidFill>
                  <a:srgbClr val="00B050"/>
                </a:solidFill>
                <a:effectLst/>
                <a:latin typeface="Agency FB" panose="020B0503020202020204" pitchFamily="34" charset="0"/>
              </a:rPr>
              <a:t>ompanies can provide Employees with a better learning experience. For example, Employees can access their Admin and resources online, and receive feedback and grades in real-time.</a:t>
            </a:r>
          </a:p>
          <a:p>
            <a:endParaRPr lang="en-IN" dirty="0"/>
          </a:p>
        </p:txBody>
      </p:sp>
    </p:spTree>
    <p:extLst>
      <p:ext uri="{BB962C8B-B14F-4D97-AF65-F5344CB8AC3E}">
        <p14:creationId xmlns:p14="http://schemas.microsoft.com/office/powerpoint/2010/main" val="3354138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67A4002-1328-DEE3-F7D0-4992E929563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291" b="14291"/>
          <a:stretch>
            <a:fillRect/>
          </a:stretch>
        </p:blipFill>
        <p:spPr>
          <a:xfrm>
            <a:off x="15" y="-42204"/>
            <a:ext cx="12191985" cy="6696221"/>
          </a:xfrm>
        </p:spPr>
      </p:pic>
      <p:sp>
        <p:nvSpPr>
          <p:cNvPr id="3" name="Title 2">
            <a:extLst>
              <a:ext uri="{FF2B5EF4-FFF2-40B4-BE49-F238E27FC236}">
                <a16:creationId xmlns:a16="http://schemas.microsoft.com/office/drawing/2014/main" id="{796DF68F-7263-4968-8551-80C471ED30C5}"/>
              </a:ext>
            </a:extLst>
          </p:cNvPr>
          <p:cNvSpPr>
            <a:spLocks noGrp="1"/>
          </p:cNvSpPr>
          <p:nvPr>
            <p:ph type="title"/>
          </p:nvPr>
        </p:nvSpPr>
        <p:spPr>
          <a:xfrm>
            <a:off x="1097279" y="4501662"/>
            <a:ext cx="9580099" cy="1213338"/>
          </a:xfrm>
        </p:spPr>
        <p:txBody>
          <a:bodyPr/>
          <a:lstStyle/>
          <a:p>
            <a:r>
              <a:rPr lang="en-US" dirty="0"/>
              <a:t>                                                          </a:t>
            </a:r>
            <a:r>
              <a:rPr lang="en-US" sz="8000" dirty="0">
                <a:solidFill>
                  <a:srgbClr val="FFC000"/>
                </a:solidFill>
              </a:rPr>
              <a:t>Thank you …..      </a:t>
            </a:r>
            <a:endParaRPr lang="en-IN" sz="8000" dirty="0">
              <a:solidFill>
                <a:srgbClr val="FFC000"/>
              </a:solidFill>
            </a:endParaRPr>
          </a:p>
        </p:txBody>
      </p:sp>
      <p:sp>
        <p:nvSpPr>
          <p:cNvPr id="4" name="Text Placeholder 3">
            <a:extLst>
              <a:ext uri="{FF2B5EF4-FFF2-40B4-BE49-F238E27FC236}">
                <a16:creationId xmlns:a16="http://schemas.microsoft.com/office/drawing/2014/main" id="{EB34E76C-1069-FDAB-71BA-AE49C1F12F97}"/>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38549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1069145"/>
            <a:ext cx="10058400" cy="4389120"/>
          </a:xfrm>
        </p:spPr>
        <p:txBody>
          <a:bodyPr anchor="ctr">
            <a:noAutofit/>
          </a:bodyPr>
          <a:lstStyle/>
          <a:p>
            <a:pPr lvl="0"/>
            <a:r>
              <a:rPr lang="en-US" sz="2000" i="1" dirty="0">
                <a:solidFill>
                  <a:srgbClr val="FFFF00"/>
                </a:solidFill>
              </a:rPr>
              <a:t>AIM:</a:t>
            </a:r>
            <a:br>
              <a:rPr lang="en-US" sz="1800" i="1" dirty="0">
                <a:solidFill>
                  <a:srgbClr val="FFFFFF"/>
                </a:solidFill>
              </a:rPr>
            </a:br>
            <a:br>
              <a:rPr lang="en-US" sz="1800" i="1" dirty="0">
                <a:solidFill>
                  <a:srgbClr val="FFFFFF"/>
                </a:solidFill>
              </a:rPr>
            </a:br>
            <a:r>
              <a:rPr lang="en-US" sz="2400" i="1" dirty="0">
                <a:solidFill>
                  <a:srgbClr val="FFC000"/>
                </a:solidFill>
                <a:latin typeface="+mn-lt"/>
              </a:rPr>
              <a:t>Employee Database Management System is a software that allows Employee to</a:t>
            </a:r>
            <a:br>
              <a:rPr lang="en-US" sz="2400" i="1" dirty="0">
                <a:solidFill>
                  <a:srgbClr val="FFC000"/>
                </a:solidFill>
                <a:latin typeface="+mn-lt"/>
              </a:rPr>
            </a:br>
            <a:r>
              <a:rPr lang="en-US" sz="2400" i="1" dirty="0">
                <a:solidFill>
                  <a:srgbClr val="FFC000"/>
                </a:solidFill>
                <a:latin typeface="+mn-lt"/>
              </a:rPr>
              <a:t>register itself and allows only admin to access the data and perform</a:t>
            </a:r>
            <a:br>
              <a:rPr lang="en-US" sz="2400" i="1" dirty="0">
                <a:solidFill>
                  <a:srgbClr val="FFC000"/>
                </a:solidFill>
                <a:latin typeface="+mn-lt"/>
              </a:rPr>
            </a:br>
            <a:r>
              <a:rPr lang="en-US" sz="2400" i="1" dirty="0">
                <a:solidFill>
                  <a:srgbClr val="FFC000"/>
                </a:solidFill>
                <a:latin typeface="+mn-lt"/>
              </a:rPr>
              <a:t>various operation on data according to the requirements..</a:t>
            </a:r>
            <a:br>
              <a:rPr lang="en-US" sz="2400" i="1" dirty="0">
                <a:solidFill>
                  <a:srgbClr val="FFC000"/>
                </a:solidFill>
                <a:latin typeface="+mn-lt"/>
              </a:rPr>
            </a:br>
            <a:br>
              <a:rPr lang="en-US" sz="2400" i="1" dirty="0">
                <a:solidFill>
                  <a:srgbClr val="FFC000"/>
                </a:solidFill>
                <a:latin typeface="+mn-lt"/>
              </a:rPr>
            </a:br>
            <a:endParaRPr lang="en-US" sz="2400" i="1" dirty="0">
              <a:solidFill>
                <a:srgbClr val="FFC000"/>
              </a:solidFill>
              <a:latin typeface="+mn-lt"/>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1702192"/>
            <a:ext cx="10058400" cy="3250808"/>
          </a:xfrm>
        </p:spPr>
        <p:txBody>
          <a:bodyPr>
            <a:normAutofit fontScale="92500" lnSpcReduction="10000"/>
          </a:bodyPr>
          <a:lstStyle/>
          <a:p>
            <a:r>
              <a:rPr lang="en-US" sz="2400" i="1" dirty="0">
                <a:solidFill>
                  <a:srgbClr val="FFFF00"/>
                </a:solidFill>
              </a:rPr>
              <a:t>METHODOLOGY:</a:t>
            </a:r>
            <a:br>
              <a:rPr lang="en-US" sz="2400" i="1" dirty="0">
                <a:solidFill>
                  <a:srgbClr val="FFFF00"/>
                </a:solidFill>
              </a:rPr>
            </a:br>
            <a:br>
              <a:rPr lang="en-US" sz="2400" i="1" dirty="0">
                <a:solidFill>
                  <a:srgbClr val="FFFF00"/>
                </a:solidFill>
              </a:rPr>
            </a:br>
            <a:r>
              <a:rPr lang="en-US" b="0" i="0" dirty="0">
                <a:solidFill>
                  <a:srgbClr val="333333"/>
                </a:solidFill>
                <a:effectLst/>
                <a:latin typeface="Algerian" panose="04020705040A02060702" pitchFamily="82" charset="0"/>
              </a:rPr>
              <a:t>Employees are the backbone of any company therefore their management plays a major role in deciding the success of an organization. Employees Management Software makes it easy for the employer to keep track of all records. This software allows the administrator to edit employees, add new employees, transfer/promote/terminate </a:t>
            </a:r>
            <a:endParaRPr lang="en-US"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3238-0E93-EF67-BEBC-8B4E6D6CD59C}"/>
              </a:ext>
            </a:extLst>
          </p:cNvPr>
          <p:cNvSpPr>
            <a:spLocks noGrp="1"/>
          </p:cNvSpPr>
          <p:nvPr>
            <p:ph type="title"/>
          </p:nvPr>
        </p:nvSpPr>
        <p:spPr/>
        <p:txBody>
          <a:bodyPr/>
          <a:lstStyle/>
          <a:p>
            <a:r>
              <a:rPr lang="en-US" dirty="0"/>
              <a:t>Front End Requirements</a:t>
            </a:r>
            <a:endParaRPr lang="en-IN" dirty="0"/>
          </a:p>
        </p:txBody>
      </p:sp>
      <p:pic>
        <p:nvPicPr>
          <p:cNvPr id="5" name="Content Placeholder 4">
            <a:extLst>
              <a:ext uri="{FF2B5EF4-FFF2-40B4-BE49-F238E27FC236}">
                <a16:creationId xmlns:a16="http://schemas.microsoft.com/office/drawing/2014/main" id="{76A64D9D-AC1E-6915-D508-51EFE5BA0A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7437" y="2108200"/>
            <a:ext cx="4557451" cy="3760788"/>
          </a:xfrm>
        </p:spPr>
      </p:pic>
    </p:spTree>
    <p:extLst>
      <p:ext uri="{BB962C8B-B14F-4D97-AF65-F5344CB8AC3E}">
        <p14:creationId xmlns:p14="http://schemas.microsoft.com/office/powerpoint/2010/main" val="2094247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4E8E-75C6-3F55-9AEE-799B78D4101F}"/>
              </a:ext>
            </a:extLst>
          </p:cNvPr>
          <p:cNvSpPr>
            <a:spLocks noGrp="1"/>
          </p:cNvSpPr>
          <p:nvPr>
            <p:ph type="title"/>
          </p:nvPr>
        </p:nvSpPr>
        <p:spPr/>
        <p:txBody>
          <a:bodyPr/>
          <a:lstStyle/>
          <a:p>
            <a:r>
              <a:rPr lang="en-US" dirty="0"/>
              <a:t>Backend Requirements</a:t>
            </a:r>
            <a:endParaRPr lang="en-IN" dirty="0"/>
          </a:p>
        </p:txBody>
      </p:sp>
      <p:pic>
        <p:nvPicPr>
          <p:cNvPr id="5" name="Content Placeholder 4">
            <a:extLst>
              <a:ext uri="{FF2B5EF4-FFF2-40B4-BE49-F238E27FC236}">
                <a16:creationId xmlns:a16="http://schemas.microsoft.com/office/drawing/2014/main" id="{AC752EF9-BA12-E578-882A-E474C17714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9807" y="2166424"/>
            <a:ext cx="5573688" cy="3967089"/>
          </a:xfrm>
        </p:spPr>
      </p:pic>
    </p:spTree>
    <p:extLst>
      <p:ext uri="{BB962C8B-B14F-4D97-AF65-F5344CB8AC3E}">
        <p14:creationId xmlns:p14="http://schemas.microsoft.com/office/powerpoint/2010/main" val="331220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1274-0DD5-C1C4-65C0-D8EE0B7205BB}"/>
              </a:ext>
            </a:extLst>
          </p:cNvPr>
          <p:cNvSpPr>
            <a:spLocks noGrp="1"/>
          </p:cNvSpPr>
          <p:nvPr>
            <p:ph type="title"/>
          </p:nvPr>
        </p:nvSpPr>
        <p:spPr>
          <a:xfrm>
            <a:off x="1097280" y="286604"/>
            <a:ext cx="10058400" cy="1148302"/>
          </a:xfrm>
        </p:spPr>
        <p:txBody>
          <a:bodyPr/>
          <a:lstStyle/>
          <a:p>
            <a:r>
              <a:rPr lang="en-US" dirty="0">
                <a:solidFill>
                  <a:srgbClr val="FF0000"/>
                </a:solidFill>
                <a:latin typeface="Algerian" panose="04020705040A02060702" pitchFamily="82" charset="0"/>
              </a:rPr>
              <a:t>Crud Operations</a:t>
            </a:r>
            <a:endParaRPr lang="en-IN" dirty="0">
              <a:solidFill>
                <a:srgbClr val="FF0000"/>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A4269075-0853-7542-3D0C-E4DEB575C1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1" y="2108199"/>
            <a:ext cx="10058400" cy="4334803"/>
          </a:xfrm>
        </p:spPr>
      </p:pic>
    </p:spTree>
    <p:extLst>
      <p:ext uri="{BB962C8B-B14F-4D97-AF65-F5344CB8AC3E}">
        <p14:creationId xmlns:p14="http://schemas.microsoft.com/office/powerpoint/2010/main" val="280780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4834-5A44-1B27-DE72-ACB805B6E4B5}"/>
              </a:ext>
            </a:extLst>
          </p:cNvPr>
          <p:cNvSpPr>
            <a:spLocks noGrp="1"/>
          </p:cNvSpPr>
          <p:nvPr>
            <p:ph type="title"/>
          </p:nvPr>
        </p:nvSpPr>
        <p:spPr>
          <a:xfrm>
            <a:off x="1097280" y="309490"/>
            <a:ext cx="10058400" cy="1026942"/>
          </a:xfrm>
        </p:spPr>
        <p:txBody>
          <a:bodyPr/>
          <a:lstStyle/>
          <a:p>
            <a:r>
              <a:rPr lang="en-US" dirty="0">
                <a:solidFill>
                  <a:schemeClr val="accent3">
                    <a:lumMod val="50000"/>
                  </a:schemeClr>
                </a:solidFill>
              </a:rPr>
              <a:t>STS Employee Class </a:t>
            </a:r>
            <a:endParaRPr lang="en-IN" dirty="0">
              <a:solidFill>
                <a:schemeClr val="accent3">
                  <a:lumMod val="50000"/>
                </a:schemeClr>
              </a:solidFill>
            </a:endParaRPr>
          </a:p>
        </p:txBody>
      </p:sp>
      <p:pic>
        <p:nvPicPr>
          <p:cNvPr id="5" name="Content Placeholder 4">
            <a:extLst>
              <a:ext uri="{FF2B5EF4-FFF2-40B4-BE49-F238E27FC236}">
                <a16:creationId xmlns:a16="http://schemas.microsoft.com/office/drawing/2014/main" id="{E38C291D-DE8B-A1B6-7F75-78AD9E1B1B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655" y="1378635"/>
            <a:ext cx="10663311" cy="4853353"/>
          </a:xfrm>
        </p:spPr>
      </p:pic>
    </p:spTree>
    <p:extLst>
      <p:ext uri="{BB962C8B-B14F-4D97-AF65-F5344CB8AC3E}">
        <p14:creationId xmlns:p14="http://schemas.microsoft.com/office/powerpoint/2010/main" val="338419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0DB3-A3CD-A6A6-437B-929C9836B6DA}"/>
              </a:ext>
            </a:extLst>
          </p:cNvPr>
          <p:cNvSpPr>
            <a:spLocks noGrp="1"/>
          </p:cNvSpPr>
          <p:nvPr>
            <p:ph type="title"/>
          </p:nvPr>
        </p:nvSpPr>
        <p:spPr>
          <a:xfrm>
            <a:off x="1097280" y="1"/>
            <a:ext cx="10058400" cy="1195753"/>
          </a:xfrm>
        </p:spPr>
        <p:txBody>
          <a:bodyPr/>
          <a:lstStyle/>
          <a:p>
            <a:r>
              <a:rPr lang="en-US" dirty="0">
                <a:solidFill>
                  <a:srgbClr val="FFC000"/>
                </a:solidFill>
              </a:rPr>
              <a:t>Service page</a:t>
            </a:r>
            <a:endParaRPr lang="en-IN" dirty="0">
              <a:solidFill>
                <a:srgbClr val="FFC000"/>
              </a:solidFill>
            </a:endParaRPr>
          </a:p>
        </p:txBody>
      </p:sp>
      <p:pic>
        <p:nvPicPr>
          <p:cNvPr id="5" name="Content Placeholder 4">
            <a:extLst>
              <a:ext uri="{FF2B5EF4-FFF2-40B4-BE49-F238E27FC236}">
                <a16:creationId xmlns:a16="http://schemas.microsoft.com/office/drawing/2014/main" id="{43EC8EA2-185A-0FBA-8D50-3CA7B133F5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420837"/>
            <a:ext cx="10058400" cy="4825218"/>
          </a:xfrm>
        </p:spPr>
      </p:pic>
    </p:spTree>
    <p:extLst>
      <p:ext uri="{BB962C8B-B14F-4D97-AF65-F5344CB8AC3E}">
        <p14:creationId xmlns:p14="http://schemas.microsoft.com/office/powerpoint/2010/main" val="160458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041A-957E-5377-C9A2-9A465B66DE2C}"/>
              </a:ext>
            </a:extLst>
          </p:cNvPr>
          <p:cNvSpPr>
            <a:spLocks noGrp="1"/>
          </p:cNvSpPr>
          <p:nvPr>
            <p:ph type="title"/>
          </p:nvPr>
        </p:nvSpPr>
        <p:spPr>
          <a:xfrm>
            <a:off x="1097280" y="286604"/>
            <a:ext cx="10058400" cy="1049828"/>
          </a:xfrm>
        </p:spPr>
        <p:txBody>
          <a:bodyPr/>
          <a:lstStyle/>
          <a:p>
            <a:r>
              <a:rPr lang="en-US" dirty="0">
                <a:solidFill>
                  <a:srgbClr val="00B050"/>
                </a:solidFill>
                <a:latin typeface="Algerian" panose="04020705040A02060702" pitchFamily="82" charset="0"/>
              </a:rPr>
              <a:t>Database page</a:t>
            </a:r>
            <a:endParaRPr lang="en-IN" dirty="0">
              <a:solidFill>
                <a:srgbClr val="00B050"/>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2E367D57-03CA-962A-CFB8-1CB7B3AC03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812" y="1505243"/>
            <a:ext cx="11859065" cy="4740812"/>
          </a:xfrm>
        </p:spPr>
      </p:pic>
    </p:spTree>
    <p:extLst>
      <p:ext uri="{BB962C8B-B14F-4D97-AF65-F5344CB8AC3E}">
        <p14:creationId xmlns:p14="http://schemas.microsoft.com/office/powerpoint/2010/main" val="233278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075E-76F0-53AA-DFF2-C2C8813A559A}"/>
              </a:ext>
            </a:extLst>
          </p:cNvPr>
          <p:cNvSpPr>
            <a:spLocks noGrp="1"/>
          </p:cNvSpPr>
          <p:nvPr>
            <p:ph type="title"/>
          </p:nvPr>
        </p:nvSpPr>
        <p:spPr>
          <a:xfrm>
            <a:off x="1097280" y="286604"/>
            <a:ext cx="10058400" cy="937286"/>
          </a:xfrm>
        </p:spPr>
        <p:txBody>
          <a:bodyPr/>
          <a:lstStyle/>
          <a:p>
            <a:r>
              <a:rPr lang="en-US" dirty="0">
                <a:solidFill>
                  <a:srgbClr val="00B0F0"/>
                </a:solidFill>
                <a:latin typeface="Algerian" panose="04020705040A02060702" pitchFamily="82" charset="0"/>
              </a:rPr>
              <a:t>Home page</a:t>
            </a:r>
            <a:endParaRPr lang="en-IN" dirty="0">
              <a:solidFill>
                <a:srgbClr val="00B0F0"/>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EB7CCC7E-F214-A745-53BA-66A53E457D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223890"/>
            <a:ext cx="10058400" cy="4994030"/>
          </a:xfrm>
        </p:spPr>
      </p:pic>
    </p:spTree>
    <p:extLst>
      <p:ext uri="{BB962C8B-B14F-4D97-AF65-F5344CB8AC3E}">
        <p14:creationId xmlns:p14="http://schemas.microsoft.com/office/powerpoint/2010/main" val="150178165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{D701AB6E-DCDA-4F8F-B862-86E271CB75DB}tf56160789_win32</Template>
  <TotalTime>119</TotalTime>
  <Words>223</Words>
  <Application>Microsoft Office PowerPoint</Application>
  <PresentationFormat>Widescreen</PresentationFormat>
  <Paragraphs>16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Agency FB</vt:lpstr>
      <vt:lpstr>Algerian</vt:lpstr>
      <vt:lpstr>Arial Black</vt:lpstr>
      <vt:lpstr>Arial Rounded MT Bold</vt:lpstr>
      <vt:lpstr>Bookman Old Style</vt:lpstr>
      <vt:lpstr>Calibri</vt:lpstr>
      <vt:lpstr>Franklin Gothic Book</vt:lpstr>
      <vt:lpstr>1_RetrospectVTI</vt:lpstr>
      <vt:lpstr>  EMPLOYEE DATA MANAGEMENT SYSTEM</vt:lpstr>
      <vt:lpstr>AIM:  Employee Database Management System is a software that allows Employee to register itself and allows only admin to access the data and perform various operation on data according to the requirements..  </vt:lpstr>
      <vt:lpstr>Front End Requirements</vt:lpstr>
      <vt:lpstr>Backend Requirements</vt:lpstr>
      <vt:lpstr>Crud Operations</vt:lpstr>
      <vt:lpstr>STS Employee Class </vt:lpstr>
      <vt:lpstr>Service page</vt:lpstr>
      <vt:lpstr>Database page</vt:lpstr>
      <vt:lpstr>Home page</vt:lpstr>
      <vt:lpstr>View page of Employees</vt:lpstr>
      <vt:lpstr>Updating Employee Data</vt:lpstr>
      <vt:lpstr>Scope &amp; Future</vt:lpstr>
      <vt:lpstr>                                                          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EDUBRIDGE INDIA PRESENTATION ON EMPLOYEE DATA MANAGEMENT SYSTEM</dc:title>
  <dc:creator>Krish</dc:creator>
  <cp:lastModifiedBy>Krish</cp:lastModifiedBy>
  <cp:revision>3</cp:revision>
  <dcterms:created xsi:type="dcterms:W3CDTF">2023-04-24T01:41:28Z</dcterms:created>
  <dcterms:modified xsi:type="dcterms:W3CDTF">2023-04-24T03:43:02Z</dcterms:modified>
</cp:coreProperties>
</file>