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8" r:id="rId8"/>
    <p:sldId id="265" r:id="rId9"/>
    <p:sldId id="269" r:id="rId10"/>
    <p:sldId id="266" r:id="rId11"/>
    <p:sldId id="267" r:id="rId12"/>
    <p:sldId id="260" r:id="rId13"/>
    <p:sldId id="261" r:id="rId14"/>
    <p:sldId id="262" r:id="rId15"/>
  </p:sldIdLst>
  <p:sldSz cx="9144000" cy="5143500" type="screen16x9"/>
  <p:notesSz cx="9144000" cy="5143500"/>
  <p:embeddedFontLst>
    <p:embeddedFont>
      <p:font typeface="PVLNNE+ArialMT"/>
      <p:regular r:id="rId16"/>
    </p:embeddedFont>
    <p:embeddedFont>
      <p:font typeface="Calibri" pitchFamily="34" charset="0"/>
      <p:regular r:id="rId17"/>
      <p:bold r:id="rId18"/>
      <p:italic r:id="rId19"/>
      <p:boldItalic r:id="rId20"/>
    </p:embeddedFont>
    <p:embeddedFont>
      <p:font typeface="Impact" pitchFamily="34" charset="0"/>
      <p:regular r:id="rId21"/>
    </p:embeddedFont>
    <p:embeddedFont>
      <p:font typeface="KQGMTU+Arial-BoldMT"/>
      <p:regular r:id="rId22"/>
    </p:embeddedFont>
    <p:embeddedFont>
      <p:font typeface="RMKPBC+PublicSans-BoldItalic"/>
      <p:regular r:id="rId23"/>
    </p:embeddedFont>
    <p:embeddedFont>
      <p:font typeface="DejaVu Sans Mono" pitchFamily="49" charset="0"/>
      <p:regular r:id="rId24"/>
    </p:embeddedFont>
    <p:embeddedFont>
      <p:font typeface="CFJCTS+PublicSans-Bold"/>
      <p:regular r:id="rId25"/>
    </p:embeddedFont>
    <p:embeddedFont>
      <p:font typeface="ILIIOR+EBGaramond-Bold"/>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6" d="100"/>
          <a:sy n="156" d="100"/>
        </p:scale>
        <p:origin x="-324" y="-6"/>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ilamagan/NM-APEC-IT-GROUP4"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07504" y="2499742"/>
            <a:ext cx="504056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E-COMMERCE WEBSITE</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16088" y="972705"/>
            <a:ext cx="8667341" cy="155352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Deploy the application on a web server or cloud platform.</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AC234553-5F87-4977-BABE-0EFA5CAFB967}"/>
              </a:ext>
            </a:extLst>
          </p:cNvPr>
          <p:cNvSpPr/>
          <p:nvPr/>
        </p:nvSpPr>
        <p:spPr>
          <a:xfrm>
            <a:off x="316088" y="3072537"/>
            <a:ext cx="8578163"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xmlns=""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p>
        </p:txBody>
      </p:sp>
    </p:spTree>
    <p:extLst>
      <p:ext uri="{BB962C8B-B14F-4D97-AF65-F5344CB8AC3E}">
        <p14:creationId xmlns:p14="http://schemas.microsoft.com/office/powerpoint/2010/main" val="3454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US" sz="1200" b="1">
                <a:solidFill>
                  <a:schemeClr val="tx2">
                    <a:lumMod val="60000"/>
                    <a:lumOff val="40000"/>
                  </a:schemeClr>
                </a:solidFill>
                <a:latin typeface="Times New Roman" panose="02020603050405020304" pitchFamily="18" charset="0"/>
                <a:cs typeface="Times New Roman" panose="02020603050405020304" pitchFamily="18" charset="0"/>
                <a:hlinkClick r:id="rId3"/>
              </a:rPr>
              <a:t> </a:t>
            </a:r>
            <a:r>
              <a:rPr lang="en-US" sz="1200" b="1">
                <a:solidFill>
                  <a:schemeClr val="tx2">
                    <a:lumMod val="60000"/>
                    <a:lumOff val="40000"/>
                  </a:schemeClr>
                </a:solidFill>
                <a:latin typeface="Times New Roman" panose="02020603050405020304" pitchFamily="18" charset="0"/>
                <a:cs typeface="Times New Roman" panose="02020603050405020304" pitchFamily="18" charset="0"/>
              </a:rPr>
              <a:t>https://github.com/mohanrajjana/NM-APEC-IT-GROUP4</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E-COMMERCE WEBSITE</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xmlns=""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xmlns=""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Introducing a secure and user-friendly Ecommerce platform, redefining online shopping. With features like seamless browsing, enhanced security, and 24/7 support, we empower users to shop conveniently and confidently. Join us in shaping the future of online retail.</a:t>
            </a:r>
          </a:p>
        </p:txBody>
      </p:sp>
      <p:sp>
        <p:nvSpPr>
          <p:cNvPr id="19" name="Rectangle: Rounded Corners 18">
            <a:extLst>
              <a:ext uri="{FF2B5EF4-FFF2-40B4-BE49-F238E27FC236}">
                <a16:creationId xmlns:a16="http://schemas.microsoft.com/office/drawing/2014/main" xmlns=""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p>
        </p:txBody>
      </p:sp>
      <p:sp>
        <p:nvSpPr>
          <p:cNvPr id="29" name="Rectangle: Rounded Corners 28">
            <a:extLst>
              <a:ext uri="{FF2B5EF4-FFF2-40B4-BE49-F238E27FC236}">
                <a16:creationId xmlns:a16="http://schemas.microsoft.com/office/drawing/2014/main" xmlns=""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Flipkart is a popular Indian e-commerce platform that offers a diverse range of products, from electronics to fashion items. With its user-friendly interface and reliable delivery services, Flipkart has become a go-to destination for online shopping in India.</a:t>
            </a:r>
          </a:p>
        </p:txBody>
      </p:sp>
      <p:sp>
        <p:nvSpPr>
          <p:cNvPr id="30" name="object 3">
            <a:extLst>
              <a:ext uri="{FF2B5EF4-FFF2-40B4-BE49-F238E27FC236}">
                <a16:creationId xmlns:a16="http://schemas.microsoft.com/office/drawing/2014/main" xmlns=""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92F59F6A-BDEC-377A-F8D6-93C0A0C51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728" y="2229398"/>
            <a:ext cx="1257729" cy="1266533"/>
          </a:xfrm>
          <a:prstGeom prst="rect">
            <a:avLst/>
          </a:prstGeom>
        </p:spPr>
      </p:pic>
      <p:pic>
        <p:nvPicPr>
          <p:cNvPr id="9" name="Picture 8">
            <a:extLst>
              <a:ext uri="{FF2B5EF4-FFF2-40B4-BE49-F238E27FC236}">
                <a16:creationId xmlns:a16="http://schemas.microsoft.com/office/drawing/2014/main" xmlns="" id="{5D795EAB-3F05-485C-96D4-20C4EB329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 y="3668234"/>
            <a:ext cx="1387872" cy="1384402"/>
          </a:xfrm>
          <a:prstGeom prst="rect">
            <a:avLst/>
          </a:prstGeom>
        </p:spPr>
      </p:pic>
      <p:pic>
        <p:nvPicPr>
          <p:cNvPr id="15" name="Picture 14">
            <a:extLst>
              <a:ext uri="{FF2B5EF4-FFF2-40B4-BE49-F238E27FC236}">
                <a16:creationId xmlns:a16="http://schemas.microsoft.com/office/drawing/2014/main" xmlns="" id="{BE0997C9-077A-932B-DF03-111D7103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225" y="195248"/>
            <a:ext cx="2139751" cy="2139751"/>
          </a:xfrm>
          <a:prstGeom prst="rect">
            <a:avLst/>
          </a:prstGeom>
        </p:spPr>
      </p:pic>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xmlns="" id="{5343F3BD-01FA-4360-884F-96662D0BE98B}"/>
              </a:ext>
            </a:extLst>
          </p:cNvPr>
          <p:cNvSpPr/>
          <p:nvPr/>
        </p:nvSpPr>
        <p:spPr>
          <a:xfrm>
            <a:off x="105155" y="225330"/>
            <a:ext cx="3471559"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413792" y="143422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Define the application's scope, features, and target audience.</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Create a detailed system design, including data models, user interfaces, and architecture</a:t>
            </a:r>
            <a:r>
              <a:rPr lang="en-US" dirty="0">
                <a:solidFill>
                  <a:schemeClr val="accent6"/>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xmlns="" id="{AC234553-5F87-4977-BABE-0EFA5CAFB967}"/>
              </a:ext>
            </a:extLst>
          </p:cNvPr>
          <p:cNvSpPr/>
          <p:nvPr/>
        </p:nvSpPr>
        <p:spPr>
          <a:xfrm>
            <a:off x="425345" y="330149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Integrate with APIs or libraries for user interactions</a:t>
            </a:r>
            <a:r>
              <a:rPr lang="en-US" dirty="0">
                <a:solidFill>
                  <a:schemeClr val="accent6"/>
                </a:solidFill>
                <a:latin typeface="Times New Roman" panose="02020603050405020304" pitchFamily="18" charset="0"/>
                <a:cs typeface="Times New Roman" panose="02020603050405020304" pitchFamily="18" charset="0"/>
              </a:rPr>
              <a:t>.</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97714" y="9184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54905" y="686346"/>
            <a:ext cx="8667341"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Server Setup: Set up a backend server environment using Java, ensuring robust and reliable server capabilities.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Framework Utilization: Leverage a versatile framework like Spring Boot to expedite development, enhancing efficiency and scalability.</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Security: Implement stringent user authentication and authorization protocols, along with effective session management, to fortify user data and interactions.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API Development: Craft RESTful APIs to facilitate secure and seamless financial operations, including money transfers, balance inquiries, and transaction history retrieval</a:t>
            </a: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84782" y="19862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4. Database Setup:</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251521" y="686346"/>
            <a:ext cx="8770726"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Select a Database System: Choose a suitable database system such as MySQL or PostgreSQL and set it up to provide a reliable data storage solution.</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Schema and Table Design: Design and create the necessary database schemas and tables to efficiently store user data, account balances, and transaction records.</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p>
        </p:txBody>
      </p:sp>
    </p:spTree>
    <p:extLst>
      <p:ext uri="{BB962C8B-B14F-4D97-AF65-F5344CB8AC3E}">
        <p14:creationId xmlns:p14="http://schemas.microsoft.com/office/powerpoint/2010/main" val="29494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65414" y="1498443"/>
            <a:ext cx="8667341" cy="21466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 Encryption: Prioritize data security by implementing encryption mechanisms to safeguard sensitive information like passwords and transaction details.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Secure Communication: Employ secure communication protocols such as HTTPS to protect data during transmission, ensuring privacy and integrity.</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Input Validation: Implement rigorous input validation to mitigate common security vulnerabilities, preventing malicious inputs and enhancing system resilience.</a:t>
            </a:r>
          </a:p>
        </p:txBody>
      </p:sp>
    </p:spTree>
    <p:extLst>
      <p:ext uri="{BB962C8B-B14F-4D97-AF65-F5344CB8AC3E}">
        <p14:creationId xmlns:p14="http://schemas.microsoft.com/office/powerpoint/2010/main" val="35152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6.TESTING :</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38881" y="1216098"/>
            <a:ext cx="8667341" cy="272949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Unit Testing: Validate individual components and functions through rigorous unit testing, addressing isolated issues effectively.</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Integration Testing: Ensure seamless interactions between front-end and back-end systems with comprehensive integration testing, verifying the holistic system operation.</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Acceptance Testing: Assess application usability in user acceptance testing before deployment, aligning the system with user expectations and making refinements as required</a:t>
            </a:r>
          </a:p>
        </p:txBody>
      </p:sp>
    </p:spTree>
    <p:extLst>
      <p:ext uri="{BB962C8B-B14F-4D97-AF65-F5344CB8AC3E}">
        <p14:creationId xmlns:p14="http://schemas.microsoft.com/office/powerpoint/2010/main" val="187937466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909</Words>
  <Application>Microsoft Office PowerPoint</Application>
  <PresentationFormat>On-screen Show (16:9)</PresentationFormat>
  <Paragraphs>95</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PVLNNE+ArialMT</vt:lpstr>
      <vt:lpstr>Calibri</vt:lpstr>
      <vt:lpstr>Times New Roman</vt:lpstr>
      <vt:lpstr>Impact</vt:lpstr>
      <vt:lpstr>KQGMTU+Arial-BoldMT</vt:lpstr>
      <vt:lpstr>RMKPBC+PublicSans-BoldItalic</vt:lpstr>
      <vt:lpstr>Wingdings</vt:lpstr>
      <vt:lpstr>DejaVu Sans Mono</vt:lpstr>
      <vt:lpstr>CFJCTS+PublicSans-Bold</vt:lpstr>
      <vt:lpstr>ILIIOR+EBGaramond-Bold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IT LAB</cp:lastModifiedBy>
  <cp:revision>31</cp:revision>
  <dcterms:modified xsi:type="dcterms:W3CDTF">2023-10-31T08:43:01Z</dcterms:modified>
</cp:coreProperties>
</file>