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9" r:id="rId12"/>
    <p:sldId id="268" r:id="rId13"/>
    <p:sldId id="270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plnkr.co/edit/1WCYQ2SXe3OvhaytpIuj?p=preview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plnkr.co/edit/VOSVbpHKPyBv6REQnCA2?p=preview" TargetMode="External"/><Relationship Id="rId2" Type="http://schemas.openxmlformats.org/officeDocument/2006/relationships/hyperlink" Target="http://lampwww.epfl.ch/papers/idealhashtrees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facebook.github.io/immutable-js/" TargetMode="External"/><Relationship Id="rId2" Type="http://schemas.openxmlformats.org/officeDocument/2006/relationships/hyperlink" Target="http://swannodette.github.io/mori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amdajs.com/" TargetMode="External"/><Relationship Id="rId5" Type="http://schemas.openxmlformats.org/officeDocument/2006/relationships/hyperlink" Target="https://lodash.com/" TargetMode="External"/><Relationship Id="rId4" Type="http://schemas.openxmlformats.org/officeDocument/2006/relationships/hyperlink" Target="http://underscorejs.org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lnkr.co/edit/JDLzOjyqY7KXoBl4HQFj?p=info" TargetMode="External"/><Relationship Id="rId2" Type="http://schemas.openxmlformats.org/officeDocument/2006/relationships/hyperlink" Target="http://plnkr.co/edit/TjqSpd2D8URHdF0uXA4n?p=inf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plnkr.co/edit/AoDc4haMj5YVa80tfJK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plnkr.co/edit/rpqASgHTwh8YEuKBTlnm?p=preview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ciencecentral.com/forum/topics/what-is-map-reduc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Functional Programming in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Mohan Ram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Avoid mutability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Use immutable data</a:t>
            </a:r>
          </a:p>
          <a:p>
            <a:r>
              <a:rPr lang="en-US" dirty="0" smtClean="0">
                <a:hlinkClick r:id="rId2"/>
              </a:rPr>
              <a:t>http://plnkr.co/edit/1WCYQ2SXe3OvhaytpIuj?p=preview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 with Immutable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Whenever we need to change our data we do create a new copy of data.</a:t>
            </a:r>
          </a:p>
          <a:p>
            <a:endParaRPr lang="en-US" dirty="0" smtClean="0"/>
          </a:p>
          <a:p>
            <a:r>
              <a:rPr lang="en-US" dirty="0" smtClean="0"/>
              <a:t>To replace one room we need to create a whole new array (copying the rooms even we didn’t change ).</a:t>
            </a:r>
          </a:p>
          <a:p>
            <a:endParaRPr lang="en-US" dirty="0" smtClean="0"/>
          </a:p>
          <a:p>
            <a:r>
              <a:rPr lang="en-US" dirty="0" smtClean="0"/>
              <a:t>Being simple array its fine but once our object or array grows more complex this methodology gives efficiency problem.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Persistent data structures for efficient immutability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Mori, </a:t>
            </a:r>
            <a:r>
              <a:rPr lang="en-US" b="1" dirty="0" smtClean="0"/>
              <a:t>Immutable JS</a:t>
            </a:r>
            <a:r>
              <a:rPr lang="en-US" dirty="0" smtClean="0"/>
              <a:t>, </a:t>
            </a:r>
            <a:r>
              <a:rPr lang="en-US" dirty="0" err="1" smtClean="0"/>
              <a:t>Undeep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data structures -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This idea was theoretically introduced by Phil Bagwell in his paper called “</a:t>
            </a:r>
            <a:r>
              <a:rPr lang="en-US" dirty="0" smtClean="0">
                <a:hlinkClick r:id="rId2"/>
              </a:rPr>
              <a:t>Ideal Hash Trees</a:t>
            </a:r>
            <a:r>
              <a:rPr lang="en-US" dirty="0" smtClean="0"/>
              <a:t>”.</a:t>
            </a:r>
          </a:p>
          <a:p>
            <a:endParaRPr lang="en-US" dirty="0" smtClean="0"/>
          </a:p>
          <a:p>
            <a:r>
              <a:rPr lang="en-US" dirty="0" smtClean="0"/>
              <a:t>Then Rich Hickey who invented </a:t>
            </a:r>
            <a:r>
              <a:rPr lang="en-US" dirty="0" err="1" smtClean="0"/>
              <a:t>Clojure</a:t>
            </a:r>
            <a:r>
              <a:rPr lang="en-US" dirty="0" smtClean="0"/>
              <a:t> implemented data structures using P Bagwell idea to make </a:t>
            </a:r>
            <a:r>
              <a:rPr lang="en-US" dirty="0" err="1" smtClean="0"/>
              <a:t>clojure</a:t>
            </a:r>
            <a:r>
              <a:rPr lang="en-US" dirty="0" smtClean="0"/>
              <a:t> really efficient for handling immutable data structures and functional operations.</a:t>
            </a:r>
          </a:p>
          <a:p>
            <a:endParaRPr lang="en-US" dirty="0" smtClean="0"/>
          </a:p>
          <a:p>
            <a:r>
              <a:rPr lang="en-US" dirty="0" smtClean="0"/>
              <a:t>Example - </a:t>
            </a:r>
            <a:r>
              <a:rPr lang="en-US" dirty="0" smtClean="0">
                <a:hlinkClick r:id="rId3"/>
              </a:rPr>
              <a:t>http://plnkr.co/edit/VOSVbpHKPyBv6REQnCA2?p=preview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Libraries for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Mori - </a:t>
            </a:r>
            <a:r>
              <a:rPr lang="en-US" dirty="0" smtClean="0">
                <a:hlinkClick r:id="rId2"/>
              </a:rPr>
              <a:t>http://swannodette.github.io/mori/</a:t>
            </a:r>
            <a:endParaRPr lang="en-US" dirty="0" smtClean="0"/>
          </a:p>
          <a:p>
            <a:r>
              <a:rPr lang="en-US" dirty="0" err="1" smtClean="0"/>
              <a:t>ImmutableJS</a:t>
            </a:r>
            <a:r>
              <a:rPr lang="en-US" dirty="0" smtClean="0"/>
              <a:t> - </a:t>
            </a:r>
            <a:r>
              <a:rPr lang="en-US" dirty="0" smtClean="0">
                <a:hlinkClick r:id="rId3"/>
              </a:rPr>
              <a:t>https://facebook.github.io/immutable-js/</a:t>
            </a:r>
            <a:endParaRPr lang="en-US" dirty="0" smtClean="0"/>
          </a:p>
          <a:p>
            <a:r>
              <a:rPr lang="en-US" dirty="0" smtClean="0"/>
              <a:t>Underscore JS - </a:t>
            </a:r>
            <a:r>
              <a:rPr lang="en-US" dirty="0" smtClean="0">
                <a:hlinkClick r:id="rId4"/>
              </a:rPr>
              <a:t>http://underscorejs.org/</a:t>
            </a:r>
            <a:endParaRPr lang="en-US" dirty="0" smtClean="0"/>
          </a:p>
          <a:p>
            <a:r>
              <a:rPr lang="en-US" dirty="0" err="1" smtClean="0"/>
              <a:t>Lodash</a:t>
            </a:r>
            <a:r>
              <a:rPr lang="en-US" dirty="0" smtClean="0"/>
              <a:t> - </a:t>
            </a:r>
            <a:r>
              <a:rPr lang="en-US" dirty="0" smtClean="0">
                <a:hlinkClick r:id="rId5"/>
              </a:rPr>
              <a:t>https://lodash.com/</a:t>
            </a:r>
            <a:endParaRPr lang="en-US" dirty="0" smtClean="0"/>
          </a:p>
          <a:p>
            <a:r>
              <a:rPr lang="en-US" dirty="0" err="1" smtClean="0"/>
              <a:t>Ramda</a:t>
            </a:r>
            <a:r>
              <a:rPr lang="en-US" dirty="0" smtClean="0"/>
              <a:t> - </a:t>
            </a:r>
            <a:r>
              <a:rPr lang="en-US" dirty="0" smtClean="0">
                <a:hlinkClick r:id="rId6"/>
              </a:rPr>
              <a:t>http://ramdajs.com/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Declarative Programming</a:t>
            </a:r>
          </a:p>
          <a:p>
            <a:r>
              <a:rPr lang="en-US" dirty="0" smtClean="0"/>
              <a:t>Avoid Side Effects – use pure functions</a:t>
            </a:r>
          </a:p>
          <a:p>
            <a:r>
              <a:rPr lang="en-US" dirty="0" smtClean="0"/>
              <a:t>Use Higher-order functions</a:t>
            </a:r>
          </a:p>
          <a:p>
            <a:r>
              <a:rPr lang="en-US" dirty="0" smtClean="0"/>
              <a:t>Don’t Iterate</a:t>
            </a:r>
          </a:p>
          <a:p>
            <a:r>
              <a:rPr lang="en-US" dirty="0" smtClean="0"/>
              <a:t>Avoid Mutability</a:t>
            </a:r>
          </a:p>
          <a:p>
            <a:r>
              <a:rPr lang="en-US" dirty="0" smtClean="0"/>
              <a:t>Persistent data structures for efficiency.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Functional programming is the process of building software by composing </a:t>
            </a:r>
            <a:r>
              <a:rPr lang="en-US" b="1" dirty="0" smtClean="0"/>
              <a:t>pure functions</a:t>
            </a:r>
            <a:r>
              <a:rPr lang="en-US" dirty="0" smtClean="0"/>
              <a:t>, avoiding </a:t>
            </a:r>
            <a:r>
              <a:rPr lang="en-US" b="1" dirty="0" smtClean="0"/>
              <a:t>shared state,</a:t>
            </a:r>
            <a:r>
              <a:rPr lang="en-US" dirty="0" smtClean="0"/>
              <a:t> </a:t>
            </a:r>
            <a:r>
              <a:rPr lang="en-US" b="1" dirty="0" smtClean="0"/>
              <a:t>mutable data, </a:t>
            </a:r>
            <a:r>
              <a:rPr lang="en-US" dirty="0" smtClean="0"/>
              <a:t>and </a:t>
            </a:r>
            <a:r>
              <a:rPr lang="en-US" b="1" dirty="0" smtClean="0"/>
              <a:t>side-effects.</a:t>
            </a:r>
          </a:p>
          <a:p>
            <a:endParaRPr lang="en-US" dirty="0" smtClean="0"/>
          </a:p>
          <a:p>
            <a:r>
              <a:rPr lang="en-US" dirty="0" smtClean="0"/>
              <a:t>Functional programming is </a:t>
            </a:r>
            <a:r>
              <a:rPr lang="en-US" b="1" dirty="0" smtClean="0"/>
              <a:t>declarative</a:t>
            </a:r>
            <a:r>
              <a:rPr lang="en-US" dirty="0" smtClean="0"/>
              <a:t> rather than </a:t>
            </a:r>
            <a:r>
              <a:rPr lang="en-US" b="1" dirty="0" smtClean="0"/>
              <a:t>imperative</a:t>
            </a:r>
            <a:r>
              <a:rPr lang="en-US" dirty="0" smtClean="0"/>
              <a:t>, which means programming is done with expressions or declarations</a:t>
            </a:r>
            <a:r>
              <a:rPr lang="en-US" baseline="30000" dirty="0" smtClean="0"/>
              <a:t> </a:t>
            </a:r>
            <a:r>
              <a:rPr lang="en-US" dirty="0" smtClean="0"/>
              <a:t>instead of statements.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Declarative vs Imperative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With </a:t>
            </a:r>
            <a:r>
              <a:rPr lang="en-US" b="1" dirty="0" smtClean="0"/>
              <a:t>imperative</a:t>
            </a:r>
            <a:r>
              <a:rPr lang="en-US" dirty="0" smtClean="0"/>
              <a:t> programming, you tell the compiler what you want to happen, step by step.</a:t>
            </a:r>
          </a:p>
          <a:p>
            <a:endParaRPr lang="en-US" dirty="0" smtClean="0"/>
          </a:p>
          <a:p>
            <a:r>
              <a:rPr lang="en-US" dirty="0" smtClean="0"/>
              <a:t>With </a:t>
            </a:r>
            <a:r>
              <a:rPr lang="en-US" b="1" dirty="0" smtClean="0"/>
              <a:t>declarative</a:t>
            </a:r>
            <a:r>
              <a:rPr lang="en-US" dirty="0" smtClean="0"/>
              <a:t> programming, on the other hand, you write code that describes what you want, but not necessarily how to get it (declare your desired results, but not the step-by-step):</a:t>
            </a:r>
          </a:p>
          <a:p>
            <a:endParaRPr lang="en-US" dirty="0" smtClean="0"/>
          </a:p>
          <a:p>
            <a:r>
              <a:rPr lang="en-US" dirty="0" smtClean="0"/>
              <a:t>Example: </a:t>
            </a:r>
            <a:r>
              <a:rPr lang="en-US" dirty="0" smtClean="0">
                <a:hlinkClick r:id="rId2"/>
              </a:rPr>
              <a:t>http://plnkr.co/edit/TjqSpd2D8URHdF0uXA4n?p=info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http://plnkr.co/edit/JDLzOjyqY7KXoBl4HQFj?p=info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Avoid Side Effects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Use pure functions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Side effect is anything that a function might do that isn’t computing its output from its input.</a:t>
            </a:r>
          </a:p>
          <a:p>
            <a:endParaRPr lang="en-US" dirty="0" smtClean="0"/>
          </a:p>
          <a:p>
            <a:r>
              <a:rPr lang="en-US" dirty="0" smtClean="0"/>
              <a:t>Examples for the side effects</a:t>
            </a:r>
          </a:p>
          <a:p>
            <a:pPr lvl="1"/>
            <a:r>
              <a:rPr lang="en-US" dirty="0" smtClean="0"/>
              <a:t>Accessing the global variables</a:t>
            </a:r>
          </a:p>
          <a:p>
            <a:pPr lvl="1"/>
            <a:r>
              <a:rPr lang="en-US" dirty="0" smtClean="0"/>
              <a:t>Printing outputs or DOM accessibility</a:t>
            </a:r>
          </a:p>
          <a:p>
            <a:pPr lvl="1"/>
            <a:r>
              <a:rPr lang="en-US" dirty="0" smtClean="0"/>
              <a:t>Updating back end data (or any asynchronous action</a:t>
            </a:r>
          </a:p>
          <a:p>
            <a:endParaRPr lang="en-US" dirty="0" smtClean="0"/>
          </a:p>
          <a:p>
            <a:r>
              <a:rPr lang="en-US" dirty="0" smtClean="0"/>
              <a:t>Example </a:t>
            </a:r>
            <a:r>
              <a:rPr lang="en-US" dirty="0" smtClean="0">
                <a:hlinkClick r:id="rId2"/>
              </a:rPr>
              <a:t>–</a:t>
            </a:r>
            <a:r>
              <a:rPr lang="en-US" dirty="0" smtClean="0"/>
              <a:t> Pure vs Impure functions </a:t>
            </a:r>
            <a:r>
              <a:rPr lang="en-US" dirty="0" smtClean="0">
                <a:hlinkClick r:id="rId2"/>
              </a:rPr>
              <a:t>http://plnkr.co/edit/AoDc4haMj5YVa80tfJKg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 higher-order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Functions can be inputs/outputs</a:t>
            </a:r>
          </a:p>
          <a:p>
            <a:r>
              <a:rPr lang="en-US" dirty="0" smtClean="0">
                <a:hlinkClick r:id="rId2"/>
              </a:rPr>
              <a:t>http://plnkr.co/edit/rpqASgHTwh8YEuKBTlnm?p=preview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Don’t Iterate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Use map, reduce, filters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Iterate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Instead of using for/while to iterate over each item to do some manipulation on them.</a:t>
            </a:r>
          </a:p>
          <a:p>
            <a:r>
              <a:rPr lang="en-US" dirty="0" smtClean="0"/>
              <a:t>Use higher order functions like map, reduce, filters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OHAN RAM\Downloads\bor5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0988" y="1185863"/>
            <a:ext cx="6040437" cy="4486275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70838" y="6172200"/>
            <a:ext cx="8392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3"/>
              </a:rPr>
              <a:t>http://www.datasciencecentral.com/forum/topics/what-is-map-reduce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328</Words>
  <Application>Microsoft Office PowerPoint</Application>
  <PresentationFormat>On-screen Show (4:3)</PresentationFormat>
  <Paragraphs>70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Functional Programming in JavaScript</vt:lpstr>
      <vt:lpstr>Functional Programming</vt:lpstr>
      <vt:lpstr>Declarative vs Imperative Programming</vt:lpstr>
      <vt:lpstr>Avoid Side Effects</vt:lpstr>
      <vt:lpstr>Side effects</vt:lpstr>
      <vt:lpstr>Use higher-order functions</vt:lpstr>
      <vt:lpstr>Don’t Iterate</vt:lpstr>
      <vt:lpstr>Don’t Iterate</vt:lpstr>
      <vt:lpstr>Slide 9</vt:lpstr>
      <vt:lpstr>Avoid mutability</vt:lpstr>
      <vt:lpstr>Drawback with Immutable</vt:lpstr>
      <vt:lpstr>Persistent data structures for efficient immutability</vt:lpstr>
      <vt:lpstr>Persistent data structures - History</vt:lpstr>
      <vt:lpstr>Functional Libraries for JS</vt:lpstr>
      <vt:lpstr>Recap 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 in JavaScript</dc:title>
  <dc:creator>MOHAN RAM</dc:creator>
  <cp:lastModifiedBy>MOHAN RAM</cp:lastModifiedBy>
  <cp:revision>41</cp:revision>
  <dcterms:created xsi:type="dcterms:W3CDTF">2006-08-16T00:00:00Z</dcterms:created>
  <dcterms:modified xsi:type="dcterms:W3CDTF">2017-05-28T12:13:44Z</dcterms:modified>
</cp:coreProperties>
</file>