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Instrument Sans Semi Bold"/>
      <p:regular r:id="rId15"/>
    </p:embeddedFont>
    <p:embeddedFont>
      <p:font typeface="Instrument Sans Semi Bold"/>
      <p:regular r:id="rId16"/>
    </p:embeddedFont>
    <p:embeddedFont>
      <p:font typeface="Instrument Sans Semi Bold"/>
      <p:regular r:id="rId17"/>
    </p:embeddedFont>
    <p:embeddedFont>
      <p:font typeface="Instrument Sans Semi Bold"/>
      <p:regular r:id="rId18"/>
    </p:embeddedFont>
    <p:embeddedFont>
      <p:font typeface="Instrument Sans Medium"/>
      <p:regular r:id="rId19"/>
    </p:embeddedFont>
    <p:embeddedFont>
      <p:font typeface="Instrument Sans Medium"/>
      <p:regular r:id="rId20"/>
    </p:embeddedFont>
    <p:embeddedFont>
      <p:font typeface="Instrument Sans Medium"/>
      <p:regular r:id="rId21"/>
    </p:embeddedFont>
    <p:embeddedFont>
      <p:font typeface="Instrument Sans Medium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5675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Customer Churn Analysis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41447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presentation explores customer churn using a dataset of 7,043 records with 21 attributes. The data includes customer demographics, service details, and churn status. Our goal is to understand factors influencing churn and derive actionable insights.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123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 begin by examining data structure, cleaning missing values, and then proceed to univariate and numerical analyses. Visualizations help reveal patterns in churn behavior across different customer segments and services.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89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Dataset Structure and Initial Insights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7499"/>
            <a:ext cx="3664863" cy="2395657"/>
          </a:xfrm>
          <a:prstGeom prst="roundRect">
            <a:avLst>
              <a:gd name="adj" fmla="val 8521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Dataset Size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56473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7,043 rows and 21 columns covering customer info, services, and churn.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47499"/>
            <a:ext cx="3664863" cy="2395657"/>
          </a:xfrm>
          <a:prstGeom prst="roundRect">
            <a:avLst>
              <a:gd name="adj" fmla="val 8521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074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Types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564731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Mix of categorical and numerical data; TotalCharges initially as object, converted to numeric.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9969"/>
            <a:ext cx="7556421" cy="1669852"/>
          </a:xfrm>
          <a:prstGeom prst="roundRect">
            <a:avLst>
              <a:gd name="adj" fmla="val 12225"/>
            </a:avLst>
          </a:prstGeom>
          <a:solidFill>
            <a:srgbClr val="CEE6FD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6967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1872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Only 11 missing values in TotalCharges, representing 0.15% of data, safely removed.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9254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Cleaning and Preparation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0541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305413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Handling Missing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150162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Converted TotalCharges to numeric and dropped rows with missing values.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0541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5422583" y="3305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2583" y="3795832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Created tenure groups in 12-month bins to categorize customer tenure.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2083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7208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Column Reduction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21125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Dropped customerID and raw tenure columns to focus on relevant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5021"/>
            <a:ext cx="95654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Univariate Analysis of Churn Factors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0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Churn Distribution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3192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Churn rate is 26.6%, with 73.4% customers retained.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Month-to-month contracts show higher churn compared to long-term contracts.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350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Service Impact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393192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Customers without online security or tech support have higher churn.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8617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Fiber optic users tend to churn more than DSL or no internet users.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350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Demographics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393192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Non-senior citizens churn more frequently than seniors.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486179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Gender and phone service availability have minimal impact on churn.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Numerical Analysis: Charges and Churn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Monthly Charges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2061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Higher monthly charges correlate with increased churn probability.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Total Charges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Surprisingly, churn is higher at lower total charges, indicating shorter tenure.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Combined Effect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High monthly charges with low tenure and total charges link strongly to churn.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296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Correlation and Heatmap Insights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251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294251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Strong Positive Correlations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787259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Month-to-month contracts, no online security, no tech support, and fiber optic internet associate with high churn.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94251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5422583" y="2942511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Strong Negative Correlations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2583" y="378725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Long-term contracts and customers with 5+ years tenure show low churn.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08373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6083737"/>
            <a:ext cx="31131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Minimal Impact Factors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57415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Gender, phone service, and multiple lines have little influence on churn.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1261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Churn Distribution by Key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822127" y="2698671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709982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87579" y="2670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Payment Method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87579" y="3160752"/>
            <a:ext cx="67626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Electronic check users have the highest churn rate compared to other payment types.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822127" y="4595336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0664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87579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Contract Type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87579" y="5057418"/>
            <a:ext cx="67626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Month-to-month contracts show significantly higher churn than one or two-year contracts.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822127" y="6492002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503313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87579" y="6463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Tech Support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87579" y="6954083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Customers without tech support are more likely to churn.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13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Conclusion and Key Takeaways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29044"/>
            <a:ext cx="170021" cy="1216223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2829044"/>
            <a:ext cx="29422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Highest Churn Drivers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319463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Electronic check payment, month-to-month contracts, no online security, and no tech support.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272082"/>
            <a:ext cx="170021" cy="1216223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42720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Customer Profile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762500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Non-senior citizens and customers with shorter tenure are more prone to churn.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715119"/>
            <a:ext cx="170021" cy="1216223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57151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6205538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Further analysis to uncover additional insights and develop targeted retention strategies.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2025-04-17T17:54:58Z</dcterms:created>
  <dcterms:modified xsi:type="dcterms:W3CDTF">2025-04-17T17:54:58Z</dcterms:modified>
</cp:coreProperties>
</file>