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9" r:id="rId2"/>
  </p:sldMasterIdLst>
  <p:notesMasterIdLst>
    <p:notesMasterId r:id="rId18"/>
  </p:notesMasterIdLst>
  <p:sldIdLst>
    <p:sldId id="283" r:id="rId3"/>
    <p:sldId id="274" r:id="rId4"/>
    <p:sldId id="275" r:id="rId5"/>
    <p:sldId id="282" r:id="rId6"/>
    <p:sldId id="284" r:id="rId7"/>
    <p:sldId id="276" r:id="rId8"/>
    <p:sldId id="277" r:id="rId9"/>
    <p:sldId id="278" r:id="rId10"/>
    <p:sldId id="279" r:id="rId11"/>
    <p:sldId id="281" r:id="rId12"/>
    <p:sldId id="280" r:id="rId13"/>
    <p:sldId id="270" r:id="rId14"/>
    <p:sldId id="272" r:id="rId15"/>
    <p:sldId id="273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81" autoAdjust="0"/>
  </p:normalViewPr>
  <p:slideViewPr>
    <p:cSldViewPr>
      <p:cViewPr>
        <p:scale>
          <a:sx n="66" d="100"/>
          <a:sy n="66" d="100"/>
        </p:scale>
        <p:origin x="-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ED892-9E5B-4861-857D-C9D79B5FA635}" type="datetimeFigureOut">
              <a:rPr lang="en-SG" smtClean="0"/>
              <a:pPr/>
              <a:t>20/10/2017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28C5E-E50C-4430-8240-24E37543C36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87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6DCE6-49F8-428A-AC82-CF64185E4ACE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766" y="4341936"/>
            <a:ext cx="5484470" cy="4116265"/>
          </a:xfrm>
        </p:spPr>
        <p:txBody>
          <a:bodyPr lIns="97265" tIns="48633" rIns="97265" bIns="48633"/>
          <a:lstStyle/>
          <a:p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DC99-5D7C-44AC-BBB6-151846C0086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7525"/>
            <a:ext cx="8534400" cy="769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1612"/>
            <a:ext cx="8534400" cy="450059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2000"/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800"/>
            </a:lvl3pPr>
            <a:lvl4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/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70988" cy="674370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144000"/>
              <a:gd name="connsiteY0" fmla="*/ 12700 h 5285635"/>
              <a:gd name="connsiteX1" fmla="*/ 0 w 9144000"/>
              <a:gd name="connsiteY1" fmla="*/ 4507865 h 5285635"/>
              <a:gd name="connsiteX2" fmla="*/ 1809750 w 9144000"/>
              <a:gd name="connsiteY2" fmla="*/ 4526915 h 5285635"/>
              <a:gd name="connsiteX3" fmla="*/ 5724525 w 9144000"/>
              <a:gd name="connsiteY3" fmla="*/ 5231765 h 5285635"/>
              <a:gd name="connsiteX4" fmla="*/ 9143999 w 9144000"/>
              <a:gd name="connsiteY4" fmla="*/ 4812666 h 5285635"/>
              <a:gd name="connsiteX5" fmla="*/ 9144000 w 9144000"/>
              <a:gd name="connsiteY5" fmla="*/ 4584066 h 5285635"/>
              <a:gd name="connsiteX6" fmla="*/ 5715000 w 9144000"/>
              <a:gd name="connsiteY6" fmla="*/ 5136515 h 5285635"/>
              <a:gd name="connsiteX7" fmla="*/ 1800225 w 9144000"/>
              <a:gd name="connsiteY7" fmla="*/ 4431665 h 5285635"/>
              <a:gd name="connsiteX8" fmla="*/ 0 w 9144000"/>
              <a:gd name="connsiteY8" fmla="*/ 12700 h 5285635"/>
              <a:gd name="connsiteX0" fmla="*/ 0 w 9144000"/>
              <a:gd name="connsiteY0" fmla="*/ 12700 h 5279391"/>
              <a:gd name="connsiteX1" fmla="*/ 0 w 9144000"/>
              <a:gd name="connsiteY1" fmla="*/ 4507865 h 5279391"/>
              <a:gd name="connsiteX2" fmla="*/ 1809750 w 9144000"/>
              <a:gd name="connsiteY2" fmla="*/ 4526915 h 5279391"/>
              <a:gd name="connsiteX3" fmla="*/ 5724525 w 9144000"/>
              <a:gd name="connsiteY3" fmla="*/ 5231765 h 5279391"/>
              <a:gd name="connsiteX4" fmla="*/ 9143999 w 9144000"/>
              <a:gd name="connsiteY4" fmla="*/ 4812666 h 5279391"/>
              <a:gd name="connsiteX5" fmla="*/ 9144000 w 9144000"/>
              <a:gd name="connsiteY5" fmla="*/ 4584066 h 5279391"/>
              <a:gd name="connsiteX6" fmla="*/ 5867400 w 9144000"/>
              <a:gd name="connsiteY6" fmla="*/ 4064002 h 5279391"/>
              <a:gd name="connsiteX7" fmla="*/ 1800225 w 9144000"/>
              <a:gd name="connsiteY7" fmla="*/ 4431665 h 5279391"/>
              <a:gd name="connsiteX8" fmla="*/ 0 w 9144000"/>
              <a:gd name="connsiteY8" fmla="*/ 12700 h 5279391"/>
              <a:gd name="connsiteX0" fmla="*/ 0 w 9144000"/>
              <a:gd name="connsiteY0" fmla="*/ 12700 h 6122128"/>
              <a:gd name="connsiteX1" fmla="*/ 0 w 9144000"/>
              <a:gd name="connsiteY1" fmla="*/ 4507865 h 6122128"/>
              <a:gd name="connsiteX2" fmla="*/ 1809750 w 9144000"/>
              <a:gd name="connsiteY2" fmla="*/ 4526915 h 6122128"/>
              <a:gd name="connsiteX3" fmla="*/ 5724525 w 9144000"/>
              <a:gd name="connsiteY3" fmla="*/ 5231765 h 6122128"/>
              <a:gd name="connsiteX4" fmla="*/ 9143999 w 9144000"/>
              <a:gd name="connsiteY4" fmla="*/ 4812666 h 6122128"/>
              <a:gd name="connsiteX5" fmla="*/ 9144000 w 9144000"/>
              <a:gd name="connsiteY5" fmla="*/ 4584066 h 6122128"/>
              <a:gd name="connsiteX6" fmla="*/ 5867400 w 9144000"/>
              <a:gd name="connsiteY6" fmla="*/ 4064002 h 6122128"/>
              <a:gd name="connsiteX7" fmla="*/ 1800225 w 9144000"/>
              <a:gd name="connsiteY7" fmla="*/ 4431665 h 6122128"/>
              <a:gd name="connsiteX8" fmla="*/ 0 w 9144000"/>
              <a:gd name="connsiteY8" fmla="*/ 12700 h 6122128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0 h 6953449"/>
              <a:gd name="connsiteX1" fmla="*/ 0 w 9144000"/>
              <a:gd name="connsiteY1" fmla="*/ 4495165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828800 w 9144000"/>
              <a:gd name="connsiteY8" fmla="*/ 3950020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663710"/>
              <a:gd name="connsiteX1" fmla="*/ 0 w 9144000"/>
              <a:gd name="connsiteY1" fmla="*/ 6887211 h 7663710"/>
              <a:gd name="connsiteX2" fmla="*/ 1809750 w 9144000"/>
              <a:gd name="connsiteY2" fmla="*/ 4514215 h 7663710"/>
              <a:gd name="connsiteX3" fmla="*/ 5724525 w 9144000"/>
              <a:gd name="connsiteY3" fmla="*/ 5219065 h 7663710"/>
              <a:gd name="connsiteX4" fmla="*/ 9143999 w 9144000"/>
              <a:gd name="connsiteY4" fmla="*/ 4799966 h 7663710"/>
              <a:gd name="connsiteX5" fmla="*/ 9144000 w 9144000"/>
              <a:gd name="connsiteY5" fmla="*/ 4571366 h 7663710"/>
              <a:gd name="connsiteX6" fmla="*/ 5867400 w 9144000"/>
              <a:gd name="connsiteY6" fmla="*/ 4051302 h 7663710"/>
              <a:gd name="connsiteX7" fmla="*/ 3124200 w 9144000"/>
              <a:gd name="connsiteY7" fmla="*/ 6988494 h 7663710"/>
              <a:gd name="connsiteX8" fmla="*/ 0 w 9144000"/>
              <a:gd name="connsiteY8" fmla="*/ 0 h 7663710"/>
              <a:gd name="connsiteX0" fmla="*/ 0 w 9144000"/>
              <a:gd name="connsiteY0" fmla="*/ 0 h 7663711"/>
              <a:gd name="connsiteX1" fmla="*/ 0 w 9144000"/>
              <a:gd name="connsiteY1" fmla="*/ 6887211 h 7663711"/>
              <a:gd name="connsiteX2" fmla="*/ 1809750 w 9144000"/>
              <a:gd name="connsiteY2" fmla="*/ 4514215 h 7663711"/>
              <a:gd name="connsiteX3" fmla="*/ 5724525 w 9144000"/>
              <a:gd name="connsiteY3" fmla="*/ 5219065 h 7663711"/>
              <a:gd name="connsiteX4" fmla="*/ 9143999 w 9144000"/>
              <a:gd name="connsiteY4" fmla="*/ 4799966 h 7663711"/>
              <a:gd name="connsiteX5" fmla="*/ 9144000 w 9144000"/>
              <a:gd name="connsiteY5" fmla="*/ 4571366 h 7663711"/>
              <a:gd name="connsiteX6" fmla="*/ 5867400 w 9144000"/>
              <a:gd name="connsiteY6" fmla="*/ 4051302 h 7663711"/>
              <a:gd name="connsiteX7" fmla="*/ 3124200 w 9144000"/>
              <a:gd name="connsiteY7" fmla="*/ 6988494 h 7663711"/>
              <a:gd name="connsiteX8" fmla="*/ 0 w 9144000"/>
              <a:gd name="connsiteY8" fmla="*/ 0 h 7663711"/>
              <a:gd name="connsiteX0" fmla="*/ 0 w 9144000"/>
              <a:gd name="connsiteY0" fmla="*/ 0 h 7750389"/>
              <a:gd name="connsiteX1" fmla="*/ 0 w 9144000"/>
              <a:gd name="connsiteY1" fmla="*/ 6887211 h 7750389"/>
              <a:gd name="connsiteX2" fmla="*/ 1809750 w 9144000"/>
              <a:gd name="connsiteY2" fmla="*/ 4514215 h 7750389"/>
              <a:gd name="connsiteX3" fmla="*/ 5724525 w 9144000"/>
              <a:gd name="connsiteY3" fmla="*/ 5219065 h 7750389"/>
              <a:gd name="connsiteX4" fmla="*/ 9143999 w 9144000"/>
              <a:gd name="connsiteY4" fmla="*/ 4799966 h 7750389"/>
              <a:gd name="connsiteX5" fmla="*/ 9144000 w 9144000"/>
              <a:gd name="connsiteY5" fmla="*/ 4571366 h 7750389"/>
              <a:gd name="connsiteX6" fmla="*/ 3124200 w 9144000"/>
              <a:gd name="connsiteY6" fmla="*/ 6988494 h 7750389"/>
              <a:gd name="connsiteX7" fmla="*/ 0 w 9144000"/>
              <a:gd name="connsiteY7" fmla="*/ 0 h 7750389"/>
              <a:gd name="connsiteX0" fmla="*/ 0 w 9144000"/>
              <a:gd name="connsiteY0" fmla="*/ 0 h 8036688"/>
              <a:gd name="connsiteX1" fmla="*/ 0 w 9144000"/>
              <a:gd name="connsiteY1" fmla="*/ 6887211 h 8036688"/>
              <a:gd name="connsiteX2" fmla="*/ 1809750 w 9144000"/>
              <a:gd name="connsiteY2" fmla="*/ 4514215 h 8036688"/>
              <a:gd name="connsiteX3" fmla="*/ 5724525 w 9144000"/>
              <a:gd name="connsiteY3" fmla="*/ 5219065 h 8036688"/>
              <a:gd name="connsiteX4" fmla="*/ 9143999 w 9144000"/>
              <a:gd name="connsiteY4" fmla="*/ 4799966 h 8036688"/>
              <a:gd name="connsiteX5" fmla="*/ 9144000 w 9144000"/>
              <a:gd name="connsiteY5" fmla="*/ 4571366 h 8036688"/>
              <a:gd name="connsiteX6" fmla="*/ 5943600 w 9144000"/>
              <a:gd name="connsiteY6" fmla="*/ 3646170 h 8036688"/>
              <a:gd name="connsiteX7" fmla="*/ 3124200 w 9144000"/>
              <a:gd name="connsiteY7" fmla="*/ 6988494 h 8036688"/>
              <a:gd name="connsiteX8" fmla="*/ 0 w 9144000"/>
              <a:gd name="connsiteY8" fmla="*/ 0 h 8036688"/>
              <a:gd name="connsiteX0" fmla="*/ 0 w 9144000"/>
              <a:gd name="connsiteY0" fmla="*/ 540173 h 7427385"/>
              <a:gd name="connsiteX1" fmla="*/ 0 w 9144000"/>
              <a:gd name="connsiteY1" fmla="*/ 7427384 h 7427385"/>
              <a:gd name="connsiteX2" fmla="*/ 1809750 w 9144000"/>
              <a:gd name="connsiteY2" fmla="*/ 5054388 h 7427385"/>
              <a:gd name="connsiteX3" fmla="*/ 5724525 w 9144000"/>
              <a:gd name="connsiteY3" fmla="*/ 5759238 h 7427385"/>
              <a:gd name="connsiteX4" fmla="*/ 9143999 w 9144000"/>
              <a:gd name="connsiteY4" fmla="*/ 5340139 h 7427385"/>
              <a:gd name="connsiteX5" fmla="*/ 9144000 w 9144000"/>
              <a:gd name="connsiteY5" fmla="*/ 5111539 h 7427385"/>
              <a:gd name="connsiteX6" fmla="*/ 5943600 w 9144000"/>
              <a:gd name="connsiteY6" fmla="*/ 4186343 h 7427385"/>
              <a:gd name="connsiteX7" fmla="*/ 0 w 9144000"/>
              <a:gd name="connsiteY7" fmla="*/ 540173 h 7427385"/>
              <a:gd name="connsiteX0" fmla="*/ 0 w 9144000"/>
              <a:gd name="connsiteY0" fmla="*/ 790968 h 7678179"/>
              <a:gd name="connsiteX1" fmla="*/ 0 w 9144000"/>
              <a:gd name="connsiteY1" fmla="*/ 7678179 h 7678179"/>
              <a:gd name="connsiteX2" fmla="*/ 1809750 w 9144000"/>
              <a:gd name="connsiteY2" fmla="*/ 5305183 h 7678179"/>
              <a:gd name="connsiteX3" fmla="*/ 5724525 w 9144000"/>
              <a:gd name="connsiteY3" fmla="*/ 6010033 h 7678179"/>
              <a:gd name="connsiteX4" fmla="*/ 9143999 w 9144000"/>
              <a:gd name="connsiteY4" fmla="*/ 5590934 h 7678179"/>
              <a:gd name="connsiteX5" fmla="*/ 9144000 w 9144000"/>
              <a:gd name="connsiteY5" fmla="*/ 5362334 h 7678179"/>
              <a:gd name="connsiteX6" fmla="*/ 5943600 w 9144000"/>
              <a:gd name="connsiteY6" fmla="*/ 4437138 h 7678179"/>
              <a:gd name="connsiteX7" fmla="*/ 3124200 w 9144000"/>
              <a:gd name="connsiteY7" fmla="*/ 6969201 h 7678179"/>
              <a:gd name="connsiteX8" fmla="*/ 0 w 9144000"/>
              <a:gd name="connsiteY8" fmla="*/ 790968 h 7678179"/>
              <a:gd name="connsiteX0" fmla="*/ 0 w 9144000"/>
              <a:gd name="connsiteY0" fmla="*/ 790968 h 8893571"/>
              <a:gd name="connsiteX1" fmla="*/ 0 w 9144000"/>
              <a:gd name="connsiteY1" fmla="*/ 8893571 h 8893571"/>
              <a:gd name="connsiteX2" fmla="*/ 1809750 w 9144000"/>
              <a:gd name="connsiteY2" fmla="*/ 5305183 h 8893571"/>
              <a:gd name="connsiteX3" fmla="*/ 5724525 w 9144000"/>
              <a:gd name="connsiteY3" fmla="*/ 6010033 h 8893571"/>
              <a:gd name="connsiteX4" fmla="*/ 9143999 w 9144000"/>
              <a:gd name="connsiteY4" fmla="*/ 5590934 h 8893571"/>
              <a:gd name="connsiteX5" fmla="*/ 9144000 w 9144000"/>
              <a:gd name="connsiteY5" fmla="*/ 5362334 h 8893571"/>
              <a:gd name="connsiteX6" fmla="*/ 5943600 w 9144000"/>
              <a:gd name="connsiteY6" fmla="*/ 4437138 h 8893571"/>
              <a:gd name="connsiteX7" fmla="*/ 3124200 w 9144000"/>
              <a:gd name="connsiteY7" fmla="*/ 6969201 h 8893571"/>
              <a:gd name="connsiteX8" fmla="*/ 0 w 9144000"/>
              <a:gd name="connsiteY8" fmla="*/ 790968 h 8893571"/>
              <a:gd name="connsiteX0" fmla="*/ 0 w 9144000"/>
              <a:gd name="connsiteY0" fmla="*/ 1 h 8102604"/>
              <a:gd name="connsiteX1" fmla="*/ 0 w 9144000"/>
              <a:gd name="connsiteY1" fmla="*/ 8102604 h 8102604"/>
              <a:gd name="connsiteX2" fmla="*/ 1809750 w 9144000"/>
              <a:gd name="connsiteY2" fmla="*/ 4514216 h 8102604"/>
              <a:gd name="connsiteX3" fmla="*/ 5724525 w 9144000"/>
              <a:gd name="connsiteY3" fmla="*/ 5219066 h 8102604"/>
              <a:gd name="connsiteX4" fmla="*/ 9143999 w 9144000"/>
              <a:gd name="connsiteY4" fmla="*/ 4799967 h 8102604"/>
              <a:gd name="connsiteX5" fmla="*/ 9144000 w 9144000"/>
              <a:gd name="connsiteY5" fmla="*/ 4571367 h 8102604"/>
              <a:gd name="connsiteX6" fmla="*/ 5943600 w 9144000"/>
              <a:gd name="connsiteY6" fmla="*/ 3646171 h 8102604"/>
              <a:gd name="connsiteX7" fmla="*/ 3124200 w 9144000"/>
              <a:gd name="connsiteY7" fmla="*/ 6178234 h 8102604"/>
              <a:gd name="connsiteX8" fmla="*/ 0 w 9144000"/>
              <a:gd name="connsiteY8" fmla="*/ 1 h 8102604"/>
              <a:gd name="connsiteX0" fmla="*/ 0 w 9144000"/>
              <a:gd name="connsiteY0" fmla="*/ 0 h 8102603"/>
              <a:gd name="connsiteX1" fmla="*/ 0 w 9144000"/>
              <a:gd name="connsiteY1" fmla="*/ 8102603 h 8102603"/>
              <a:gd name="connsiteX2" fmla="*/ 1809750 w 9144000"/>
              <a:gd name="connsiteY2" fmla="*/ 4514215 h 8102603"/>
              <a:gd name="connsiteX3" fmla="*/ 5724525 w 9144000"/>
              <a:gd name="connsiteY3" fmla="*/ 5219065 h 8102603"/>
              <a:gd name="connsiteX4" fmla="*/ 9143999 w 9144000"/>
              <a:gd name="connsiteY4" fmla="*/ 4799966 h 8102603"/>
              <a:gd name="connsiteX5" fmla="*/ 9144000 w 9144000"/>
              <a:gd name="connsiteY5" fmla="*/ 4571366 h 8102603"/>
              <a:gd name="connsiteX6" fmla="*/ 6477000 w 9144000"/>
              <a:gd name="connsiteY6" fmla="*/ 4253865 h 8102603"/>
              <a:gd name="connsiteX7" fmla="*/ 3124200 w 9144000"/>
              <a:gd name="connsiteY7" fmla="*/ 6178233 h 8102603"/>
              <a:gd name="connsiteX8" fmla="*/ 0 w 9144000"/>
              <a:gd name="connsiteY8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477000 w 9269412"/>
              <a:gd name="connsiteY5" fmla="*/ 4253865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2590800 w 9269412"/>
              <a:gd name="connsiteY6" fmla="*/ 5773102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380625"/>
              <a:gd name="connsiteX1" fmla="*/ 0 w 9269412"/>
              <a:gd name="connsiteY1" fmla="*/ 8102603 h 8380625"/>
              <a:gd name="connsiteX2" fmla="*/ 5334000 w 9269412"/>
              <a:gd name="connsiteY2" fmla="*/ 7900035 h 8380625"/>
              <a:gd name="connsiteX3" fmla="*/ 5724525 w 9269412"/>
              <a:gd name="connsiteY3" fmla="*/ 5219065 h 8380625"/>
              <a:gd name="connsiteX4" fmla="*/ 9143999 w 9269412"/>
              <a:gd name="connsiteY4" fmla="*/ 4799966 h 8380625"/>
              <a:gd name="connsiteX5" fmla="*/ 6324600 w 9269412"/>
              <a:gd name="connsiteY5" fmla="*/ 4557712 h 8380625"/>
              <a:gd name="connsiteX6" fmla="*/ 1981200 w 9269412"/>
              <a:gd name="connsiteY6" fmla="*/ 5469254 h 8380625"/>
              <a:gd name="connsiteX7" fmla="*/ 0 w 9269412"/>
              <a:gd name="connsiteY7" fmla="*/ 0 h 8380625"/>
              <a:gd name="connsiteX0" fmla="*/ 0 w 9269412"/>
              <a:gd name="connsiteY0" fmla="*/ 0 h 8619278"/>
              <a:gd name="connsiteX1" fmla="*/ 0 w 9269412"/>
              <a:gd name="connsiteY1" fmla="*/ 8102603 h 8619278"/>
              <a:gd name="connsiteX2" fmla="*/ 5334000 w 9269412"/>
              <a:gd name="connsiteY2" fmla="*/ 7900035 h 8619278"/>
              <a:gd name="connsiteX3" fmla="*/ 8305800 w 9269412"/>
              <a:gd name="connsiteY3" fmla="*/ 8102600 h 8619278"/>
              <a:gd name="connsiteX4" fmla="*/ 9143999 w 9269412"/>
              <a:gd name="connsiteY4" fmla="*/ 4799966 h 8619278"/>
              <a:gd name="connsiteX5" fmla="*/ 6324600 w 9269412"/>
              <a:gd name="connsiteY5" fmla="*/ 4557712 h 8619278"/>
              <a:gd name="connsiteX6" fmla="*/ 1981200 w 9269412"/>
              <a:gd name="connsiteY6" fmla="*/ 5469254 h 8619278"/>
              <a:gd name="connsiteX7" fmla="*/ 0 w 9269412"/>
              <a:gd name="connsiteY7" fmla="*/ 0 h 8619278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269412"/>
              <a:gd name="connsiteY0" fmla="*/ 0 h 8821843"/>
              <a:gd name="connsiteX1" fmla="*/ 0 w 9269412"/>
              <a:gd name="connsiteY1" fmla="*/ 8102603 h 8821843"/>
              <a:gd name="connsiteX2" fmla="*/ 5334000 w 9269412"/>
              <a:gd name="connsiteY2" fmla="*/ 7900035 h 8821843"/>
              <a:gd name="connsiteX3" fmla="*/ 9144000 w 9269412"/>
              <a:gd name="connsiteY3" fmla="*/ 8305165 h 8821843"/>
              <a:gd name="connsiteX4" fmla="*/ 9143999 w 9269412"/>
              <a:gd name="connsiteY4" fmla="*/ 4799966 h 8821843"/>
              <a:gd name="connsiteX5" fmla="*/ 6324600 w 9269412"/>
              <a:gd name="connsiteY5" fmla="*/ 4557712 h 8821843"/>
              <a:gd name="connsiteX6" fmla="*/ 1981200 w 9269412"/>
              <a:gd name="connsiteY6" fmla="*/ 5469254 h 8821843"/>
              <a:gd name="connsiteX7" fmla="*/ 0 w 9269412"/>
              <a:gd name="connsiteY7" fmla="*/ 0 h 8821843"/>
              <a:gd name="connsiteX0" fmla="*/ 0 w 9269412"/>
              <a:gd name="connsiteY0" fmla="*/ 0 h 8923126"/>
              <a:gd name="connsiteX1" fmla="*/ 0 w 9269412"/>
              <a:gd name="connsiteY1" fmla="*/ 8102603 h 8923126"/>
              <a:gd name="connsiteX2" fmla="*/ 5334000 w 9269412"/>
              <a:gd name="connsiteY2" fmla="*/ 7900035 h 8923126"/>
              <a:gd name="connsiteX3" fmla="*/ 9144000 w 9269412"/>
              <a:gd name="connsiteY3" fmla="*/ 8406448 h 8923126"/>
              <a:gd name="connsiteX4" fmla="*/ 9143999 w 9269412"/>
              <a:gd name="connsiteY4" fmla="*/ 4799966 h 8923126"/>
              <a:gd name="connsiteX5" fmla="*/ 6324600 w 9269412"/>
              <a:gd name="connsiteY5" fmla="*/ 4557712 h 8923126"/>
              <a:gd name="connsiteX6" fmla="*/ 1981200 w 9269412"/>
              <a:gd name="connsiteY6" fmla="*/ 5469254 h 8923126"/>
              <a:gd name="connsiteX7" fmla="*/ 0 w 9269412"/>
              <a:gd name="connsiteY7" fmla="*/ 0 h 8923126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8963501"/>
              <a:gd name="connsiteX1" fmla="*/ 0 w 9269412"/>
              <a:gd name="connsiteY1" fmla="*/ 8102603 h 8963501"/>
              <a:gd name="connsiteX2" fmla="*/ 4953000 w 9269412"/>
              <a:gd name="connsiteY2" fmla="*/ 8912859 h 8963501"/>
              <a:gd name="connsiteX3" fmla="*/ 9144000 w 9269412"/>
              <a:gd name="connsiteY3" fmla="*/ 8406448 h 8963501"/>
              <a:gd name="connsiteX4" fmla="*/ 9143999 w 9269412"/>
              <a:gd name="connsiteY4" fmla="*/ 4799966 h 8963501"/>
              <a:gd name="connsiteX5" fmla="*/ 6324600 w 9269412"/>
              <a:gd name="connsiteY5" fmla="*/ 4557712 h 8963501"/>
              <a:gd name="connsiteX6" fmla="*/ 1981200 w 9269412"/>
              <a:gd name="connsiteY6" fmla="*/ 5469254 h 8963501"/>
              <a:gd name="connsiteX7" fmla="*/ 0 w 9269412"/>
              <a:gd name="connsiteY7" fmla="*/ 0 h 8963501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7162800 w 9269412"/>
              <a:gd name="connsiteY5" fmla="*/ 3950017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0760" h="8963500">
                <a:moveTo>
                  <a:pt x="0" y="0"/>
                </a:moveTo>
                <a:lnTo>
                  <a:pt x="0" y="8102603"/>
                </a:lnTo>
                <a:cubicBezTo>
                  <a:pt x="3170691" y="8361882"/>
                  <a:pt x="3225800" y="8804343"/>
                  <a:pt x="4953000" y="8912859"/>
                </a:cubicBezTo>
                <a:cubicBezTo>
                  <a:pt x="6477000" y="8963500"/>
                  <a:pt x="8509000" y="8923126"/>
                  <a:pt x="9144000" y="8406448"/>
                </a:cubicBezTo>
                <a:cubicBezTo>
                  <a:pt x="9140371" y="7479817"/>
                  <a:pt x="9170760" y="6036553"/>
                  <a:pt x="9143999" y="4799966"/>
                </a:cubicBezTo>
                <a:cubicBezTo>
                  <a:pt x="8717869" y="4287022"/>
                  <a:pt x="8356600" y="3838469"/>
                  <a:pt x="7162800" y="3950017"/>
                </a:cubicBezTo>
                <a:cubicBezTo>
                  <a:pt x="5969000" y="4061565"/>
                  <a:pt x="3175000" y="6127590"/>
                  <a:pt x="1981200" y="5469254"/>
                </a:cubicBezTo>
                <a:cubicBezTo>
                  <a:pt x="787400" y="4810918"/>
                  <a:pt x="426963" y="2561002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295400"/>
            <a:ext cx="6629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8201" y="4191000"/>
            <a:ext cx="4267200" cy="762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992313"/>
            <a:ext cx="9144000" cy="485775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144000"/>
              <a:gd name="connsiteY0" fmla="*/ 12700 h 5285635"/>
              <a:gd name="connsiteX1" fmla="*/ 0 w 9144000"/>
              <a:gd name="connsiteY1" fmla="*/ 4507865 h 5285635"/>
              <a:gd name="connsiteX2" fmla="*/ 1809750 w 9144000"/>
              <a:gd name="connsiteY2" fmla="*/ 4526915 h 5285635"/>
              <a:gd name="connsiteX3" fmla="*/ 5724525 w 9144000"/>
              <a:gd name="connsiteY3" fmla="*/ 5231765 h 5285635"/>
              <a:gd name="connsiteX4" fmla="*/ 9143999 w 9144000"/>
              <a:gd name="connsiteY4" fmla="*/ 4812666 h 5285635"/>
              <a:gd name="connsiteX5" fmla="*/ 9144000 w 9144000"/>
              <a:gd name="connsiteY5" fmla="*/ 4584066 h 5285635"/>
              <a:gd name="connsiteX6" fmla="*/ 5715000 w 9144000"/>
              <a:gd name="connsiteY6" fmla="*/ 5136515 h 5285635"/>
              <a:gd name="connsiteX7" fmla="*/ 1800225 w 9144000"/>
              <a:gd name="connsiteY7" fmla="*/ 4431665 h 5285635"/>
              <a:gd name="connsiteX8" fmla="*/ 0 w 9144000"/>
              <a:gd name="connsiteY8" fmla="*/ 12700 h 5285635"/>
              <a:gd name="connsiteX0" fmla="*/ 0 w 9144000"/>
              <a:gd name="connsiteY0" fmla="*/ 12700 h 5279391"/>
              <a:gd name="connsiteX1" fmla="*/ 0 w 9144000"/>
              <a:gd name="connsiteY1" fmla="*/ 4507865 h 5279391"/>
              <a:gd name="connsiteX2" fmla="*/ 1809750 w 9144000"/>
              <a:gd name="connsiteY2" fmla="*/ 4526915 h 5279391"/>
              <a:gd name="connsiteX3" fmla="*/ 5724525 w 9144000"/>
              <a:gd name="connsiteY3" fmla="*/ 5231765 h 5279391"/>
              <a:gd name="connsiteX4" fmla="*/ 9143999 w 9144000"/>
              <a:gd name="connsiteY4" fmla="*/ 4812666 h 5279391"/>
              <a:gd name="connsiteX5" fmla="*/ 9144000 w 9144000"/>
              <a:gd name="connsiteY5" fmla="*/ 4584066 h 5279391"/>
              <a:gd name="connsiteX6" fmla="*/ 5867400 w 9144000"/>
              <a:gd name="connsiteY6" fmla="*/ 4064002 h 5279391"/>
              <a:gd name="connsiteX7" fmla="*/ 1800225 w 9144000"/>
              <a:gd name="connsiteY7" fmla="*/ 4431665 h 5279391"/>
              <a:gd name="connsiteX8" fmla="*/ 0 w 9144000"/>
              <a:gd name="connsiteY8" fmla="*/ 12700 h 5279391"/>
              <a:gd name="connsiteX0" fmla="*/ 0 w 9144000"/>
              <a:gd name="connsiteY0" fmla="*/ 12700 h 6122128"/>
              <a:gd name="connsiteX1" fmla="*/ 0 w 9144000"/>
              <a:gd name="connsiteY1" fmla="*/ 4507865 h 6122128"/>
              <a:gd name="connsiteX2" fmla="*/ 1809750 w 9144000"/>
              <a:gd name="connsiteY2" fmla="*/ 4526915 h 6122128"/>
              <a:gd name="connsiteX3" fmla="*/ 5724525 w 9144000"/>
              <a:gd name="connsiteY3" fmla="*/ 5231765 h 6122128"/>
              <a:gd name="connsiteX4" fmla="*/ 9143999 w 9144000"/>
              <a:gd name="connsiteY4" fmla="*/ 4812666 h 6122128"/>
              <a:gd name="connsiteX5" fmla="*/ 9144000 w 9144000"/>
              <a:gd name="connsiteY5" fmla="*/ 4584066 h 6122128"/>
              <a:gd name="connsiteX6" fmla="*/ 5867400 w 9144000"/>
              <a:gd name="connsiteY6" fmla="*/ 4064002 h 6122128"/>
              <a:gd name="connsiteX7" fmla="*/ 1800225 w 9144000"/>
              <a:gd name="connsiteY7" fmla="*/ 4431665 h 6122128"/>
              <a:gd name="connsiteX8" fmla="*/ 0 w 9144000"/>
              <a:gd name="connsiteY8" fmla="*/ 12700 h 6122128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00225 w 9144000"/>
              <a:gd name="connsiteY7" fmla="*/ 4431665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12700 h 6966149"/>
              <a:gd name="connsiteX1" fmla="*/ 0 w 9144000"/>
              <a:gd name="connsiteY1" fmla="*/ 4507865 h 6966149"/>
              <a:gd name="connsiteX2" fmla="*/ 1809750 w 9144000"/>
              <a:gd name="connsiteY2" fmla="*/ 4526915 h 6966149"/>
              <a:gd name="connsiteX3" fmla="*/ 5724525 w 9144000"/>
              <a:gd name="connsiteY3" fmla="*/ 5231765 h 6966149"/>
              <a:gd name="connsiteX4" fmla="*/ 9143999 w 9144000"/>
              <a:gd name="connsiteY4" fmla="*/ 4812666 h 6966149"/>
              <a:gd name="connsiteX5" fmla="*/ 9144000 w 9144000"/>
              <a:gd name="connsiteY5" fmla="*/ 4584066 h 6966149"/>
              <a:gd name="connsiteX6" fmla="*/ 5867400 w 9144000"/>
              <a:gd name="connsiteY6" fmla="*/ 4064002 h 6966149"/>
              <a:gd name="connsiteX7" fmla="*/ 1828800 w 9144000"/>
              <a:gd name="connsiteY7" fmla="*/ 3962720 h 6966149"/>
              <a:gd name="connsiteX8" fmla="*/ 0 w 9144000"/>
              <a:gd name="connsiteY8" fmla="*/ 12700 h 6966149"/>
              <a:gd name="connsiteX0" fmla="*/ 0 w 9144000"/>
              <a:gd name="connsiteY0" fmla="*/ 0 h 6953449"/>
              <a:gd name="connsiteX1" fmla="*/ 0 w 9144000"/>
              <a:gd name="connsiteY1" fmla="*/ 4495165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6953449"/>
              <a:gd name="connsiteX1" fmla="*/ 0 w 9144000"/>
              <a:gd name="connsiteY1" fmla="*/ 6887211 h 6953449"/>
              <a:gd name="connsiteX2" fmla="*/ 1809750 w 9144000"/>
              <a:gd name="connsiteY2" fmla="*/ 4514215 h 6953449"/>
              <a:gd name="connsiteX3" fmla="*/ 5724525 w 9144000"/>
              <a:gd name="connsiteY3" fmla="*/ 5219065 h 6953449"/>
              <a:gd name="connsiteX4" fmla="*/ 9143999 w 9144000"/>
              <a:gd name="connsiteY4" fmla="*/ 4799966 h 6953449"/>
              <a:gd name="connsiteX5" fmla="*/ 9144000 w 9144000"/>
              <a:gd name="connsiteY5" fmla="*/ 4571366 h 6953449"/>
              <a:gd name="connsiteX6" fmla="*/ 5867400 w 9144000"/>
              <a:gd name="connsiteY6" fmla="*/ 4051302 h 6953449"/>
              <a:gd name="connsiteX7" fmla="*/ 1828800 w 9144000"/>
              <a:gd name="connsiteY7" fmla="*/ 3950020 h 6953449"/>
              <a:gd name="connsiteX8" fmla="*/ 0 w 9144000"/>
              <a:gd name="connsiteY8" fmla="*/ 0 h 6953449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828800 w 9144000"/>
              <a:gd name="connsiteY8" fmla="*/ 3950020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6002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005374"/>
              <a:gd name="connsiteX1" fmla="*/ 0 w 9144000"/>
              <a:gd name="connsiteY1" fmla="*/ 6887211 h 7005374"/>
              <a:gd name="connsiteX2" fmla="*/ 1809750 w 9144000"/>
              <a:gd name="connsiteY2" fmla="*/ 4514215 h 7005374"/>
              <a:gd name="connsiteX3" fmla="*/ 5724525 w 9144000"/>
              <a:gd name="connsiteY3" fmla="*/ 5219065 h 7005374"/>
              <a:gd name="connsiteX4" fmla="*/ 9143999 w 9144000"/>
              <a:gd name="connsiteY4" fmla="*/ 4799966 h 7005374"/>
              <a:gd name="connsiteX5" fmla="*/ 9144000 w 9144000"/>
              <a:gd name="connsiteY5" fmla="*/ 4571366 h 7005374"/>
              <a:gd name="connsiteX6" fmla="*/ 5867400 w 9144000"/>
              <a:gd name="connsiteY6" fmla="*/ 4051302 h 7005374"/>
              <a:gd name="connsiteX7" fmla="*/ 3124200 w 9144000"/>
              <a:gd name="connsiteY7" fmla="*/ 6988494 h 7005374"/>
              <a:gd name="connsiteX8" fmla="*/ 1295400 w 9144000"/>
              <a:gd name="connsiteY8" fmla="*/ 4152583 h 7005374"/>
              <a:gd name="connsiteX9" fmla="*/ 0 w 9144000"/>
              <a:gd name="connsiteY9" fmla="*/ 0 h 7005374"/>
              <a:gd name="connsiteX0" fmla="*/ 0 w 9144000"/>
              <a:gd name="connsiteY0" fmla="*/ 0 h 7663710"/>
              <a:gd name="connsiteX1" fmla="*/ 0 w 9144000"/>
              <a:gd name="connsiteY1" fmla="*/ 6887211 h 7663710"/>
              <a:gd name="connsiteX2" fmla="*/ 1809750 w 9144000"/>
              <a:gd name="connsiteY2" fmla="*/ 4514215 h 7663710"/>
              <a:gd name="connsiteX3" fmla="*/ 5724525 w 9144000"/>
              <a:gd name="connsiteY3" fmla="*/ 5219065 h 7663710"/>
              <a:gd name="connsiteX4" fmla="*/ 9143999 w 9144000"/>
              <a:gd name="connsiteY4" fmla="*/ 4799966 h 7663710"/>
              <a:gd name="connsiteX5" fmla="*/ 9144000 w 9144000"/>
              <a:gd name="connsiteY5" fmla="*/ 4571366 h 7663710"/>
              <a:gd name="connsiteX6" fmla="*/ 5867400 w 9144000"/>
              <a:gd name="connsiteY6" fmla="*/ 4051302 h 7663710"/>
              <a:gd name="connsiteX7" fmla="*/ 3124200 w 9144000"/>
              <a:gd name="connsiteY7" fmla="*/ 6988494 h 7663710"/>
              <a:gd name="connsiteX8" fmla="*/ 0 w 9144000"/>
              <a:gd name="connsiteY8" fmla="*/ 0 h 7663710"/>
              <a:gd name="connsiteX0" fmla="*/ 0 w 9144000"/>
              <a:gd name="connsiteY0" fmla="*/ 0 h 7663711"/>
              <a:gd name="connsiteX1" fmla="*/ 0 w 9144000"/>
              <a:gd name="connsiteY1" fmla="*/ 6887211 h 7663711"/>
              <a:gd name="connsiteX2" fmla="*/ 1809750 w 9144000"/>
              <a:gd name="connsiteY2" fmla="*/ 4514215 h 7663711"/>
              <a:gd name="connsiteX3" fmla="*/ 5724525 w 9144000"/>
              <a:gd name="connsiteY3" fmla="*/ 5219065 h 7663711"/>
              <a:gd name="connsiteX4" fmla="*/ 9143999 w 9144000"/>
              <a:gd name="connsiteY4" fmla="*/ 4799966 h 7663711"/>
              <a:gd name="connsiteX5" fmla="*/ 9144000 w 9144000"/>
              <a:gd name="connsiteY5" fmla="*/ 4571366 h 7663711"/>
              <a:gd name="connsiteX6" fmla="*/ 5867400 w 9144000"/>
              <a:gd name="connsiteY6" fmla="*/ 4051302 h 7663711"/>
              <a:gd name="connsiteX7" fmla="*/ 3124200 w 9144000"/>
              <a:gd name="connsiteY7" fmla="*/ 6988494 h 7663711"/>
              <a:gd name="connsiteX8" fmla="*/ 0 w 9144000"/>
              <a:gd name="connsiteY8" fmla="*/ 0 h 7663711"/>
              <a:gd name="connsiteX0" fmla="*/ 0 w 9144000"/>
              <a:gd name="connsiteY0" fmla="*/ 0 h 7750389"/>
              <a:gd name="connsiteX1" fmla="*/ 0 w 9144000"/>
              <a:gd name="connsiteY1" fmla="*/ 6887211 h 7750389"/>
              <a:gd name="connsiteX2" fmla="*/ 1809750 w 9144000"/>
              <a:gd name="connsiteY2" fmla="*/ 4514215 h 7750389"/>
              <a:gd name="connsiteX3" fmla="*/ 5724525 w 9144000"/>
              <a:gd name="connsiteY3" fmla="*/ 5219065 h 7750389"/>
              <a:gd name="connsiteX4" fmla="*/ 9143999 w 9144000"/>
              <a:gd name="connsiteY4" fmla="*/ 4799966 h 7750389"/>
              <a:gd name="connsiteX5" fmla="*/ 9144000 w 9144000"/>
              <a:gd name="connsiteY5" fmla="*/ 4571366 h 7750389"/>
              <a:gd name="connsiteX6" fmla="*/ 3124200 w 9144000"/>
              <a:gd name="connsiteY6" fmla="*/ 6988494 h 7750389"/>
              <a:gd name="connsiteX7" fmla="*/ 0 w 9144000"/>
              <a:gd name="connsiteY7" fmla="*/ 0 h 7750389"/>
              <a:gd name="connsiteX0" fmla="*/ 0 w 9144000"/>
              <a:gd name="connsiteY0" fmla="*/ 0 h 8036688"/>
              <a:gd name="connsiteX1" fmla="*/ 0 w 9144000"/>
              <a:gd name="connsiteY1" fmla="*/ 6887211 h 8036688"/>
              <a:gd name="connsiteX2" fmla="*/ 1809750 w 9144000"/>
              <a:gd name="connsiteY2" fmla="*/ 4514215 h 8036688"/>
              <a:gd name="connsiteX3" fmla="*/ 5724525 w 9144000"/>
              <a:gd name="connsiteY3" fmla="*/ 5219065 h 8036688"/>
              <a:gd name="connsiteX4" fmla="*/ 9143999 w 9144000"/>
              <a:gd name="connsiteY4" fmla="*/ 4799966 h 8036688"/>
              <a:gd name="connsiteX5" fmla="*/ 9144000 w 9144000"/>
              <a:gd name="connsiteY5" fmla="*/ 4571366 h 8036688"/>
              <a:gd name="connsiteX6" fmla="*/ 5943600 w 9144000"/>
              <a:gd name="connsiteY6" fmla="*/ 3646170 h 8036688"/>
              <a:gd name="connsiteX7" fmla="*/ 3124200 w 9144000"/>
              <a:gd name="connsiteY7" fmla="*/ 6988494 h 8036688"/>
              <a:gd name="connsiteX8" fmla="*/ 0 w 9144000"/>
              <a:gd name="connsiteY8" fmla="*/ 0 h 8036688"/>
              <a:gd name="connsiteX0" fmla="*/ 0 w 9144000"/>
              <a:gd name="connsiteY0" fmla="*/ 540173 h 7427385"/>
              <a:gd name="connsiteX1" fmla="*/ 0 w 9144000"/>
              <a:gd name="connsiteY1" fmla="*/ 7427384 h 7427385"/>
              <a:gd name="connsiteX2" fmla="*/ 1809750 w 9144000"/>
              <a:gd name="connsiteY2" fmla="*/ 5054388 h 7427385"/>
              <a:gd name="connsiteX3" fmla="*/ 5724525 w 9144000"/>
              <a:gd name="connsiteY3" fmla="*/ 5759238 h 7427385"/>
              <a:gd name="connsiteX4" fmla="*/ 9143999 w 9144000"/>
              <a:gd name="connsiteY4" fmla="*/ 5340139 h 7427385"/>
              <a:gd name="connsiteX5" fmla="*/ 9144000 w 9144000"/>
              <a:gd name="connsiteY5" fmla="*/ 5111539 h 7427385"/>
              <a:gd name="connsiteX6" fmla="*/ 5943600 w 9144000"/>
              <a:gd name="connsiteY6" fmla="*/ 4186343 h 7427385"/>
              <a:gd name="connsiteX7" fmla="*/ 0 w 9144000"/>
              <a:gd name="connsiteY7" fmla="*/ 540173 h 7427385"/>
              <a:gd name="connsiteX0" fmla="*/ 0 w 9144000"/>
              <a:gd name="connsiteY0" fmla="*/ 790968 h 7678179"/>
              <a:gd name="connsiteX1" fmla="*/ 0 w 9144000"/>
              <a:gd name="connsiteY1" fmla="*/ 7678179 h 7678179"/>
              <a:gd name="connsiteX2" fmla="*/ 1809750 w 9144000"/>
              <a:gd name="connsiteY2" fmla="*/ 5305183 h 7678179"/>
              <a:gd name="connsiteX3" fmla="*/ 5724525 w 9144000"/>
              <a:gd name="connsiteY3" fmla="*/ 6010033 h 7678179"/>
              <a:gd name="connsiteX4" fmla="*/ 9143999 w 9144000"/>
              <a:gd name="connsiteY4" fmla="*/ 5590934 h 7678179"/>
              <a:gd name="connsiteX5" fmla="*/ 9144000 w 9144000"/>
              <a:gd name="connsiteY5" fmla="*/ 5362334 h 7678179"/>
              <a:gd name="connsiteX6" fmla="*/ 5943600 w 9144000"/>
              <a:gd name="connsiteY6" fmla="*/ 4437138 h 7678179"/>
              <a:gd name="connsiteX7" fmla="*/ 3124200 w 9144000"/>
              <a:gd name="connsiteY7" fmla="*/ 6969201 h 7678179"/>
              <a:gd name="connsiteX8" fmla="*/ 0 w 9144000"/>
              <a:gd name="connsiteY8" fmla="*/ 790968 h 7678179"/>
              <a:gd name="connsiteX0" fmla="*/ 0 w 9144000"/>
              <a:gd name="connsiteY0" fmla="*/ 790968 h 8893571"/>
              <a:gd name="connsiteX1" fmla="*/ 0 w 9144000"/>
              <a:gd name="connsiteY1" fmla="*/ 8893571 h 8893571"/>
              <a:gd name="connsiteX2" fmla="*/ 1809750 w 9144000"/>
              <a:gd name="connsiteY2" fmla="*/ 5305183 h 8893571"/>
              <a:gd name="connsiteX3" fmla="*/ 5724525 w 9144000"/>
              <a:gd name="connsiteY3" fmla="*/ 6010033 h 8893571"/>
              <a:gd name="connsiteX4" fmla="*/ 9143999 w 9144000"/>
              <a:gd name="connsiteY4" fmla="*/ 5590934 h 8893571"/>
              <a:gd name="connsiteX5" fmla="*/ 9144000 w 9144000"/>
              <a:gd name="connsiteY5" fmla="*/ 5362334 h 8893571"/>
              <a:gd name="connsiteX6" fmla="*/ 5943600 w 9144000"/>
              <a:gd name="connsiteY6" fmla="*/ 4437138 h 8893571"/>
              <a:gd name="connsiteX7" fmla="*/ 3124200 w 9144000"/>
              <a:gd name="connsiteY7" fmla="*/ 6969201 h 8893571"/>
              <a:gd name="connsiteX8" fmla="*/ 0 w 9144000"/>
              <a:gd name="connsiteY8" fmla="*/ 790968 h 8893571"/>
              <a:gd name="connsiteX0" fmla="*/ 0 w 9144000"/>
              <a:gd name="connsiteY0" fmla="*/ 1 h 8102604"/>
              <a:gd name="connsiteX1" fmla="*/ 0 w 9144000"/>
              <a:gd name="connsiteY1" fmla="*/ 8102604 h 8102604"/>
              <a:gd name="connsiteX2" fmla="*/ 1809750 w 9144000"/>
              <a:gd name="connsiteY2" fmla="*/ 4514216 h 8102604"/>
              <a:gd name="connsiteX3" fmla="*/ 5724525 w 9144000"/>
              <a:gd name="connsiteY3" fmla="*/ 5219066 h 8102604"/>
              <a:gd name="connsiteX4" fmla="*/ 9143999 w 9144000"/>
              <a:gd name="connsiteY4" fmla="*/ 4799967 h 8102604"/>
              <a:gd name="connsiteX5" fmla="*/ 9144000 w 9144000"/>
              <a:gd name="connsiteY5" fmla="*/ 4571367 h 8102604"/>
              <a:gd name="connsiteX6" fmla="*/ 5943600 w 9144000"/>
              <a:gd name="connsiteY6" fmla="*/ 3646171 h 8102604"/>
              <a:gd name="connsiteX7" fmla="*/ 3124200 w 9144000"/>
              <a:gd name="connsiteY7" fmla="*/ 6178234 h 8102604"/>
              <a:gd name="connsiteX8" fmla="*/ 0 w 9144000"/>
              <a:gd name="connsiteY8" fmla="*/ 1 h 8102604"/>
              <a:gd name="connsiteX0" fmla="*/ 0 w 9144000"/>
              <a:gd name="connsiteY0" fmla="*/ 0 h 8102603"/>
              <a:gd name="connsiteX1" fmla="*/ 0 w 9144000"/>
              <a:gd name="connsiteY1" fmla="*/ 8102603 h 8102603"/>
              <a:gd name="connsiteX2" fmla="*/ 1809750 w 9144000"/>
              <a:gd name="connsiteY2" fmla="*/ 4514215 h 8102603"/>
              <a:gd name="connsiteX3" fmla="*/ 5724525 w 9144000"/>
              <a:gd name="connsiteY3" fmla="*/ 5219065 h 8102603"/>
              <a:gd name="connsiteX4" fmla="*/ 9143999 w 9144000"/>
              <a:gd name="connsiteY4" fmla="*/ 4799966 h 8102603"/>
              <a:gd name="connsiteX5" fmla="*/ 9144000 w 9144000"/>
              <a:gd name="connsiteY5" fmla="*/ 4571366 h 8102603"/>
              <a:gd name="connsiteX6" fmla="*/ 6477000 w 9144000"/>
              <a:gd name="connsiteY6" fmla="*/ 4253865 h 8102603"/>
              <a:gd name="connsiteX7" fmla="*/ 3124200 w 9144000"/>
              <a:gd name="connsiteY7" fmla="*/ 6178233 h 8102603"/>
              <a:gd name="connsiteX8" fmla="*/ 0 w 9144000"/>
              <a:gd name="connsiteY8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477000 w 9269412"/>
              <a:gd name="connsiteY5" fmla="*/ 4253865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3124200 w 9269412"/>
              <a:gd name="connsiteY6" fmla="*/ 6178233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2590800 w 9269412"/>
              <a:gd name="connsiteY6" fmla="*/ 5773102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102603"/>
              <a:gd name="connsiteX1" fmla="*/ 0 w 9269412"/>
              <a:gd name="connsiteY1" fmla="*/ 8102603 h 8102603"/>
              <a:gd name="connsiteX2" fmla="*/ 1809750 w 9269412"/>
              <a:gd name="connsiteY2" fmla="*/ 4514215 h 8102603"/>
              <a:gd name="connsiteX3" fmla="*/ 5724525 w 9269412"/>
              <a:gd name="connsiteY3" fmla="*/ 5219065 h 8102603"/>
              <a:gd name="connsiteX4" fmla="*/ 9143999 w 9269412"/>
              <a:gd name="connsiteY4" fmla="*/ 4799966 h 8102603"/>
              <a:gd name="connsiteX5" fmla="*/ 6324600 w 9269412"/>
              <a:gd name="connsiteY5" fmla="*/ 4557712 h 8102603"/>
              <a:gd name="connsiteX6" fmla="*/ 1981200 w 9269412"/>
              <a:gd name="connsiteY6" fmla="*/ 5469254 h 8102603"/>
              <a:gd name="connsiteX7" fmla="*/ 0 w 9269412"/>
              <a:gd name="connsiteY7" fmla="*/ 0 h 8102603"/>
              <a:gd name="connsiteX0" fmla="*/ 0 w 9269412"/>
              <a:gd name="connsiteY0" fmla="*/ 0 h 8380625"/>
              <a:gd name="connsiteX1" fmla="*/ 0 w 9269412"/>
              <a:gd name="connsiteY1" fmla="*/ 8102603 h 8380625"/>
              <a:gd name="connsiteX2" fmla="*/ 5334000 w 9269412"/>
              <a:gd name="connsiteY2" fmla="*/ 7900035 h 8380625"/>
              <a:gd name="connsiteX3" fmla="*/ 5724525 w 9269412"/>
              <a:gd name="connsiteY3" fmla="*/ 5219065 h 8380625"/>
              <a:gd name="connsiteX4" fmla="*/ 9143999 w 9269412"/>
              <a:gd name="connsiteY4" fmla="*/ 4799966 h 8380625"/>
              <a:gd name="connsiteX5" fmla="*/ 6324600 w 9269412"/>
              <a:gd name="connsiteY5" fmla="*/ 4557712 h 8380625"/>
              <a:gd name="connsiteX6" fmla="*/ 1981200 w 9269412"/>
              <a:gd name="connsiteY6" fmla="*/ 5469254 h 8380625"/>
              <a:gd name="connsiteX7" fmla="*/ 0 w 9269412"/>
              <a:gd name="connsiteY7" fmla="*/ 0 h 8380625"/>
              <a:gd name="connsiteX0" fmla="*/ 0 w 9269412"/>
              <a:gd name="connsiteY0" fmla="*/ 0 h 8619278"/>
              <a:gd name="connsiteX1" fmla="*/ 0 w 9269412"/>
              <a:gd name="connsiteY1" fmla="*/ 8102603 h 8619278"/>
              <a:gd name="connsiteX2" fmla="*/ 5334000 w 9269412"/>
              <a:gd name="connsiteY2" fmla="*/ 7900035 h 8619278"/>
              <a:gd name="connsiteX3" fmla="*/ 8305800 w 9269412"/>
              <a:gd name="connsiteY3" fmla="*/ 8102600 h 8619278"/>
              <a:gd name="connsiteX4" fmla="*/ 9143999 w 9269412"/>
              <a:gd name="connsiteY4" fmla="*/ 4799966 h 8619278"/>
              <a:gd name="connsiteX5" fmla="*/ 6324600 w 9269412"/>
              <a:gd name="connsiteY5" fmla="*/ 4557712 h 8619278"/>
              <a:gd name="connsiteX6" fmla="*/ 1981200 w 9269412"/>
              <a:gd name="connsiteY6" fmla="*/ 5469254 h 8619278"/>
              <a:gd name="connsiteX7" fmla="*/ 0 w 9269412"/>
              <a:gd name="connsiteY7" fmla="*/ 0 h 8619278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779000"/>
              <a:gd name="connsiteY0" fmla="*/ 0 h 8821843"/>
              <a:gd name="connsiteX1" fmla="*/ 0 w 9779000"/>
              <a:gd name="connsiteY1" fmla="*/ 8102603 h 8821843"/>
              <a:gd name="connsiteX2" fmla="*/ 5334000 w 9779000"/>
              <a:gd name="connsiteY2" fmla="*/ 7900035 h 8821843"/>
              <a:gd name="connsiteX3" fmla="*/ 9144000 w 9779000"/>
              <a:gd name="connsiteY3" fmla="*/ 8305165 h 8821843"/>
              <a:gd name="connsiteX4" fmla="*/ 9143999 w 9779000"/>
              <a:gd name="connsiteY4" fmla="*/ 4799966 h 8821843"/>
              <a:gd name="connsiteX5" fmla="*/ 6324600 w 9779000"/>
              <a:gd name="connsiteY5" fmla="*/ 4557712 h 8821843"/>
              <a:gd name="connsiteX6" fmla="*/ 1981200 w 9779000"/>
              <a:gd name="connsiteY6" fmla="*/ 5469254 h 8821843"/>
              <a:gd name="connsiteX7" fmla="*/ 0 w 9779000"/>
              <a:gd name="connsiteY7" fmla="*/ 0 h 8821843"/>
              <a:gd name="connsiteX0" fmla="*/ 0 w 9269412"/>
              <a:gd name="connsiteY0" fmla="*/ 0 h 8821843"/>
              <a:gd name="connsiteX1" fmla="*/ 0 w 9269412"/>
              <a:gd name="connsiteY1" fmla="*/ 8102603 h 8821843"/>
              <a:gd name="connsiteX2" fmla="*/ 5334000 w 9269412"/>
              <a:gd name="connsiteY2" fmla="*/ 7900035 h 8821843"/>
              <a:gd name="connsiteX3" fmla="*/ 9144000 w 9269412"/>
              <a:gd name="connsiteY3" fmla="*/ 8305165 h 8821843"/>
              <a:gd name="connsiteX4" fmla="*/ 9143999 w 9269412"/>
              <a:gd name="connsiteY4" fmla="*/ 4799966 h 8821843"/>
              <a:gd name="connsiteX5" fmla="*/ 6324600 w 9269412"/>
              <a:gd name="connsiteY5" fmla="*/ 4557712 h 8821843"/>
              <a:gd name="connsiteX6" fmla="*/ 1981200 w 9269412"/>
              <a:gd name="connsiteY6" fmla="*/ 5469254 h 8821843"/>
              <a:gd name="connsiteX7" fmla="*/ 0 w 9269412"/>
              <a:gd name="connsiteY7" fmla="*/ 0 h 8821843"/>
              <a:gd name="connsiteX0" fmla="*/ 0 w 9269412"/>
              <a:gd name="connsiteY0" fmla="*/ 0 h 8923126"/>
              <a:gd name="connsiteX1" fmla="*/ 0 w 9269412"/>
              <a:gd name="connsiteY1" fmla="*/ 8102603 h 8923126"/>
              <a:gd name="connsiteX2" fmla="*/ 5334000 w 9269412"/>
              <a:gd name="connsiteY2" fmla="*/ 7900035 h 8923126"/>
              <a:gd name="connsiteX3" fmla="*/ 9144000 w 9269412"/>
              <a:gd name="connsiteY3" fmla="*/ 8406448 h 8923126"/>
              <a:gd name="connsiteX4" fmla="*/ 9143999 w 9269412"/>
              <a:gd name="connsiteY4" fmla="*/ 4799966 h 8923126"/>
              <a:gd name="connsiteX5" fmla="*/ 6324600 w 9269412"/>
              <a:gd name="connsiteY5" fmla="*/ 4557712 h 8923126"/>
              <a:gd name="connsiteX6" fmla="*/ 1981200 w 9269412"/>
              <a:gd name="connsiteY6" fmla="*/ 5469254 h 8923126"/>
              <a:gd name="connsiteX7" fmla="*/ 0 w 9269412"/>
              <a:gd name="connsiteY7" fmla="*/ 0 h 8923126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9166067"/>
              <a:gd name="connsiteX1" fmla="*/ 0 w 9269412"/>
              <a:gd name="connsiteY1" fmla="*/ 8102603 h 9166067"/>
              <a:gd name="connsiteX2" fmla="*/ 4953000 w 9269412"/>
              <a:gd name="connsiteY2" fmla="*/ 9115426 h 9166067"/>
              <a:gd name="connsiteX3" fmla="*/ 9144000 w 9269412"/>
              <a:gd name="connsiteY3" fmla="*/ 8406448 h 9166067"/>
              <a:gd name="connsiteX4" fmla="*/ 9143999 w 9269412"/>
              <a:gd name="connsiteY4" fmla="*/ 4799966 h 9166067"/>
              <a:gd name="connsiteX5" fmla="*/ 6324600 w 9269412"/>
              <a:gd name="connsiteY5" fmla="*/ 4557712 h 9166067"/>
              <a:gd name="connsiteX6" fmla="*/ 1981200 w 9269412"/>
              <a:gd name="connsiteY6" fmla="*/ 5469254 h 9166067"/>
              <a:gd name="connsiteX7" fmla="*/ 0 w 9269412"/>
              <a:gd name="connsiteY7" fmla="*/ 0 h 9166067"/>
              <a:gd name="connsiteX0" fmla="*/ 0 w 9269412"/>
              <a:gd name="connsiteY0" fmla="*/ 0 h 8963501"/>
              <a:gd name="connsiteX1" fmla="*/ 0 w 9269412"/>
              <a:gd name="connsiteY1" fmla="*/ 8102603 h 8963501"/>
              <a:gd name="connsiteX2" fmla="*/ 4953000 w 9269412"/>
              <a:gd name="connsiteY2" fmla="*/ 8912859 h 8963501"/>
              <a:gd name="connsiteX3" fmla="*/ 9144000 w 9269412"/>
              <a:gd name="connsiteY3" fmla="*/ 8406448 h 8963501"/>
              <a:gd name="connsiteX4" fmla="*/ 9143999 w 9269412"/>
              <a:gd name="connsiteY4" fmla="*/ 4799966 h 8963501"/>
              <a:gd name="connsiteX5" fmla="*/ 6324600 w 9269412"/>
              <a:gd name="connsiteY5" fmla="*/ 4557712 h 8963501"/>
              <a:gd name="connsiteX6" fmla="*/ 1981200 w 9269412"/>
              <a:gd name="connsiteY6" fmla="*/ 5469254 h 8963501"/>
              <a:gd name="connsiteX7" fmla="*/ 0 w 9269412"/>
              <a:gd name="connsiteY7" fmla="*/ 0 h 8963501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6324600 w 9269412"/>
              <a:gd name="connsiteY5" fmla="*/ 4557712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269412"/>
              <a:gd name="connsiteY0" fmla="*/ 0 h 8963500"/>
              <a:gd name="connsiteX1" fmla="*/ 0 w 9269412"/>
              <a:gd name="connsiteY1" fmla="*/ 8102603 h 8963500"/>
              <a:gd name="connsiteX2" fmla="*/ 4953000 w 9269412"/>
              <a:gd name="connsiteY2" fmla="*/ 8912859 h 8963500"/>
              <a:gd name="connsiteX3" fmla="*/ 9144000 w 9269412"/>
              <a:gd name="connsiteY3" fmla="*/ 8406448 h 8963500"/>
              <a:gd name="connsiteX4" fmla="*/ 9143999 w 9269412"/>
              <a:gd name="connsiteY4" fmla="*/ 4799966 h 8963500"/>
              <a:gd name="connsiteX5" fmla="*/ 7162800 w 9269412"/>
              <a:gd name="connsiteY5" fmla="*/ 3950017 h 8963500"/>
              <a:gd name="connsiteX6" fmla="*/ 1981200 w 9269412"/>
              <a:gd name="connsiteY6" fmla="*/ 5469254 h 8963500"/>
              <a:gd name="connsiteX7" fmla="*/ 0 w 9269412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0 w 9170760"/>
              <a:gd name="connsiteY0" fmla="*/ 0 h 8963500"/>
              <a:gd name="connsiteX1" fmla="*/ 0 w 9170760"/>
              <a:gd name="connsiteY1" fmla="*/ 8102603 h 8963500"/>
              <a:gd name="connsiteX2" fmla="*/ 4953000 w 9170760"/>
              <a:gd name="connsiteY2" fmla="*/ 8912859 h 8963500"/>
              <a:gd name="connsiteX3" fmla="*/ 9144000 w 9170760"/>
              <a:gd name="connsiteY3" fmla="*/ 8406448 h 8963500"/>
              <a:gd name="connsiteX4" fmla="*/ 9143999 w 9170760"/>
              <a:gd name="connsiteY4" fmla="*/ 4799966 h 8963500"/>
              <a:gd name="connsiteX5" fmla="*/ 7162800 w 9170760"/>
              <a:gd name="connsiteY5" fmla="*/ 3950017 h 8963500"/>
              <a:gd name="connsiteX6" fmla="*/ 1981200 w 9170760"/>
              <a:gd name="connsiteY6" fmla="*/ 5469254 h 8963500"/>
              <a:gd name="connsiteX7" fmla="*/ 0 w 9170760"/>
              <a:gd name="connsiteY7" fmla="*/ 0 h 8963500"/>
              <a:gd name="connsiteX0" fmla="*/ 533400 w 9170760"/>
              <a:gd name="connsiteY0" fmla="*/ 0 h 6228874"/>
              <a:gd name="connsiteX1" fmla="*/ 0 w 9170760"/>
              <a:gd name="connsiteY1" fmla="*/ 5367977 h 6228874"/>
              <a:gd name="connsiteX2" fmla="*/ 4953000 w 9170760"/>
              <a:gd name="connsiteY2" fmla="*/ 6178233 h 6228874"/>
              <a:gd name="connsiteX3" fmla="*/ 9144000 w 9170760"/>
              <a:gd name="connsiteY3" fmla="*/ 5671822 h 6228874"/>
              <a:gd name="connsiteX4" fmla="*/ 9143999 w 9170760"/>
              <a:gd name="connsiteY4" fmla="*/ 2065340 h 6228874"/>
              <a:gd name="connsiteX5" fmla="*/ 7162800 w 9170760"/>
              <a:gd name="connsiteY5" fmla="*/ 1215391 h 6228874"/>
              <a:gd name="connsiteX6" fmla="*/ 1981200 w 9170760"/>
              <a:gd name="connsiteY6" fmla="*/ 2734628 h 6228874"/>
              <a:gd name="connsiteX7" fmla="*/ 533400 w 9170760"/>
              <a:gd name="connsiteY7" fmla="*/ 0 h 6228874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81200 w 9170760"/>
              <a:gd name="connsiteY6" fmla="*/ 2821440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81200 w 9170760"/>
              <a:gd name="connsiteY6" fmla="*/ 2821440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371600 w 9170760"/>
              <a:gd name="connsiteY6" fmla="*/ 5049658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162800 w 9170760"/>
              <a:gd name="connsiteY5" fmla="*/ 1302203 h 6315686"/>
              <a:gd name="connsiteX6" fmla="*/ 1905000 w 9170760"/>
              <a:gd name="connsiteY6" fmla="*/ 4948376 h 6315686"/>
              <a:gd name="connsiteX7" fmla="*/ 533400 w 9170760"/>
              <a:gd name="connsiteY7" fmla="*/ 86812 h 6315686"/>
              <a:gd name="connsiteX0" fmla="*/ 533400 w 9170760"/>
              <a:gd name="connsiteY0" fmla="*/ 86812 h 6315686"/>
              <a:gd name="connsiteX1" fmla="*/ 0 w 9170760"/>
              <a:gd name="connsiteY1" fmla="*/ 5454789 h 6315686"/>
              <a:gd name="connsiteX2" fmla="*/ 4953000 w 9170760"/>
              <a:gd name="connsiteY2" fmla="*/ 6265045 h 6315686"/>
              <a:gd name="connsiteX3" fmla="*/ 9144000 w 9170760"/>
              <a:gd name="connsiteY3" fmla="*/ 5758634 h 6315686"/>
              <a:gd name="connsiteX4" fmla="*/ 9143999 w 9170760"/>
              <a:gd name="connsiteY4" fmla="*/ 2152152 h 6315686"/>
              <a:gd name="connsiteX5" fmla="*/ 7391400 w 9170760"/>
              <a:gd name="connsiteY5" fmla="*/ 5150941 h 6315686"/>
              <a:gd name="connsiteX6" fmla="*/ 1905000 w 9170760"/>
              <a:gd name="connsiteY6" fmla="*/ 4948376 h 6315686"/>
              <a:gd name="connsiteX7" fmla="*/ 533400 w 9170760"/>
              <a:gd name="connsiteY7" fmla="*/ 86812 h 6315686"/>
              <a:gd name="connsiteX0" fmla="*/ 533400 w 9144000"/>
              <a:gd name="connsiteY0" fmla="*/ 86812 h 6590093"/>
              <a:gd name="connsiteX1" fmla="*/ 0 w 9144000"/>
              <a:gd name="connsiteY1" fmla="*/ 5454789 h 6590093"/>
              <a:gd name="connsiteX2" fmla="*/ 4953000 w 9144000"/>
              <a:gd name="connsiteY2" fmla="*/ 6265045 h 6590093"/>
              <a:gd name="connsiteX3" fmla="*/ 9144000 w 9144000"/>
              <a:gd name="connsiteY3" fmla="*/ 5758634 h 6590093"/>
              <a:gd name="connsiteX4" fmla="*/ 8991600 w 9144000"/>
              <a:gd name="connsiteY4" fmla="*/ 5353506 h 6590093"/>
              <a:gd name="connsiteX5" fmla="*/ 7391400 w 9144000"/>
              <a:gd name="connsiteY5" fmla="*/ 5150941 h 6590093"/>
              <a:gd name="connsiteX6" fmla="*/ 1905000 w 9144000"/>
              <a:gd name="connsiteY6" fmla="*/ 4948376 h 6590093"/>
              <a:gd name="connsiteX7" fmla="*/ 533400 w 9144000"/>
              <a:gd name="connsiteY7" fmla="*/ 86812 h 6590093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150941 h 6315686"/>
              <a:gd name="connsiteX5" fmla="*/ 1905000 w 9550400"/>
              <a:gd name="connsiteY5" fmla="*/ 4948376 h 6315686"/>
              <a:gd name="connsiteX6" fmla="*/ 533400 w 9550400"/>
              <a:gd name="connsiteY6" fmla="*/ 86812 h 6315686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353506 h 6315686"/>
              <a:gd name="connsiteX5" fmla="*/ 1905000 w 9550400"/>
              <a:gd name="connsiteY5" fmla="*/ 4948376 h 6315686"/>
              <a:gd name="connsiteX6" fmla="*/ 533400 w 9550400"/>
              <a:gd name="connsiteY6" fmla="*/ 86812 h 6315686"/>
              <a:gd name="connsiteX0" fmla="*/ 533400 w 9550400"/>
              <a:gd name="connsiteY0" fmla="*/ 86812 h 6315686"/>
              <a:gd name="connsiteX1" fmla="*/ 0 w 9550400"/>
              <a:gd name="connsiteY1" fmla="*/ 5454789 h 6315686"/>
              <a:gd name="connsiteX2" fmla="*/ 4953000 w 9550400"/>
              <a:gd name="connsiteY2" fmla="*/ 6265045 h 6315686"/>
              <a:gd name="connsiteX3" fmla="*/ 9144000 w 9550400"/>
              <a:gd name="connsiteY3" fmla="*/ 5758634 h 6315686"/>
              <a:gd name="connsiteX4" fmla="*/ 7391400 w 9550400"/>
              <a:gd name="connsiteY4" fmla="*/ 5353506 h 6315686"/>
              <a:gd name="connsiteX5" fmla="*/ 1828800 w 9550400"/>
              <a:gd name="connsiteY5" fmla="*/ 4745810 h 6315686"/>
              <a:gd name="connsiteX6" fmla="*/ 533400 w 9550400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15686"/>
              <a:gd name="connsiteX1" fmla="*/ 0 w 9604829"/>
              <a:gd name="connsiteY1" fmla="*/ 5454789 h 6315686"/>
              <a:gd name="connsiteX2" fmla="*/ 4953000 w 9604829"/>
              <a:gd name="connsiteY2" fmla="*/ 6265045 h 6315686"/>
              <a:gd name="connsiteX3" fmla="*/ 9144000 w 9604829"/>
              <a:gd name="connsiteY3" fmla="*/ 5758634 h 6315686"/>
              <a:gd name="connsiteX4" fmla="*/ 7391400 w 9604829"/>
              <a:gd name="connsiteY4" fmla="*/ 5353506 h 6315686"/>
              <a:gd name="connsiteX5" fmla="*/ 1828800 w 9604829"/>
              <a:gd name="connsiteY5" fmla="*/ 4745810 h 6315686"/>
              <a:gd name="connsiteX6" fmla="*/ 533400 w 9604829"/>
              <a:gd name="connsiteY6" fmla="*/ 86812 h 6315686"/>
              <a:gd name="connsiteX0" fmla="*/ 533400 w 9604829"/>
              <a:gd name="connsiteY0" fmla="*/ 86812 h 6363916"/>
              <a:gd name="connsiteX1" fmla="*/ 0 w 9604829"/>
              <a:gd name="connsiteY1" fmla="*/ 5454789 h 6363916"/>
              <a:gd name="connsiteX2" fmla="*/ 4953000 w 9604829"/>
              <a:gd name="connsiteY2" fmla="*/ 6265045 h 6363916"/>
              <a:gd name="connsiteX3" fmla="*/ 9144000 w 9604829"/>
              <a:gd name="connsiteY3" fmla="*/ 5758634 h 6363916"/>
              <a:gd name="connsiteX4" fmla="*/ 7391400 w 9604829"/>
              <a:gd name="connsiteY4" fmla="*/ 5353506 h 6363916"/>
              <a:gd name="connsiteX5" fmla="*/ 1828800 w 9604829"/>
              <a:gd name="connsiteY5" fmla="*/ 4745810 h 6363916"/>
              <a:gd name="connsiteX6" fmla="*/ 533400 w 9604829"/>
              <a:gd name="connsiteY6" fmla="*/ 86812 h 6363916"/>
              <a:gd name="connsiteX0" fmla="*/ 533400 w 9604829"/>
              <a:gd name="connsiteY0" fmla="*/ 86812 h 6373562"/>
              <a:gd name="connsiteX1" fmla="*/ 0 w 9604829"/>
              <a:gd name="connsiteY1" fmla="*/ 5454789 h 6373562"/>
              <a:gd name="connsiteX2" fmla="*/ 4953000 w 9604829"/>
              <a:gd name="connsiteY2" fmla="*/ 6265045 h 6373562"/>
              <a:gd name="connsiteX3" fmla="*/ 9144000 w 9604829"/>
              <a:gd name="connsiteY3" fmla="*/ 5758634 h 6373562"/>
              <a:gd name="connsiteX4" fmla="*/ 7391400 w 9604829"/>
              <a:gd name="connsiteY4" fmla="*/ 5353506 h 6373562"/>
              <a:gd name="connsiteX5" fmla="*/ 1828800 w 9604829"/>
              <a:gd name="connsiteY5" fmla="*/ 4745810 h 6373562"/>
              <a:gd name="connsiteX6" fmla="*/ 533400 w 9604829"/>
              <a:gd name="connsiteY6" fmla="*/ 86812 h 6373562"/>
              <a:gd name="connsiteX0" fmla="*/ 533400 w 9350829"/>
              <a:gd name="connsiteY0" fmla="*/ 86812 h 6373562"/>
              <a:gd name="connsiteX1" fmla="*/ 0 w 9350829"/>
              <a:gd name="connsiteY1" fmla="*/ 5454789 h 6373562"/>
              <a:gd name="connsiteX2" fmla="*/ 4953000 w 9350829"/>
              <a:gd name="connsiteY2" fmla="*/ 6265045 h 6373562"/>
              <a:gd name="connsiteX3" fmla="*/ 9144000 w 9350829"/>
              <a:gd name="connsiteY3" fmla="*/ 5758634 h 6373562"/>
              <a:gd name="connsiteX4" fmla="*/ 7391400 w 9350829"/>
              <a:gd name="connsiteY4" fmla="*/ 5353506 h 6373562"/>
              <a:gd name="connsiteX5" fmla="*/ 1828800 w 9350829"/>
              <a:gd name="connsiteY5" fmla="*/ 4745810 h 6373562"/>
              <a:gd name="connsiteX6" fmla="*/ 533400 w 9350829"/>
              <a:gd name="connsiteY6" fmla="*/ 86812 h 6373562"/>
              <a:gd name="connsiteX0" fmla="*/ 533400 w 9456058"/>
              <a:gd name="connsiteY0" fmla="*/ 86812 h 6373562"/>
              <a:gd name="connsiteX1" fmla="*/ 0 w 9456058"/>
              <a:gd name="connsiteY1" fmla="*/ 5454789 h 6373562"/>
              <a:gd name="connsiteX2" fmla="*/ 4953000 w 9456058"/>
              <a:gd name="connsiteY2" fmla="*/ 6265045 h 6373562"/>
              <a:gd name="connsiteX3" fmla="*/ 9144000 w 9456058"/>
              <a:gd name="connsiteY3" fmla="*/ 5758634 h 6373562"/>
              <a:gd name="connsiteX4" fmla="*/ 7391400 w 9456058"/>
              <a:gd name="connsiteY4" fmla="*/ 5353506 h 6373562"/>
              <a:gd name="connsiteX5" fmla="*/ 1828800 w 9456058"/>
              <a:gd name="connsiteY5" fmla="*/ 4745810 h 6373562"/>
              <a:gd name="connsiteX6" fmla="*/ 533400 w 9456058"/>
              <a:gd name="connsiteY6" fmla="*/ 86812 h 6373562"/>
              <a:gd name="connsiteX0" fmla="*/ 533400 w 9684657"/>
              <a:gd name="connsiteY0" fmla="*/ 86812 h 6373562"/>
              <a:gd name="connsiteX1" fmla="*/ 0 w 9684657"/>
              <a:gd name="connsiteY1" fmla="*/ 5454789 h 6373562"/>
              <a:gd name="connsiteX2" fmla="*/ 4953000 w 9684657"/>
              <a:gd name="connsiteY2" fmla="*/ 6265045 h 6373562"/>
              <a:gd name="connsiteX3" fmla="*/ 9372599 w 9684657"/>
              <a:gd name="connsiteY3" fmla="*/ 5556070 h 6373562"/>
              <a:gd name="connsiteX4" fmla="*/ 7391400 w 9684657"/>
              <a:gd name="connsiteY4" fmla="*/ 5353506 h 6373562"/>
              <a:gd name="connsiteX5" fmla="*/ 1828800 w 9684657"/>
              <a:gd name="connsiteY5" fmla="*/ 4745810 h 6373562"/>
              <a:gd name="connsiteX6" fmla="*/ 533400 w 9684657"/>
              <a:gd name="connsiteY6" fmla="*/ 86812 h 6373562"/>
              <a:gd name="connsiteX0" fmla="*/ 533400 w 9372599"/>
              <a:gd name="connsiteY0" fmla="*/ 86812 h 6373562"/>
              <a:gd name="connsiteX1" fmla="*/ 0 w 9372599"/>
              <a:gd name="connsiteY1" fmla="*/ 5454789 h 6373562"/>
              <a:gd name="connsiteX2" fmla="*/ 4953000 w 9372599"/>
              <a:gd name="connsiteY2" fmla="*/ 6265045 h 6373562"/>
              <a:gd name="connsiteX3" fmla="*/ 9372599 w 9372599"/>
              <a:gd name="connsiteY3" fmla="*/ 5556070 h 6373562"/>
              <a:gd name="connsiteX4" fmla="*/ 7391400 w 9372599"/>
              <a:gd name="connsiteY4" fmla="*/ 5353506 h 6373562"/>
              <a:gd name="connsiteX5" fmla="*/ 1828800 w 9372599"/>
              <a:gd name="connsiteY5" fmla="*/ 4745810 h 6373562"/>
              <a:gd name="connsiteX6" fmla="*/ 533400 w 9372599"/>
              <a:gd name="connsiteY6" fmla="*/ 86812 h 6373562"/>
              <a:gd name="connsiteX0" fmla="*/ 533400 w 9524999"/>
              <a:gd name="connsiteY0" fmla="*/ 86812 h 6373562"/>
              <a:gd name="connsiteX1" fmla="*/ 0 w 9524999"/>
              <a:gd name="connsiteY1" fmla="*/ 5454789 h 6373562"/>
              <a:gd name="connsiteX2" fmla="*/ 4953000 w 9524999"/>
              <a:gd name="connsiteY2" fmla="*/ 6265045 h 6373562"/>
              <a:gd name="connsiteX3" fmla="*/ 9524999 w 9524999"/>
              <a:gd name="connsiteY3" fmla="*/ 5556070 h 6373562"/>
              <a:gd name="connsiteX4" fmla="*/ 7391400 w 9524999"/>
              <a:gd name="connsiteY4" fmla="*/ 5353506 h 6373562"/>
              <a:gd name="connsiteX5" fmla="*/ 1828800 w 9524999"/>
              <a:gd name="connsiteY5" fmla="*/ 4745810 h 6373562"/>
              <a:gd name="connsiteX6" fmla="*/ 533400 w 9524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7391400 w 9143999"/>
              <a:gd name="connsiteY4" fmla="*/ 5353506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556070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556070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373562"/>
              <a:gd name="connsiteX1" fmla="*/ 0 w 9143999"/>
              <a:gd name="connsiteY1" fmla="*/ 5454789 h 6373562"/>
              <a:gd name="connsiteX2" fmla="*/ 4953000 w 9143999"/>
              <a:gd name="connsiteY2" fmla="*/ 6265045 h 6373562"/>
              <a:gd name="connsiteX3" fmla="*/ 9143999 w 9143999"/>
              <a:gd name="connsiteY3" fmla="*/ 5758635 h 6373562"/>
              <a:gd name="connsiteX4" fmla="*/ 6553199 w 9143999"/>
              <a:gd name="connsiteY4" fmla="*/ 5758635 h 6373562"/>
              <a:gd name="connsiteX5" fmla="*/ 1828800 w 9143999"/>
              <a:gd name="connsiteY5" fmla="*/ 4745810 h 6373562"/>
              <a:gd name="connsiteX6" fmla="*/ 533400 w 9143999"/>
              <a:gd name="connsiteY6" fmla="*/ 86812 h 6373562"/>
              <a:gd name="connsiteX0" fmla="*/ 533400 w 9143999"/>
              <a:gd name="connsiteY0" fmla="*/ 86812 h 6275313"/>
              <a:gd name="connsiteX1" fmla="*/ 0 w 9143999"/>
              <a:gd name="connsiteY1" fmla="*/ 5454789 h 6275313"/>
              <a:gd name="connsiteX2" fmla="*/ 5562599 w 9143999"/>
              <a:gd name="connsiteY2" fmla="*/ 6163765 h 6275313"/>
              <a:gd name="connsiteX3" fmla="*/ 9143999 w 9143999"/>
              <a:gd name="connsiteY3" fmla="*/ 5758635 h 6275313"/>
              <a:gd name="connsiteX4" fmla="*/ 6553199 w 9143999"/>
              <a:gd name="connsiteY4" fmla="*/ 5758635 h 6275313"/>
              <a:gd name="connsiteX5" fmla="*/ 1828800 w 9143999"/>
              <a:gd name="connsiteY5" fmla="*/ 4745810 h 6275313"/>
              <a:gd name="connsiteX6" fmla="*/ 533400 w 9143999"/>
              <a:gd name="connsiteY6" fmla="*/ 86812 h 6275313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38799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373565"/>
              <a:gd name="connsiteX1" fmla="*/ 0 w 9143999"/>
              <a:gd name="connsiteY1" fmla="*/ 5454789 h 6373565"/>
              <a:gd name="connsiteX2" fmla="*/ 5638799 w 9143999"/>
              <a:gd name="connsiteY2" fmla="*/ 6265048 h 6373565"/>
              <a:gd name="connsiteX3" fmla="*/ 9143999 w 9143999"/>
              <a:gd name="connsiteY3" fmla="*/ 5758635 h 6373565"/>
              <a:gd name="connsiteX4" fmla="*/ 6553199 w 9143999"/>
              <a:gd name="connsiteY4" fmla="*/ 5758635 h 6373565"/>
              <a:gd name="connsiteX5" fmla="*/ 1828800 w 9143999"/>
              <a:gd name="connsiteY5" fmla="*/ 4745810 h 6373565"/>
              <a:gd name="connsiteX6" fmla="*/ 533400 w 9143999"/>
              <a:gd name="connsiteY6" fmla="*/ 86812 h 6373565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86300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74425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576130"/>
              <a:gd name="connsiteX1" fmla="*/ 0 w 9143999"/>
              <a:gd name="connsiteY1" fmla="*/ 5454789 h 6576130"/>
              <a:gd name="connsiteX2" fmla="*/ 5698175 w 9143999"/>
              <a:gd name="connsiteY2" fmla="*/ 6467613 h 6576130"/>
              <a:gd name="connsiteX3" fmla="*/ 9143999 w 9143999"/>
              <a:gd name="connsiteY3" fmla="*/ 5758635 h 6576130"/>
              <a:gd name="connsiteX4" fmla="*/ 6553199 w 9143999"/>
              <a:gd name="connsiteY4" fmla="*/ 5758635 h 6576130"/>
              <a:gd name="connsiteX5" fmla="*/ 1828800 w 9143999"/>
              <a:gd name="connsiteY5" fmla="*/ 4745810 h 6576130"/>
              <a:gd name="connsiteX6" fmla="*/ 533400 w 9143999"/>
              <a:gd name="connsiteY6" fmla="*/ 86812 h 6576130"/>
              <a:gd name="connsiteX0" fmla="*/ 533400 w 9143999"/>
              <a:gd name="connsiteY0" fmla="*/ 86812 h 6456303"/>
              <a:gd name="connsiteX1" fmla="*/ 0 w 9143999"/>
              <a:gd name="connsiteY1" fmla="*/ 5454789 h 6456303"/>
              <a:gd name="connsiteX2" fmla="*/ 5730372 w 9143999"/>
              <a:gd name="connsiteY2" fmla="*/ 6347786 h 6456303"/>
              <a:gd name="connsiteX3" fmla="*/ 9143999 w 9143999"/>
              <a:gd name="connsiteY3" fmla="*/ 5758635 h 6456303"/>
              <a:gd name="connsiteX4" fmla="*/ 6553199 w 9143999"/>
              <a:gd name="connsiteY4" fmla="*/ 5758635 h 6456303"/>
              <a:gd name="connsiteX5" fmla="*/ 1828800 w 9143999"/>
              <a:gd name="connsiteY5" fmla="*/ 4745810 h 6456303"/>
              <a:gd name="connsiteX6" fmla="*/ 533400 w 9143999"/>
              <a:gd name="connsiteY6" fmla="*/ 86812 h 6456303"/>
              <a:gd name="connsiteX0" fmla="*/ 533400 w 9143999"/>
              <a:gd name="connsiteY0" fmla="*/ 86812 h 6456303"/>
              <a:gd name="connsiteX1" fmla="*/ 0 w 9143999"/>
              <a:gd name="connsiteY1" fmla="*/ 5454789 h 6456303"/>
              <a:gd name="connsiteX2" fmla="*/ 5730372 w 9143999"/>
              <a:gd name="connsiteY2" fmla="*/ 6347786 h 6456303"/>
              <a:gd name="connsiteX3" fmla="*/ 9143999 w 9143999"/>
              <a:gd name="connsiteY3" fmla="*/ 5758635 h 6456303"/>
              <a:gd name="connsiteX4" fmla="*/ 6553199 w 9143999"/>
              <a:gd name="connsiteY4" fmla="*/ 5758635 h 6456303"/>
              <a:gd name="connsiteX5" fmla="*/ 1828800 w 9143999"/>
              <a:gd name="connsiteY5" fmla="*/ 4745810 h 6456303"/>
              <a:gd name="connsiteX6" fmla="*/ 533400 w 9143999"/>
              <a:gd name="connsiteY6" fmla="*/ 86812 h 645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6456303">
                <a:moveTo>
                  <a:pt x="533400" y="86812"/>
                </a:moveTo>
                <a:cubicBezTo>
                  <a:pt x="166914" y="0"/>
                  <a:pt x="177800" y="3665463"/>
                  <a:pt x="0" y="5454789"/>
                </a:cubicBezTo>
                <a:cubicBezTo>
                  <a:pt x="3170691" y="5714068"/>
                  <a:pt x="4003172" y="6239270"/>
                  <a:pt x="5730372" y="6347786"/>
                </a:cubicBezTo>
                <a:cubicBezTo>
                  <a:pt x="7127372" y="6456303"/>
                  <a:pt x="7903692" y="6206840"/>
                  <a:pt x="9143999" y="5758635"/>
                </a:cubicBezTo>
                <a:cubicBezTo>
                  <a:pt x="8088086" y="5799632"/>
                  <a:pt x="7594599" y="5724874"/>
                  <a:pt x="6553199" y="5758635"/>
                </a:cubicBezTo>
                <a:cubicBezTo>
                  <a:pt x="5548085" y="5700760"/>
                  <a:pt x="2832100" y="5691114"/>
                  <a:pt x="1828800" y="4745810"/>
                </a:cubicBezTo>
                <a:cubicBezTo>
                  <a:pt x="825500" y="3800506"/>
                  <a:pt x="869649" y="236325"/>
                  <a:pt x="533400" y="86812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sp>
        <p:nvSpPr>
          <p:cNvPr id="5" name="Right Arrow 4"/>
          <p:cNvSpPr/>
          <p:nvPr/>
        </p:nvSpPr>
        <p:spPr>
          <a:xfrm>
            <a:off x="8248650" y="6067425"/>
            <a:ext cx="655638" cy="501650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981200"/>
            <a:ext cx="6629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352800"/>
            <a:ext cx="4267200" cy="762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3363" y="6457950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E35DC99-5D7C-44AC-BBB6-151846C0086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5835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04950"/>
            <a:ext cx="8534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362200"/>
            <a:ext cx="85344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Freeform 11"/>
          <p:cNvSpPr/>
          <p:nvPr/>
        </p:nvSpPr>
        <p:spPr>
          <a:xfrm>
            <a:off x="0" y="6096000"/>
            <a:ext cx="9144000" cy="762000"/>
          </a:xfrm>
          <a:custGeom>
            <a:avLst/>
            <a:gdLst>
              <a:gd name="connsiteX0" fmla="*/ 0 w 9191625"/>
              <a:gd name="connsiteY0" fmla="*/ 0 h 952500"/>
              <a:gd name="connsiteX1" fmla="*/ 0 w 9191625"/>
              <a:gd name="connsiteY1" fmla="*/ 228600 h 952500"/>
              <a:gd name="connsiteX2" fmla="*/ 1857375 w 9191625"/>
              <a:gd name="connsiteY2" fmla="*/ 247650 h 952500"/>
              <a:gd name="connsiteX3" fmla="*/ 5772150 w 9191625"/>
              <a:gd name="connsiteY3" fmla="*/ 952500 h 952500"/>
              <a:gd name="connsiteX4" fmla="*/ 9191625 w 9191625"/>
              <a:gd name="connsiteY4" fmla="*/ 542925 h 952500"/>
              <a:gd name="connsiteX5" fmla="*/ 9182100 w 9191625"/>
              <a:gd name="connsiteY5" fmla="*/ 333375 h 952500"/>
              <a:gd name="connsiteX6" fmla="*/ 5762625 w 9191625"/>
              <a:gd name="connsiteY6" fmla="*/ 857250 h 952500"/>
              <a:gd name="connsiteX7" fmla="*/ 1847850 w 9191625"/>
              <a:gd name="connsiteY7" fmla="*/ 152400 h 952500"/>
              <a:gd name="connsiteX8" fmla="*/ 0 w 9191625"/>
              <a:gd name="connsiteY8" fmla="*/ 0 h 9525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965200"/>
              <a:gd name="connsiteX1" fmla="*/ 0 w 9191625"/>
              <a:gd name="connsiteY1" fmla="*/ 241300 h 965200"/>
              <a:gd name="connsiteX2" fmla="*/ 1857375 w 9191625"/>
              <a:gd name="connsiteY2" fmla="*/ 260350 h 965200"/>
              <a:gd name="connsiteX3" fmla="*/ 5772150 w 9191625"/>
              <a:gd name="connsiteY3" fmla="*/ 965200 h 965200"/>
              <a:gd name="connsiteX4" fmla="*/ 9191625 w 9191625"/>
              <a:gd name="connsiteY4" fmla="*/ 555625 h 965200"/>
              <a:gd name="connsiteX5" fmla="*/ 9182100 w 9191625"/>
              <a:gd name="connsiteY5" fmla="*/ 346075 h 965200"/>
              <a:gd name="connsiteX6" fmla="*/ 5762625 w 9191625"/>
              <a:gd name="connsiteY6" fmla="*/ 869950 h 965200"/>
              <a:gd name="connsiteX7" fmla="*/ 1847850 w 9191625"/>
              <a:gd name="connsiteY7" fmla="*/ 165100 h 965200"/>
              <a:gd name="connsiteX8" fmla="*/ 0 w 9191625"/>
              <a:gd name="connsiteY8" fmla="*/ 12700 h 965200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0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91625"/>
              <a:gd name="connsiteY0" fmla="*/ 12700 h 1014412"/>
              <a:gd name="connsiteX1" fmla="*/ 47625 w 9191625"/>
              <a:gd name="connsiteY1" fmla="*/ 241300 h 1014412"/>
              <a:gd name="connsiteX2" fmla="*/ 1857375 w 9191625"/>
              <a:gd name="connsiteY2" fmla="*/ 260350 h 1014412"/>
              <a:gd name="connsiteX3" fmla="*/ 5772150 w 9191625"/>
              <a:gd name="connsiteY3" fmla="*/ 965200 h 1014412"/>
              <a:gd name="connsiteX4" fmla="*/ 9191625 w 9191625"/>
              <a:gd name="connsiteY4" fmla="*/ 555625 h 1014412"/>
              <a:gd name="connsiteX5" fmla="*/ 9182100 w 9191625"/>
              <a:gd name="connsiteY5" fmla="*/ 346075 h 1014412"/>
              <a:gd name="connsiteX6" fmla="*/ 5762625 w 9191625"/>
              <a:gd name="connsiteY6" fmla="*/ 869950 h 1014412"/>
              <a:gd name="connsiteX7" fmla="*/ 1847850 w 9191625"/>
              <a:gd name="connsiteY7" fmla="*/ 165100 h 1014412"/>
              <a:gd name="connsiteX8" fmla="*/ 0 w 9191625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34475 w 9144000"/>
              <a:gd name="connsiteY5" fmla="*/ 346075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4000"/>
              <a:gd name="connsiteY0" fmla="*/ 12700 h 1014412"/>
              <a:gd name="connsiteX1" fmla="*/ 0 w 9144000"/>
              <a:gd name="connsiteY1" fmla="*/ 241300 h 1014412"/>
              <a:gd name="connsiteX2" fmla="*/ 1809750 w 9144000"/>
              <a:gd name="connsiteY2" fmla="*/ 260350 h 1014412"/>
              <a:gd name="connsiteX3" fmla="*/ 5724525 w 9144000"/>
              <a:gd name="connsiteY3" fmla="*/ 965200 h 1014412"/>
              <a:gd name="connsiteX4" fmla="*/ 9144000 w 9144000"/>
              <a:gd name="connsiteY4" fmla="*/ 555625 h 1014412"/>
              <a:gd name="connsiteX5" fmla="*/ 9143999 w 9144000"/>
              <a:gd name="connsiteY5" fmla="*/ 317500 h 1014412"/>
              <a:gd name="connsiteX6" fmla="*/ 5715000 w 9144000"/>
              <a:gd name="connsiteY6" fmla="*/ 869950 h 1014412"/>
              <a:gd name="connsiteX7" fmla="*/ 1800225 w 9144000"/>
              <a:gd name="connsiteY7" fmla="*/ 165100 h 1014412"/>
              <a:gd name="connsiteX8" fmla="*/ 0 w 9144000"/>
              <a:gd name="connsiteY8" fmla="*/ 12700 h 1014412"/>
              <a:gd name="connsiteX0" fmla="*/ 0 w 9143999"/>
              <a:gd name="connsiteY0" fmla="*/ 12700 h 1012825"/>
              <a:gd name="connsiteX1" fmla="*/ 0 w 9143999"/>
              <a:gd name="connsiteY1" fmla="*/ 241300 h 1012825"/>
              <a:gd name="connsiteX2" fmla="*/ 1809750 w 9143999"/>
              <a:gd name="connsiteY2" fmla="*/ 260350 h 1012825"/>
              <a:gd name="connsiteX3" fmla="*/ 5724525 w 9143999"/>
              <a:gd name="connsiteY3" fmla="*/ 965200 h 1012825"/>
              <a:gd name="connsiteX4" fmla="*/ 9143999 w 9143999"/>
              <a:gd name="connsiteY4" fmla="*/ 546100 h 1012825"/>
              <a:gd name="connsiteX5" fmla="*/ 9143999 w 9143999"/>
              <a:gd name="connsiteY5" fmla="*/ 317500 h 1012825"/>
              <a:gd name="connsiteX6" fmla="*/ 5715000 w 9143999"/>
              <a:gd name="connsiteY6" fmla="*/ 869950 h 1012825"/>
              <a:gd name="connsiteX7" fmla="*/ 1800225 w 9143999"/>
              <a:gd name="connsiteY7" fmla="*/ 165100 h 1012825"/>
              <a:gd name="connsiteX8" fmla="*/ 0 w 91439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0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  <a:gd name="connsiteX0" fmla="*/ 0 w 9220199"/>
              <a:gd name="connsiteY0" fmla="*/ 12700 h 1012825"/>
              <a:gd name="connsiteX1" fmla="*/ 0 w 9220199"/>
              <a:gd name="connsiteY1" fmla="*/ 241300 h 1012825"/>
              <a:gd name="connsiteX2" fmla="*/ 1809750 w 9220199"/>
              <a:gd name="connsiteY2" fmla="*/ 260350 h 1012825"/>
              <a:gd name="connsiteX3" fmla="*/ 5724525 w 9220199"/>
              <a:gd name="connsiteY3" fmla="*/ 965200 h 1012825"/>
              <a:gd name="connsiteX4" fmla="*/ 9220199 w 9220199"/>
              <a:gd name="connsiteY4" fmla="*/ 546101 h 1012825"/>
              <a:gd name="connsiteX5" fmla="*/ 9144000 w 9220199"/>
              <a:gd name="connsiteY5" fmla="*/ 317501 h 1012825"/>
              <a:gd name="connsiteX6" fmla="*/ 5715000 w 9220199"/>
              <a:gd name="connsiteY6" fmla="*/ 869950 h 1012825"/>
              <a:gd name="connsiteX7" fmla="*/ 1800225 w 9220199"/>
              <a:gd name="connsiteY7" fmla="*/ 165100 h 1012825"/>
              <a:gd name="connsiteX8" fmla="*/ 0 w 9220199"/>
              <a:gd name="connsiteY8" fmla="*/ 12700 h 1012825"/>
              <a:gd name="connsiteX0" fmla="*/ 0 w 9144000"/>
              <a:gd name="connsiteY0" fmla="*/ 12700 h 1012825"/>
              <a:gd name="connsiteX1" fmla="*/ 0 w 9144000"/>
              <a:gd name="connsiteY1" fmla="*/ 241300 h 1012825"/>
              <a:gd name="connsiteX2" fmla="*/ 1809750 w 9144000"/>
              <a:gd name="connsiteY2" fmla="*/ 260350 h 1012825"/>
              <a:gd name="connsiteX3" fmla="*/ 5724525 w 9144000"/>
              <a:gd name="connsiteY3" fmla="*/ 965200 h 1012825"/>
              <a:gd name="connsiteX4" fmla="*/ 9143999 w 9144000"/>
              <a:gd name="connsiteY4" fmla="*/ 546101 h 1012825"/>
              <a:gd name="connsiteX5" fmla="*/ 9144000 w 9144000"/>
              <a:gd name="connsiteY5" fmla="*/ 317501 h 1012825"/>
              <a:gd name="connsiteX6" fmla="*/ 5715000 w 9144000"/>
              <a:gd name="connsiteY6" fmla="*/ 869950 h 1012825"/>
              <a:gd name="connsiteX7" fmla="*/ 1800225 w 9144000"/>
              <a:gd name="connsiteY7" fmla="*/ 165100 h 1012825"/>
              <a:gd name="connsiteX8" fmla="*/ 0 w 9144000"/>
              <a:gd name="connsiteY8" fmla="*/ 1270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012825">
                <a:moveTo>
                  <a:pt x="0" y="12700"/>
                </a:moveTo>
                <a:lnTo>
                  <a:pt x="0" y="241300"/>
                </a:lnTo>
                <a:cubicBezTo>
                  <a:pt x="500062" y="206375"/>
                  <a:pt x="855663" y="139700"/>
                  <a:pt x="1809750" y="260350"/>
                </a:cubicBezTo>
                <a:cubicBezTo>
                  <a:pt x="2763837" y="381000"/>
                  <a:pt x="4502150" y="917575"/>
                  <a:pt x="5724525" y="965200"/>
                </a:cubicBezTo>
                <a:cubicBezTo>
                  <a:pt x="6946900" y="1012825"/>
                  <a:pt x="8575674" y="649288"/>
                  <a:pt x="9143999" y="546101"/>
                </a:cubicBezTo>
                <a:cubicBezTo>
                  <a:pt x="9143999" y="469901"/>
                  <a:pt x="9144000" y="393701"/>
                  <a:pt x="9144000" y="317501"/>
                </a:cubicBezTo>
                <a:cubicBezTo>
                  <a:pt x="8572500" y="369889"/>
                  <a:pt x="6938962" y="895350"/>
                  <a:pt x="5715000" y="869950"/>
                </a:cubicBezTo>
                <a:cubicBezTo>
                  <a:pt x="4491038" y="844550"/>
                  <a:pt x="2752725" y="307975"/>
                  <a:pt x="1800225" y="165100"/>
                </a:cubicBezTo>
                <a:cubicBezTo>
                  <a:pt x="847725" y="22225"/>
                  <a:pt x="307975" y="0"/>
                  <a:pt x="0" y="12700"/>
                </a:cubicBezTo>
                <a:close/>
              </a:path>
            </a:pathLst>
          </a:custGeom>
          <a:gradFill>
            <a:gsLst>
              <a:gs pos="0">
                <a:srgbClr val="F09510"/>
              </a:gs>
              <a:gs pos="100000">
                <a:srgbClr val="F8CE9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SG"/>
          </a:p>
        </p:txBody>
      </p:sp>
      <p:pic>
        <p:nvPicPr>
          <p:cNvPr id="1029" name="Picture 10" descr="ISS_NUS_LINE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" y="6477000"/>
            <a:ext cx="15240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071934" y="6718300"/>
            <a:ext cx="1752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©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2014 NUS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222268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E242A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E242A"/>
          </a:solidFill>
          <a:latin typeface="Cambria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0E242A"/>
          </a:solidFill>
          <a:latin typeface="Cambria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E242A"/>
          </a:solidFill>
          <a:latin typeface="Cambria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E242A"/>
          </a:solidFill>
          <a:latin typeface="Cambria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ABF2-B00A-490E-9997-6A8DC0E183FD}" type="datetimeFigureOut">
              <a:rPr lang="en-SG" smtClean="0"/>
              <a:t>20/10/2017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469F-CE6E-4A3D-913C-4A4A650744B4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xlli@i2r.a-star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jpatokal/openflights/master/data/airports.dat" TargetMode="External"/><Relationship Id="rId2" Type="http://schemas.openxmlformats.org/officeDocument/2006/relationships/hyperlink" Target="http://openflights.org/data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articles/ncomms5212" TargetMode="External"/><Relationship Id="rId2" Type="http://schemas.openxmlformats.org/officeDocument/2006/relationships/hyperlink" Target="https://www.start.umd.edu/gtd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nap.stanford.edu/dat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rl?sa=i&amp;rct=j&amp;q=&amp;esrc=s&amp;source=images&amp;cd=&amp;cad=rja&amp;uact=8&amp;docid=i2vzv1DIKMEB3M&amp;tbnid=hgt1E-QPJJAyhM:&amp;ved=0CAcQjRw&amp;url=http://christinekane.com/how-to-have-unwavering-faith-in-your-own-ideas/&amp;ei=LFA7VLmHL8eiugSOvYHoCw&amp;psig=AFQjCNHrpidAFy6-b3BlMdjkeuT3gWybeA&amp;ust=1413259688933003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xlli@i2r.a-star.edu.sg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772400" cy="1470025"/>
          </a:xfrm>
        </p:spPr>
        <p:txBody>
          <a:bodyPr/>
          <a:lstStyle/>
          <a:p>
            <a:r>
              <a:rPr lang="en-GB" sz="6600" dirty="0"/>
              <a:t>Assignment </a:t>
            </a:r>
            <a:endParaRPr lang="en-S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4574"/>
            <a:ext cx="9144000" cy="2364705"/>
          </a:xfrm>
        </p:spPr>
        <p:txBody>
          <a:bodyPr/>
          <a:lstStyle/>
          <a:p>
            <a:r>
              <a:rPr lang="en-US" altLang="zh-CN" sz="4000" dirty="0" smtClean="0">
                <a:latin typeface="Times New Roman" pitchFamily="18" charset="0"/>
                <a:ea typeface="宋体" pitchFamily="2" charset="-122"/>
              </a:rPr>
              <a:t>Li Xiaoli</a:t>
            </a:r>
          </a:p>
          <a:p>
            <a:endParaRPr lang="en-US" altLang="zh-CN" sz="4000" dirty="0" smtClean="0">
              <a:latin typeface="Times New Roman" pitchFamily="18" charset="0"/>
              <a:ea typeface="宋体" pitchFamily="2" charset="-122"/>
            </a:endParaRPr>
          </a:p>
          <a:p>
            <a:endParaRPr lang="en-US" altLang="zh-CN" sz="4000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4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6000" dirty="0" smtClean="0"/>
              <a:t>Tools</a:t>
            </a:r>
            <a:endParaRPr lang="en-SG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</a:t>
            </a:r>
            <a:r>
              <a:rPr lang="en-US" dirty="0"/>
              <a:t>use any </a:t>
            </a:r>
            <a:r>
              <a:rPr lang="en-US" dirty="0" smtClean="0"/>
              <a:t>tools or combinations </a:t>
            </a:r>
            <a:r>
              <a:rPr lang="en-US" dirty="0" smtClean="0"/>
              <a:t>for network analysis and visualization, including but not limited to</a:t>
            </a:r>
            <a:endParaRPr lang="en-SG" dirty="0" smtClean="0"/>
          </a:p>
          <a:p>
            <a:pPr lvl="1"/>
            <a:r>
              <a:rPr lang="en-SG" dirty="0" err="1" smtClean="0"/>
              <a:t>Gephi</a:t>
            </a:r>
            <a:endParaRPr lang="en-SG" dirty="0"/>
          </a:p>
          <a:p>
            <a:pPr lvl="1"/>
            <a:r>
              <a:rPr lang="en-SG" dirty="0"/>
              <a:t>R</a:t>
            </a:r>
          </a:p>
          <a:p>
            <a:pPr lvl="1"/>
            <a:r>
              <a:rPr lang="en-SG" dirty="0" err="1"/>
              <a:t>Cytoscape</a:t>
            </a:r>
            <a:endParaRPr lang="en-SG" dirty="0"/>
          </a:p>
          <a:p>
            <a:pPr lvl="1"/>
            <a:r>
              <a:rPr lang="en-SG" dirty="0" err="1"/>
              <a:t>Pajek</a:t>
            </a:r>
            <a:endParaRPr lang="en-SG" dirty="0"/>
          </a:p>
          <a:p>
            <a:pPr lvl="1"/>
            <a:r>
              <a:rPr lang="en-SG" dirty="0" err="1" smtClean="0"/>
              <a:t>NetMiner</a:t>
            </a:r>
            <a:endParaRPr lang="en-SG" dirty="0" smtClean="0"/>
          </a:p>
          <a:p>
            <a:pPr lvl="1"/>
            <a:r>
              <a:rPr lang="en-SG" dirty="0" smtClean="0"/>
              <a:t>SNAP</a:t>
            </a:r>
            <a:endParaRPr lang="en-SG" dirty="0"/>
          </a:p>
          <a:p>
            <a:pPr lvl="1"/>
            <a:r>
              <a:rPr lang="en-SG" dirty="0" smtClean="0"/>
              <a:t>…..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238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769938"/>
          </a:xfrm>
        </p:spPr>
        <p:txBody>
          <a:bodyPr/>
          <a:lstStyle/>
          <a:p>
            <a:r>
              <a:rPr lang="en-US" dirty="0" smtClean="0"/>
              <a:t>Your Own Idea and Teamwork</a:t>
            </a:r>
            <a:endParaRPr lang="en-SG" dirty="0"/>
          </a:p>
        </p:txBody>
      </p:sp>
      <p:sp>
        <p:nvSpPr>
          <p:cNvPr id="1038" name="AutoShape 14" descr="data:image/jpeg;base64,/9j/4AAQSkZJRgABAQAAAQABAAD/2wCEAAkGBxAQEhAQEBAPDxAUEBAQFRAWDw8UFA8QFBUWFhQRFRUYHCggGBolHBQUITEhJSkrLi4uFx80ODMsNygtLisBCgoKDg0OGxAQGiwcHxwsLCwsLCwsLCwsLCwsLCwsLCwsLCwsLCwsLCwsLCwsLCwsLCwsLCw0LCwsLCwsKywsLP/AABEIAOAA4QMBIgACEQEDEQH/xAAcAAABBQEBAQAAAAAAAAAAAAADAQIEBQYABwj/xABREAACAQICBAcKCQoEBAcAAAABAgADEQQSBSExUQYHEyJBYbEyVHFygZGTodHSFzRCUlODhJTTFhgjJDNVYrLB8BRzgpIlQ8LxCBU1REWi4f/EABkBAQEBAQEBAAAAAAAAAAAAAAABAgMEBf/EACIRAQACAgMAAgIDAAAAAAAAAAABAhExAxIhQVEEMhMiYf/aAAwDAQACEQMRAD8A9V4Q6cbCtTApq+YMdbEWsR1dcqhwzf6BPSH2TuHQ51DxX7VmYCzla05Go/LJ/oE9IfZO/LF/oE/3n2TMgRQJO0jSHhk/0Cf7z7In5Zv9AnpD7JnGg8sdpGnPDN/oE9IfZE/LR/oE9IfZM1ljSI7SNMeGz/QJ6Q+yIeG7/QJ6RvZMs0aRJ2sNR+XL/QJ6RvZO/Ll/oE9I3smWCxCkdrI1X5dVO909I3sjTw7qd7p6RvZMvTos5sqljuAvDPggv7WolP8AhHPfzDUPPHawvzw+qd7p6RvZE+ECp3snpW92Z4PQBslKrWbrbKD/AKV1+uNbHMpIWjRpEG1uSuwPXmvJ2n7Gh+EKp3snpW92KOH1c7MHf/XU92ZmppSv0VCPAFXsEZiK+KVFqNUrBGJCtnYA2jvP2NUeHuIH/sv/ALVPdgX4xqo24VB4ajj/AKZkG0jXH/Oq+kf2wuH0ziU2VWI3NZu2O8/Y0/wlVO9afpW92L8JFTvVPSt7szX/AJoGvytChUvrJC5W8NxGmlhavcM2Hf5rnMhO7N0R2t9jTHjKq960/TN7sZ8JlXvWn6ZvdmQx2Bq0tbrzTsca1PlkAkyTexlvjxm1O9afpm92NPGfV71p+mb3Zg7RrCTvYb34UavelP0ze7Ljglw2fHYjkGoJSHJu+YVCx5pAtYgb55OZreK3499nq9qTVb2mR6/edOnT0KyPDgc+j4r9ombCzUcNBzqPiv2iZ0LOVtgWSLlhssS0yAFY3ZJJWCcSAd414TLG2gAtHWhik6lhyxyrt9QG89UAPJkkAAknUAOmE5FKf7Q52+jU6h47f0EPUqBAVpnqap0t1DcvbIhWEdWxrkECyL81RYeXpPllc8sKeUHnLmXVcXsfIZ2Lp4c3NFqoNxzHVdluhlPR1iZnYr6NRkZXQlWUhgdxEknDVaxaq9lzMWLuQoJO7fDUUVByhAZtYRTrAttdt/gkTEOzm7Esd5/pujAKdHA6lr0Cd2ZhfquRA6Xq17UqVYWFJMiC2orvv09ECaf/AGllh6TgChiFYU3/AGbEfs36LHdvEeSKjB4J6zEDUoBZ3+TTQbWb+9cZiSt7IpVBqF+6b+Jus7uiTKrOivh9SjlMzW2swFgCekDaB1yEynpmcSBxlSPMC9zCJGA0hUpXym6nah1qR4JMbCUcTro/oq3TRJ5r+If6SnykR4YjWDLlSVKRUlWBBBsQdoMFVMvFxC4oCnVISuBZKuoB9yP19co8TRZGKOCrA2I3STAEFvNbxWi2O+z1e1JlgLTWcWHx36ir2pNU/aB65OiTp6VZjhj3VLxX7RM8Jo+F/dUvFftEz9pi2wlp2WPAi5ZkCYQREO4jLSARERVhSs4LAZlh6wyDkxtNs53noXwCEwosS3zRceNsX1yO4gR2EYRDkRjCQR3XouB1nZCYjBhFRhVp1M19Sk3U9YMRhEaiwAYqwUkgEggEjoBkwhmJ+Ru5NPXrPrJknCaGZ15RnREy59t2y3te3RrBjRSzpq1ul7jpNO97jfYkydQxdqSPbMqo1Cqg1nI2sNJfOPBIwOHp02NNUBbk893AJcnUtjfVYj1yrxdM5K661A5CvlO1Wa4ZYuP0ujAKiknk8mc80qSQbgDwXgcPWZ6WKZ2LNkpC53Bpj1UTSvOKP0vTRj4w1HsjMXpBnppSColJNiqNrdLMTrJi43uKH+WfNmNo2vi0NIU+RpioP+cCwYruK7CeubnaKytGAWEM0YZEDKxjU4W0VoEOpLWkRi6eRvjNNbo30yDah3sJVVjrjqFUoVZTZlIIO4iSJAyJrOLAfrv1FXtSU2mEUlK6alrKWI+bUGp18+vyy54sfjv1FXtSbrH9letTp06enCs3wu7ql4r9olCBL7hd3VLxW7RKJROdthQIto4CdaQDYRmWFIiWkAiIoWPIigQFA5h63UeQAwBElKLqw3EN/T+sCViQAiDYQ7CCcSAdKplOYAEixFxex326YzEVmfW7Fj1nZ4N0VolKoFNyocfNNwPVIApUZSGU2INwZJSrc56LClU6UJGR94W+ryGBe7tqGtm1AatZ6BImIWxINtRIOu41QiZUw6MbPTqYeodylqbHqG0eS8Jh8EyCrTcqBUCLmub6je4XafLaM0ZiGAZTWZBYZRckZiQDYb7SyqJlNxmFmy5iut7WuRtsOuWtIlJnCk0zRyOBcEZEtboW2oEdBldUNPIe75XN1ZCm7eDLvTWFLXqpz1sbkLbUPlHeNdvJM+wmbRiQxREYQlo1hIBxlVo8wNSQBKXjctpItEIkEnD8/DV16abU6q+Bjkf/AKZdcV/x77PV7UlPgltTxJ6DRVfKXW3ZLniwH699nq9qTddwr1ydEnT0ZVm+Fo51LxW7RKNRL3hZ3VLxW7RKRRMTsPWdOiyBhES0eYkBtotp1otpA6iQDr2EEHwHpg6ikEg7RFMIRmH8QH+5fbKIjCBqQ7QNSSRHMYRCkQbTIHcjWDY75GcSQ5gDCEMnUccjLlq3DKNT62LXa5uCbXkAxjRnCJmlcajKFp59dsxJ1m2wHfKe0LUjBJM5WTTGkR04SIjuIIiHqwJgJEiydQw4pgVao266dLpc9DMOhO2MAVf9HSCfKciow3IO4U+G5Pml5xZ/HvqKvakzNeoWYsxuSbk9c03Fn8e+oq9qS1/aFesTp06epWc4Wd1S8Vu0SkUy64W91S8Vu0SjQzlOwURSYwRxkCTohnQFEWIIsBDEv54saxkCtZ9yv6m9hkSqpGoi3VCuYnLarOMw8NiPAYERjBMZNagG7hgf4TYN7DIdamy90CPCDMgTmAMIxgzIhpMG0c0YxhAnjTHNGsZA2IIalhqj9yjt4FMkDRjAfpXp0fGYX/2iXAqnOuPw2DqVTzFJHS2xV8LbBJpfC09iviG3tzEv4BrMjYzSFSoMpIVBsRRlUeQbYwCHkqGwrXq7/wDl0z1fPPqkGtVZ2LOSzHaTGmJJlQ2mn4sT+vfUVe1Jl2mo4sfj31FXtSWu4Hrc6JOnqVmuFx51LxW7RKFJecMDzqPiv2iUSvOVtgyziYwNOLSB4M68ZedeASLBcoN4nGpAeTG3gjWG8Ts8gVoJ44mDaAJzEGKqLsY23bR5jEqQDmZBji791TpN15bH1QbYil00F8lRxAkxzYOra+RreYnybYQpr0foD6V4ZaV9a4MnrLv7ZHoh0LnIeUVRYFbkb2A/vbIlSu7HWzMfCSYEuviOTOU4airDoIYnq2mCOlqg7laSeLSQTqzuKZFS/Oy5Vbuhba28C2ryyvYxlEmtpCs/dVHI3XsPVIrtG3iMZAwxpimNJkDTEMUmNJgDeajiw+PfZ6vakyrzVcV/x76ir2pLXavW506dPUrK8NDZqPiv2iZ5Xl9w5PPo+K/aszIecbbExXi5pGR44vIDtUA1nVKrSOPK6+bboUk3br6oDTek0pAZrk2LBR8o9EyVXE1KhzuwUk3C7fKb6pyvyY8duPjz7Kxx+ka7khHCWFyEW2UdbewSgr6TrqcvKVjrB/auP+0vMM6kd0SSbnUee29rf11SFjMK9Q3sMo+ath5//wBmO0uvSBMZUYqM9asmoG2diD5YClpnG0QOTdqqDeQ2ry64HSOLcoq5eaot5YHRGJyKc6k69W+Tss0iWi0Tw7psQmJQ0Ts5Qc5L9du5msWqrKGUhlIuGBBBG8GefVNFCupbKVJ+VlA7BY+qdwexz4GpyDtnosdlv2bH5Q6t86V5MuN+KY9hu3MX/CsbXyrfZmYLArVFwdouPNDPkBLvUFQ3vlFyW3XJ2CbcQ6KlWYW56g2G3nDdvgmoVHN7Md7NcAdZJg2qkktfWTfyxleuzd0zN1FiYQ/FYg3QByxQEZ7m9ybmx3dEE2kKv0jeq/nkdjBkyZQSo5Oskk7ybwLGKxgyYC3iExt515AhjTFMbAaY0mKY0wBvNXxX/HvqKvakyjzVcV/x76ir2pNV2r1ydOnT0qxvD48+h4tTtWZfNNLxgnn0PEqdqzKZpwtsF5Q9G3olLjsOrE8+vyo5xcVSoQbwNhHVJ+IdrWSwO252ATN8JadVsoV26TmGq1+iwtqnC8uvHCBXxbOWaq5JBy36WA2AQQzOwvqvsXpt1D+sgVMbkNsl2XmkbiP72x9LSjE80GmTtt3R8LbZwitnqzDZYPBKBZmCm3cLrYD+Ntiw9REAuLkDoJJB9sqdFO2XrchUTVrbpZt9t28y4dVXmgm6nW2o7Ntr9N9XnmyA/wDBioLugAGxdQ1eXZ2yZo7g+KhDZLUwb3tqY/NHVLTRNOm1iVzMN5vbzzU0rWFhEVy3HipTR6pTC2GoDo6ZiOGuBUJyigBkIN+m3SJ6NidhmL4UMhRhcHUdXVExhZ9hmtCaeDIisecBbb5poKWJDCePVsSUqEodQNvIDNhwf0znABM9MR4+bbbaZoyqZHo1r2hKxhkwmDYxC0YWmUPZoImczRt4Drxt4l4gMBxMZeKTB3gOMY0UmMJgNaaziv8Aj32er2pMkxmr4rT+vfZ6vaktdq9enRZ09SsPxiHn4fxKnasyJaavjIPPw/iVO1Zjs04W2Hg3PV2ym4QVsuXXa4bpt4JbXmV09R/TVHYsSUFgSbBdnN8FtfhnG2nXj2pMUcxVm2kWY6rE9B8w9UXDMoI1gnyWA3yJiGLpUDZcwZVUjZmW7euRtGryjohJXM6qzfNBIB7ZOvmXbPrYaPesymvTp1WVLqhVGPhbUNt/NJWiMSXsrEg31gA7ei5M3KYKlQoEkimFUKrfRIPmjoPaYJdCJiRyi8omoHMbBzuzDoJAv5Zy+Xonjwk8FMAACSb6yb7zNK1kFzYdUqNDOKZNLYVt5jLWoA41zpXSTDzzh3pjEOr08MKj5Rd2BFNFG4Ha56hG8E+CvK0OUqk52Q/KJ29OuavTWADrlAFt1oHQlVaQWgNWogDtkmY0vWdvAOEGiKuCrvQqjnKbhuioh2OITQNUh9U9i4zdA0MRhmqMUp1aSs6ObA6hrQ7wZ43oHup6ItmHh5adJeiYGrcCWFRtUqcDsEsS1xI4mFowmIWjC0iHsY28beNzSB94gMbeIDAITBXjyYImA+8axiXjWMBCZrOKw/r32er2pMiTNZxVH9f+z1e1Jqu1exTos6ehWA4zD+kw3iVO1Ziy02PGgf0mG8Sr2rMTmnG2wcNIukMGldcri46D0g9UfmigzGFiWRxmilpo1ItY5i6ud+rmnzGUCYSpc5yQoO/13noWPpBwQevdMjiNDtewuBuv07xMadq2iXqmi64xNGgH1kGm5XbnyzTCsqalBBvr1HXeebcEcJU5F6ZZiw7kgnVu8s1GApvXCFqzqVsWSw59thzbbGcc+vd2zHqzqpaurj5SlT5NYkx6xWR1GvMTcjYN0SrVvNQ1Hrq2MFtso6V3rFhfUNo1azJtVAeqNw2CS4zl1S+vKbEjrMT61jEKPSHBLDY0s+IxeKAzFcgqLa4AvtB6eiZzhbwNw2jqNPEYerXe9QK2cqRlOw6gNd5p+FfAhsRSAwmIZMrmoKTG6Ox1m57oeuG4c4Nq2jXp2HKqiuUB2MgBIF/AZ1r5G3m5K1tnxjdGYkECXFN7iYPQmPsAJrcHXuJt89IcxsSs2uD5WRkRjG5ozPGlpAa8beMDRuaBIvAuY4GCqGFODRSYANH3gcTNbxU/H/s9XtSZAma3in+P/Z6v8yTVdj2edEnT0K8641GtUwviVe1Zhs02vG01qmF8St2pMIrzjbYMWiipAM0ZnmUSKhkatRU2vfbewtCpU6ZZ6C0UaziowtTB8jN7Ji+nTjiZnELjRGjuaBdlBAJAIv4CZaV6AUoUFrDL/pGyTUpADVqjaii04xD3ygYlmtcSqraapqbOwU9eqWdXEBQbzyPjF0uah5NdSgi/WbbJqK5nCTfrGXo9PSNJjcOCPDLmjXGoXUFrWuNR6p800sQ6dyzL4GM1+lOE618Phga1Ra62zBSyqjKSAx9XnnWeKa/6lPyItvx7nqGsqQehlN7yn03jFKlL5w6ulyNaNbVIfA3EVxRQVavK5hmVza9txttgNL4cqzjoYFgdzzEy6YeKljSZh0qzDzG00+icdcCZvTVVeXrW1jOT5SBf13krQ+J6J3mPMvmW22fKXEZeRqNXVaEzTDIt5xMFmi5pEEDRpaNvGEwJKtGVTGI0VzqMqh5o9XkdmjlaSAdjNfxTfH/s9X+ZJjc02HFK3/EPs1b+ZJuux7ROizp3V5jxvH9JhP8ALrfzJMEHm545GtUwf+XW/mSeeipONtok54hlZpHSlOgt3Nydija0h6B4aUkqXxNE5b6mU3ydZU7fJJicZhqIzLdaF0G1SzVLhNoXpbw7hNrhaSqMoAAta0p9GaXpVFV6bB0bYw1/2ZZriRPPM5n17qUiseJRPR0wDv0RtSvfZtkY1he8qs9whxRRsg2tsnnXCjBnOqkZmILkf35Z6NwhpXrYep8nMVPlGqQMfo9TiDUIuMigTMTiUtGfGJ0DwHOKBGc03Iuu6/QpmQxVBqbvTcWdGZGG5lNjPXKYai906APKvQZ5rwsxS1sZiKq2AapfV86wDHzgz08N5tPrzctIr7C44NcOquCprSNIVkUkreoVKgm+XYdWuC4R8O8XjLrzaFM/JS+Yj+JzrPktMrOnXrG2P5LYxl0l6Nq5WkSORrEGWYzDDbYStJmaUOjcRcCWy1LieeUSA0UmBDTi0A4aIxgQ0dmgFRo+8jgx+aAOobRoedWaRy0gl8pebXih/wDUPs1b+anMEjTccTzX0j9mrfzU5uux7jOnTp3V5Nx2Nargv8uv/Mk8m0pppaQKqQ1TZboXrM9/4fcCqmk3oOmIShyS1Fs1JnzFypB1MLdzPPavEFWYljpGncm5/VW/EmOuZHitaqzkszFiekxk9q/N+q/vGn91b8Sd+b9V/eNP7q34k2PKNBacr4N89FtR7pDco46xv656rwe4wMJXstRv8PU+a/ck9T7PPHfm/Vf3jT+6t+JO/N+q/vGn91b8SYtxxZ0pyWq1jVVZQwIIOwgggyKx6fPIOiOJ7H4TVQ0uqrtKHCsyH/SXtL5OA2kgLHHYJjvOCrDsrWnGeGfh3rzx8qDHpmFusHwEdMj4iuoW7kKANbEgDzzQYri80k4sukcNT1ayuCbb1XqG3RM9jeI7F1jerpYVD14d7eQcpYSR+PPzJP5EfEMTwj4TI+ajhnu4R71RsItrReu3TMDPbKfEDWUhhpGncEH4q3R9ZEf/AMP9Uk20jTAvs/wzaur9pPRWsVjEPNe82nMvFJ09q/N+q/vGn91b8Sd+b9V/eNP7q34k0y8VnT2r836r+8af3VvxJ35v1X940/urfiQPJtGV7apoMPVm8pcQVZTcaRp/dW/Ek6jxKV1/+Qon7K/4k5WpOfEee54uYCekfA1X7+pfd39+ceJuv39S+7v78z1n6Hm2aLmno/wNV+/qX3Z/fjvgcr9/Uvu7+/HWfoecB52eejjicrd/Uvu7+/O+Byt39S+7v78dJHmrvBEz008TVfv6l92f34nwM1+/6X3Z/fjrP0PNM03HE0f+I/Za381OWfwM1+/qX3Z/fmg4DcXVTR2K/wAS+KSsORqUsgoshuxU3uWPzfXLWs5HoM6dFnZX/9k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40" name="AutoShape 16" descr="data:image/jpeg;base64,/9j/4AAQSkZJRgABAQAAAQABAAD/2wCEAAkGBxAQEhAQEBAPDxAUEBAQFRAWDw8UFA8QFBUWFhQRFRUYHCggGBolHBQUITEhJSkrLi4uFx80ODMsNygtLisBCgoKDg0OGxAQGiwcHxwsLCwsLCwsLCwsLCwsLCwsLCwsLCwsLCwsLCwsLCwsLCwsLCwsLCw0LCwsLCwsKywsLP/AABEIAOAA4QMBIgACEQEDEQH/xAAcAAABBQEBAQAAAAAAAAAAAAADAQIEBQYABwj/xABREAACAQICBAcKCQoEBAcAAAABAgADEQQSBSExUQYHEyJBYbEyVHFygZGTodHSFzRCUlODhJTTFhgjJDNVYrLB8BRzgpIlQ8LxCBU1REWi4f/EABkBAQEBAQEBAAAAAAAAAAAAAAABAgMEBf/EACIRAQACAgMAAgIDAAAAAAAAAAABAhExAxIhQVEEMhMiYf/aAAwDAQACEQMRAD8A9V4Q6cbCtTApq+YMdbEWsR1dcqhwzf6BPSH2TuHQ51DxX7VmYCzla05Go/LJ/oE9IfZO/LF/oE/3n2TMgRQJO0jSHhk/0Cf7z7In5Zv9AnpD7JnGg8sdpGnPDN/oE9IfZE/LR/oE9IfZM1ljSI7SNMeGz/QJ6Q+yIeG7/QJ6RvZMs0aRJ2sNR+XL/QJ6RvZO/Ll/oE9I3smWCxCkdrI1X5dVO909I3sjTw7qd7p6RvZMvTos5sqljuAvDPggv7WolP8AhHPfzDUPPHawvzw+qd7p6RvZE+ECp3snpW92Z4PQBslKrWbrbKD/AKV1+uNbHMpIWjRpEG1uSuwPXmvJ2n7Gh+EKp3snpW92KOH1c7MHf/XU92ZmppSv0VCPAFXsEZiK+KVFqNUrBGJCtnYA2jvP2NUeHuIH/sv/ALVPdgX4xqo24VB4ajj/AKZkG0jXH/Oq+kf2wuH0ziU2VWI3NZu2O8/Y0/wlVO9afpW92L8JFTvVPSt7szX/AJoGvytChUvrJC5W8NxGmlhavcM2Hf5rnMhO7N0R2t9jTHjKq960/TN7sZ8JlXvWn6ZvdmQx2Bq0tbrzTsca1PlkAkyTexlvjxm1O9afpm92NPGfV71p+mb3Zg7RrCTvYb34UavelP0ze7Ljglw2fHYjkGoJSHJu+YVCx5pAtYgb55OZreK3499nq9qTVb2mR6/edOnT0KyPDgc+j4r9ombCzUcNBzqPiv2iZ0LOVtgWSLlhssS0yAFY3ZJJWCcSAd414TLG2gAtHWhik6lhyxyrt9QG89UAPJkkAAknUAOmE5FKf7Q52+jU6h47f0EPUqBAVpnqap0t1DcvbIhWEdWxrkECyL81RYeXpPllc8sKeUHnLmXVcXsfIZ2Lp4c3NFqoNxzHVdluhlPR1iZnYr6NRkZXQlWUhgdxEknDVaxaq9lzMWLuQoJO7fDUUVByhAZtYRTrAttdt/gkTEOzm7Esd5/pujAKdHA6lr0Cd2ZhfquRA6Xq17UqVYWFJMiC2orvv09ECaf/AGllh6TgChiFYU3/AGbEfs36LHdvEeSKjB4J6zEDUoBZ3+TTQbWb+9cZiSt7IpVBqF+6b+Jus7uiTKrOivh9SjlMzW2swFgCekDaB1yEynpmcSBxlSPMC9zCJGA0hUpXym6nah1qR4JMbCUcTro/oq3TRJ5r+If6SnykR4YjWDLlSVKRUlWBBBsQdoMFVMvFxC4oCnVISuBZKuoB9yP19co8TRZGKOCrA2I3STAEFvNbxWi2O+z1e1JlgLTWcWHx36ir2pNU/aB65OiTp6VZjhj3VLxX7RM8Jo+F/dUvFftEz9pi2wlp2WPAi5ZkCYQREO4jLSARERVhSs4LAZlh6wyDkxtNs53noXwCEwosS3zRceNsX1yO4gR2EYRDkRjCQR3XouB1nZCYjBhFRhVp1M19Sk3U9YMRhEaiwAYqwUkgEggEjoBkwhmJ+Ru5NPXrPrJknCaGZ15RnREy59t2y3te3RrBjRSzpq1ul7jpNO97jfYkydQxdqSPbMqo1Cqg1nI2sNJfOPBIwOHp02NNUBbk893AJcnUtjfVYj1yrxdM5K661A5CvlO1Wa4ZYuP0ujAKiknk8mc80qSQbgDwXgcPWZ6WKZ2LNkpC53Bpj1UTSvOKP0vTRj4w1HsjMXpBnppSColJNiqNrdLMTrJi43uKH+WfNmNo2vi0NIU+RpioP+cCwYruK7CeubnaKytGAWEM0YZEDKxjU4W0VoEOpLWkRi6eRvjNNbo30yDah3sJVVjrjqFUoVZTZlIIO4iSJAyJrOLAfrv1FXtSU2mEUlK6alrKWI+bUGp18+vyy54sfjv1FXtSbrH9letTp06enCs3wu7ql4r9olCBL7hd3VLxW7RKJROdthQIto4CdaQDYRmWFIiWkAiIoWPIigQFA5h63UeQAwBElKLqw3EN/T+sCViQAiDYQ7CCcSAdKplOYAEixFxex326YzEVmfW7Fj1nZ4N0VolKoFNyocfNNwPVIApUZSGU2INwZJSrc56LClU6UJGR94W+ryGBe7tqGtm1AatZ6BImIWxINtRIOu41QiZUw6MbPTqYeodylqbHqG0eS8Jh8EyCrTcqBUCLmub6je4XafLaM0ZiGAZTWZBYZRckZiQDYb7SyqJlNxmFmy5iut7WuRtsOuWtIlJnCk0zRyOBcEZEtboW2oEdBldUNPIe75XN1ZCm7eDLvTWFLXqpz1sbkLbUPlHeNdvJM+wmbRiQxREYQlo1hIBxlVo8wNSQBKXjctpItEIkEnD8/DV16abU6q+Bjkf/AKZdcV/x77PV7UlPgltTxJ6DRVfKXW3ZLniwH699nq9qTddwr1ydEnT0ZVm+Fo51LxW7RKNRL3hZ3VLxW7RKRRMTsPWdOiyBhES0eYkBtotp1otpA6iQDr2EEHwHpg6ikEg7RFMIRmH8QH+5fbKIjCBqQ7QNSSRHMYRCkQbTIHcjWDY75GcSQ5gDCEMnUccjLlq3DKNT62LXa5uCbXkAxjRnCJmlcajKFp59dsxJ1m2wHfKe0LUjBJM5WTTGkR04SIjuIIiHqwJgJEiydQw4pgVao266dLpc9DMOhO2MAVf9HSCfKciow3IO4U+G5Pml5xZ/HvqKvakzNeoWYsxuSbk9c03Fn8e+oq9qS1/aFesTp06epWc4Wd1S8Vu0SkUy64W91S8Vu0SjQzlOwURSYwRxkCTohnQFEWIIsBDEv54saxkCtZ9yv6m9hkSqpGoi3VCuYnLarOMw8NiPAYERjBMZNagG7hgf4TYN7DIdamy90CPCDMgTmAMIxgzIhpMG0c0YxhAnjTHNGsZA2IIalhqj9yjt4FMkDRjAfpXp0fGYX/2iXAqnOuPw2DqVTzFJHS2xV8LbBJpfC09iviG3tzEv4BrMjYzSFSoMpIVBsRRlUeQbYwCHkqGwrXq7/wDl0z1fPPqkGtVZ2LOSzHaTGmJJlQ2mn4sT+vfUVe1Jl2mo4sfj31FXtSWu4Hrc6JOnqVmuFx51LxW7RKFJecMDzqPiv2iUSvOVtgyziYwNOLSB4M68ZedeASLBcoN4nGpAeTG3gjWG8Ts8gVoJ44mDaAJzEGKqLsY23bR5jEqQDmZBji791TpN15bH1QbYil00F8lRxAkxzYOra+RreYnybYQpr0foD6V4ZaV9a4MnrLv7ZHoh0LnIeUVRYFbkb2A/vbIlSu7HWzMfCSYEuviOTOU4airDoIYnq2mCOlqg7laSeLSQTqzuKZFS/Oy5Vbuhba28C2ryyvYxlEmtpCs/dVHI3XsPVIrtG3iMZAwxpimNJkDTEMUmNJgDeajiw+PfZ6vakyrzVcV/x76ir2pLXavW506dPUrK8NDZqPiv2iZ5Xl9w5PPo+K/aszIecbbExXi5pGR44vIDtUA1nVKrSOPK6+bboUk3br6oDTek0pAZrk2LBR8o9EyVXE1KhzuwUk3C7fKb6pyvyY8duPjz7Kxx+ka7khHCWFyEW2UdbewSgr6TrqcvKVjrB/auP+0vMM6kd0SSbnUee29rf11SFjMK9Q3sMo+ath5//wBmO0uvSBMZUYqM9asmoG2diD5YClpnG0QOTdqqDeQ2ry64HSOLcoq5eaot5YHRGJyKc6k69W+Tss0iWi0Tw7psQmJQ0Ts5Qc5L9du5msWqrKGUhlIuGBBBG8GefVNFCupbKVJ+VlA7BY+qdwexz4GpyDtnosdlv2bH5Q6t86V5MuN+KY9hu3MX/CsbXyrfZmYLArVFwdouPNDPkBLvUFQ3vlFyW3XJ2CbcQ6KlWYW56g2G3nDdvgmoVHN7Md7NcAdZJg2qkktfWTfyxleuzd0zN1FiYQ/FYg3QByxQEZ7m9ybmx3dEE2kKv0jeq/nkdjBkyZQSo5Oskk7ybwLGKxgyYC3iExt515AhjTFMbAaY0mKY0wBvNXxX/HvqKvakyjzVcV/x76ir2pNV2r1ydOnT0qxvD48+h4tTtWZfNNLxgnn0PEqdqzKZpwtsF5Q9G3olLjsOrE8+vyo5xcVSoQbwNhHVJ+IdrWSwO252ATN8JadVsoV26TmGq1+iwtqnC8uvHCBXxbOWaq5JBy36WA2AQQzOwvqvsXpt1D+sgVMbkNsl2XmkbiP72x9LSjE80GmTtt3R8LbZwitnqzDZYPBKBZmCm3cLrYD+Ntiw9REAuLkDoJJB9sqdFO2XrchUTVrbpZt9t28y4dVXmgm6nW2o7Ntr9N9XnmyA/wDBioLugAGxdQ1eXZ2yZo7g+KhDZLUwb3tqY/NHVLTRNOm1iVzMN5vbzzU0rWFhEVy3HipTR6pTC2GoDo6ZiOGuBUJyigBkIN+m3SJ6NidhmL4UMhRhcHUdXVExhZ9hmtCaeDIisecBbb5poKWJDCePVsSUqEodQNvIDNhwf0znABM9MR4+bbbaZoyqZHo1r2hKxhkwmDYxC0YWmUPZoImczRt4Drxt4l4gMBxMZeKTB3gOMY0UmMJgNaaziv8Aj32er2pMkxmr4rT+vfZ6vaktdq9enRZ09SsPxiHn4fxKnasyJaavjIPPw/iVO1Zjs04W2Hg3PV2ym4QVsuXXa4bpt4JbXmV09R/TVHYsSUFgSbBdnN8FtfhnG2nXj2pMUcxVm2kWY6rE9B8w9UXDMoI1gnyWA3yJiGLpUDZcwZVUjZmW7euRtGryjohJXM6qzfNBIB7ZOvmXbPrYaPesymvTp1WVLqhVGPhbUNt/NJWiMSXsrEg31gA7ei5M3KYKlQoEkimFUKrfRIPmjoPaYJdCJiRyi8omoHMbBzuzDoJAv5Zy+Xonjwk8FMAACSb6yb7zNK1kFzYdUqNDOKZNLYVt5jLWoA41zpXSTDzzh3pjEOr08MKj5Rd2BFNFG4Ha56hG8E+CvK0OUqk52Q/KJ29OuavTWADrlAFt1oHQlVaQWgNWogDtkmY0vWdvAOEGiKuCrvQqjnKbhuioh2OITQNUh9U9i4zdA0MRhmqMUp1aSs6ObA6hrQ7wZ43oHup6ItmHh5adJeiYGrcCWFRtUqcDsEsS1xI4mFowmIWjC0iHsY28beNzSB94gMbeIDAITBXjyYImA+8axiXjWMBCZrOKw/r32er2pMiTNZxVH9f+z1e1Jqu1exTos6ehWA4zD+kw3iVO1Ziy02PGgf0mG8Sr2rMTmnG2wcNIukMGldcri46D0g9UfmigzGFiWRxmilpo1ItY5i6ud+rmnzGUCYSpc5yQoO/13noWPpBwQevdMjiNDtewuBuv07xMadq2iXqmi64xNGgH1kGm5XbnyzTCsqalBBvr1HXeebcEcJU5F6ZZiw7kgnVu8s1GApvXCFqzqVsWSw59thzbbGcc+vd2zHqzqpaurj5SlT5NYkx6xWR1GvMTcjYN0SrVvNQ1Hrq2MFtso6V3rFhfUNo1azJtVAeqNw2CS4zl1S+vKbEjrMT61jEKPSHBLDY0s+IxeKAzFcgqLa4AvtB6eiZzhbwNw2jqNPEYerXe9QK2cqRlOw6gNd5p+FfAhsRSAwmIZMrmoKTG6Ox1m57oeuG4c4Nq2jXp2HKqiuUB2MgBIF/AZ1r5G3m5K1tnxjdGYkECXFN7iYPQmPsAJrcHXuJt89IcxsSs2uD5WRkRjG5ozPGlpAa8beMDRuaBIvAuY4GCqGFODRSYANH3gcTNbxU/H/s9XtSZAma3in+P/Z6v8yTVdj2edEnT0K8641GtUwviVe1Zhs02vG01qmF8St2pMIrzjbYMWiipAM0ZnmUSKhkatRU2vfbewtCpU6ZZ6C0UaziowtTB8jN7Ji+nTjiZnELjRGjuaBdlBAJAIv4CZaV6AUoUFrDL/pGyTUpADVqjaii04xD3ygYlmtcSqraapqbOwU9eqWdXEBQbzyPjF0uah5NdSgi/WbbJqK5nCTfrGXo9PSNJjcOCPDLmjXGoXUFrWuNR6p800sQ6dyzL4GM1+lOE618Phga1Ra62zBSyqjKSAx9XnnWeKa/6lPyItvx7nqGsqQehlN7yn03jFKlL5w6ulyNaNbVIfA3EVxRQVavK5hmVza9txttgNL4cqzjoYFgdzzEy6YeKljSZh0qzDzG00+icdcCZvTVVeXrW1jOT5SBf13krQ+J6J3mPMvmW22fKXEZeRqNXVaEzTDIt5xMFmi5pEEDRpaNvGEwJKtGVTGI0VzqMqh5o9XkdmjlaSAdjNfxTfH/s9X+ZJjc02HFK3/EPs1b+ZJuux7ROizp3V5jxvH9JhP8ALrfzJMEHm545GtUwf+XW/mSeeipONtok54hlZpHSlOgt3Nydija0h6B4aUkqXxNE5b6mU3ydZU7fJJicZhqIzLdaF0G1SzVLhNoXpbw7hNrhaSqMoAAta0p9GaXpVFV6bB0bYw1/2ZZriRPPM5n17qUiseJRPR0wDv0RtSvfZtkY1he8qs9whxRRsg2tsnnXCjBnOqkZmILkf35Z6NwhpXrYep8nMVPlGqQMfo9TiDUIuMigTMTiUtGfGJ0DwHOKBGc03Iuu6/QpmQxVBqbvTcWdGZGG5lNjPXKYai906APKvQZ5rwsxS1sZiKq2AapfV86wDHzgz08N5tPrzctIr7C44NcOquCprSNIVkUkreoVKgm+XYdWuC4R8O8XjLrzaFM/JS+Yj+JzrPktMrOnXrG2P5LYxl0l6Nq5WkSORrEGWYzDDbYStJmaUOjcRcCWy1LieeUSA0UmBDTi0A4aIxgQ0dmgFRo+8jgx+aAOobRoedWaRy0gl8pebXih/wDUPs1b+anMEjTccTzX0j9mrfzU5uux7jOnTp3V5Nx2Nargv8uv/Mk8m0pppaQKqQ1TZboXrM9/4fcCqmk3oOmIShyS1Fs1JnzFypB1MLdzPPavEFWYljpGncm5/VW/EmOuZHitaqzkszFiekxk9q/N+q/vGn91b8Sd+b9V/eNP7q34k2PKNBacr4N89FtR7pDco46xv656rwe4wMJXstRv8PU+a/ck9T7PPHfm/Vf3jT+6t+JO/N+q/vGn91b8SYtxxZ0pyWq1jVVZQwIIOwgggyKx6fPIOiOJ7H4TVQ0uqrtKHCsyH/SXtL5OA2kgLHHYJjvOCrDsrWnGeGfh3rzx8qDHpmFusHwEdMj4iuoW7kKANbEgDzzQYri80k4sukcNT1ayuCbb1XqG3RM9jeI7F1jerpYVD14d7eQcpYSR+PPzJP5EfEMTwj4TI+ajhnu4R71RsItrReu3TMDPbKfEDWUhhpGncEH4q3R9ZEf/AMP9Uk20jTAvs/wzaur9pPRWsVjEPNe82nMvFJ09q/N+q/vGn91b8Sd+b9V/eNP7q34k0y8VnT2r836r+8af3VvxJ35v1X940/urfiQPJtGV7apoMPVm8pcQVZTcaRp/dW/Ek6jxKV1/+Qon7K/4k5WpOfEee54uYCekfA1X7+pfd39+ceJuv39S+7v78z1n6Hm2aLmno/wNV+/qX3Z/fjvgcr9/Uvu7+/HWfoecB52eejjicrd/Uvu7+/O+Byt39S+7v78dJHmrvBEz008TVfv6l92f34nwM1+/6X3Z/fjrP0PNM03HE0f+I/Za381OWfwM1+/qX3Z/fmg4DcXVTR2K/wAS+KSsORqUsgoshuxU3uWPzfXLWs5HoM6dFnZX/9k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41" name="Picture 17" descr="C:\Users\User\Pictures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36106"/>
            <a:ext cx="4032448" cy="4014526"/>
          </a:xfrm>
          <a:prstGeom prst="rect">
            <a:avLst/>
          </a:prstGeom>
          <a:noFill/>
        </p:spPr>
      </p:pic>
      <p:pic>
        <p:nvPicPr>
          <p:cNvPr id="1042" name="Picture 18" descr="C:\Users\User\Pictures\untitled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700808"/>
            <a:ext cx="2664297" cy="2325205"/>
          </a:xfrm>
          <a:prstGeom prst="rect">
            <a:avLst/>
          </a:prstGeom>
          <a:noFill/>
        </p:spPr>
      </p:pic>
      <p:pic>
        <p:nvPicPr>
          <p:cNvPr id="16386" name="Picture 2" descr="https://encrypted-tbn2.gstatic.com/images?q=tbn:ANd9GcRlqZirMyGRWj1H7oMoh3ln8_-EXN-4hnbaacMhy0ZsGItb_B5hl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221088"/>
            <a:ext cx="2880320" cy="2636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48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Presentation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534400" cy="5184576"/>
          </a:xfrm>
        </p:spPr>
        <p:txBody>
          <a:bodyPr>
            <a:normAutofit/>
          </a:bodyPr>
          <a:lstStyle/>
          <a:p>
            <a:r>
              <a:rPr lang="en-US" b="1" dirty="0" smtClean="0"/>
              <a:t>Materials</a:t>
            </a:r>
          </a:p>
          <a:p>
            <a:pPr lvl="1"/>
            <a:r>
              <a:rPr lang="en-US" dirty="0" smtClean="0"/>
              <a:t>Upload your </a:t>
            </a:r>
            <a:r>
              <a:rPr lang="en-US" dirty="0" smtClean="0"/>
              <a:t>presentation slides &amp; codes </a:t>
            </a:r>
            <a:r>
              <a:rPr lang="en-SG" dirty="0" smtClean="0"/>
              <a:t>IVLE</a:t>
            </a:r>
            <a:r>
              <a:rPr lang="en-SG" b="1" dirty="0" smtClean="0"/>
              <a:t> </a:t>
            </a:r>
            <a:r>
              <a:rPr lang="en-SG" b="1" dirty="0" smtClean="0"/>
              <a:t>by </a:t>
            </a:r>
            <a:r>
              <a:rPr lang="en-SG" b="1" u="sng" dirty="0" smtClean="0">
                <a:solidFill>
                  <a:srgbClr val="FF0000"/>
                </a:solidFill>
              </a:rPr>
              <a:t>Nov</a:t>
            </a:r>
            <a:r>
              <a:rPr lang="en-SG" b="1" u="sng" dirty="0">
                <a:solidFill>
                  <a:srgbClr val="FF0000"/>
                </a:solidFill>
              </a:rPr>
              <a:t> </a:t>
            </a:r>
            <a:r>
              <a:rPr lang="en-SG" b="1" u="sng" dirty="0" smtClean="0">
                <a:solidFill>
                  <a:srgbClr val="FF0000"/>
                </a:solidFill>
              </a:rPr>
              <a:t>4</a:t>
            </a:r>
            <a:r>
              <a:rPr lang="en-SG" b="1" u="sng" dirty="0" smtClean="0">
                <a:solidFill>
                  <a:srgbClr val="FF0000"/>
                </a:solidFill>
              </a:rPr>
              <a:t> </a:t>
            </a:r>
            <a:r>
              <a:rPr lang="en-SG" b="1" u="sng" dirty="0" smtClean="0">
                <a:solidFill>
                  <a:srgbClr val="FF0000"/>
                </a:solidFill>
              </a:rPr>
              <a:t>2016.</a:t>
            </a:r>
          </a:p>
          <a:p>
            <a:r>
              <a:rPr lang="en-SG" b="1" dirty="0" smtClean="0"/>
              <a:t>Presentation </a:t>
            </a:r>
          </a:p>
          <a:p>
            <a:pPr lvl="1"/>
            <a:r>
              <a:rPr lang="en-SG" dirty="0" smtClean="0"/>
              <a:t>Group presentation date:  </a:t>
            </a:r>
            <a:r>
              <a:rPr lang="en-SG" b="1" u="sng" dirty="0" smtClean="0">
                <a:solidFill>
                  <a:srgbClr val="FF0000"/>
                </a:solidFill>
              </a:rPr>
              <a:t>Nov </a:t>
            </a:r>
            <a:r>
              <a:rPr lang="en-SG" b="1" u="sng" dirty="0">
                <a:solidFill>
                  <a:srgbClr val="FF0000"/>
                </a:solidFill>
              </a:rPr>
              <a:t>4</a:t>
            </a:r>
            <a:r>
              <a:rPr lang="en-SG" b="1" u="sng" dirty="0" smtClean="0">
                <a:solidFill>
                  <a:srgbClr val="FF0000"/>
                </a:solidFill>
              </a:rPr>
              <a:t> 2017</a:t>
            </a:r>
            <a:endParaRPr lang="en-SG" b="1" u="sng" dirty="0" smtClean="0"/>
          </a:p>
          <a:p>
            <a:pPr lvl="1"/>
            <a:r>
              <a:rPr lang="en-SG" dirty="0" smtClean="0"/>
              <a:t>All the group members must present part of the slides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10 min presentation</a:t>
            </a:r>
            <a:endParaRPr lang="en-SG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34400" cy="476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Presentation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8354888" cy="518457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PPT Slide can cover the following content</a:t>
            </a:r>
          </a:p>
          <a:p>
            <a:pPr lvl="1"/>
            <a:r>
              <a:rPr lang="en-US" b="1" dirty="0" smtClean="0"/>
              <a:t>Introduction </a:t>
            </a:r>
            <a:r>
              <a:rPr lang="en-US" dirty="0" smtClean="0"/>
              <a:t>(motivation and problem definition)</a:t>
            </a:r>
          </a:p>
          <a:p>
            <a:pPr lvl="1"/>
            <a:r>
              <a:rPr lang="en-US" b="1" dirty="0"/>
              <a:t>Related </a:t>
            </a:r>
            <a:r>
              <a:rPr lang="en-US" b="1" dirty="0" smtClean="0"/>
              <a:t>works</a:t>
            </a:r>
          </a:p>
          <a:p>
            <a:pPr lvl="1"/>
            <a:r>
              <a:rPr lang="en-US" b="1" dirty="0" smtClean="0"/>
              <a:t>The method</a:t>
            </a:r>
            <a:endParaRPr lang="en-US" b="1" dirty="0" smtClean="0"/>
          </a:p>
          <a:p>
            <a:pPr lvl="1"/>
            <a:r>
              <a:rPr lang="en-SG" b="1" dirty="0"/>
              <a:t>Experimental Study and </a:t>
            </a:r>
            <a:r>
              <a:rPr lang="en-SG" b="1" dirty="0" smtClean="0"/>
              <a:t>Analysis</a:t>
            </a:r>
            <a:r>
              <a:rPr lang="en-US" b="1" dirty="0" smtClean="0"/>
              <a:t> </a:t>
            </a:r>
            <a:r>
              <a:rPr lang="en-US" dirty="0" smtClean="0"/>
              <a:t>(settings, </a:t>
            </a:r>
            <a:r>
              <a:rPr lang="en-US" dirty="0" smtClean="0"/>
              <a:t>results, insights </a:t>
            </a:r>
            <a:r>
              <a:rPr lang="en-US" dirty="0" smtClean="0"/>
              <a:t>and </a:t>
            </a:r>
            <a:r>
              <a:rPr lang="en-US" dirty="0" smtClean="0"/>
              <a:t>comparisons)</a:t>
            </a:r>
          </a:p>
          <a:p>
            <a:pPr lvl="1"/>
            <a:r>
              <a:rPr lang="en-SG" b="1" dirty="0" smtClean="0"/>
              <a:t>Summary </a:t>
            </a:r>
            <a:r>
              <a:rPr lang="en-SG" b="1" dirty="0"/>
              <a:t>of Project </a:t>
            </a:r>
            <a:r>
              <a:rPr lang="en-SG" b="1" dirty="0" smtClean="0"/>
              <a:t>Achievements</a:t>
            </a:r>
          </a:p>
          <a:p>
            <a:pPr lvl="1"/>
            <a:r>
              <a:rPr lang="en-SG" b="1" dirty="0" smtClean="0"/>
              <a:t>Future </a:t>
            </a:r>
            <a:r>
              <a:rPr lang="en-SG" b="1" dirty="0"/>
              <a:t>Directions for further Improvements</a:t>
            </a:r>
          </a:p>
          <a:p>
            <a:pPr lvl="1"/>
            <a:r>
              <a:rPr lang="en-SG" b="1" dirty="0" smtClean="0"/>
              <a:t>Implementation</a:t>
            </a:r>
            <a:r>
              <a:rPr lang="en-SG" dirty="0" smtClean="0"/>
              <a:t> </a:t>
            </a:r>
            <a:r>
              <a:rPr lang="en-SG" dirty="0" smtClean="0"/>
              <a:t>(well-commented source codes)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dirty="0" smtClean="0"/>
              <a:t>Evaluation Criteria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Interestingness of your Insights</a:t>
            </a:r>
          </a:p>
          <a:p>
            <a:r>
              <a:rPr lang="en-US" dirty="0"/>
              <a:t>Novelty of your solution</a:t>
            </a:r>
          </a:p>
          <a:p>
            <a:r>
              <a:rPr lang="en-US" dirty="0" smtClean="0"/>
              <a:t>Clarity </a:t>
            </a:r>
            <a:r>
              <a:rPr lang="en-US" dirty="0"/>
              <a:t>of your presentation</a:t>
            </a:r>
          </a:p>
          <a:p>
            <a:r>
              <a:rPr lang="en-SG" dirty="0" smtClean="0"/>
              <a:t>Technical depth of </a:t>
            </a:r>
            <a:r>
              <a:rPr lang="en-SG" dirty="0" smtClean="0"/>
              <a:t>your </a:t>
            </a:r>
            <a:r>
              <a:rPr lang="en-SG" dirty="0" smtClean="0"/>
              <a:t>solution</a:t>
            </a:r>
          </a:p>
          <a:p>
            <a:r>
              <a:rPr lang="en-SG" dirty="0" smtClean="0"/>
              <a:t>Innovation </a:t>
            </a:r>
            <a:r>
              <a:rPr lang="en-SG" dirty="0"/>
              <a:t>of your problem</a:t>
            </a:r>
          </a:p>
          <a:p>
            <a:endParaRPr lang="en-US" dirty="0"/>
          </a:p>
          <a:p>
            <a:endParaRPr lang="en-S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138" y="2597447"/>
            <a:ext cx="5085771" cy="144655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8800" b="1" dirty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Thank You</a:t>
            </a:r>
          </a:p>
        </p:txBody>
      </p:sp>
      <p:sp>
        <p:nvSpPr>
          <p:cNvPr id="802819" name="Text Box 3"/>
          <p:cNvSpPr txBox="1">
            <a:spLocks noChangeArrowheads="1"/>
          </p:cNvSpPr>
          <p:nvPr/>
        </p:nvSpPr>
        <p:spPr bwMode="auto">
          <a:xfrm>
            <a:off x="304800" y="51054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sz="2400"/>
              <a:t>Contact: </a:t>
            </a:r>
            <a:r>
              <a:rPr lang="en-US" sz="2400">
                <a:hlinkClick r:id="rId3"/>
              </a:rPr>
              <a:t>xlli@i2r.a-star.edu.sg</a:t>
            </a:r>
            <a:r>
              <a:rPr lang="en-US" sz="2400"/>
              <a:t> if you have questions</a:t>
            </a:r>
          </a:p>
        </p:txBody>
      </p:sp>
    </p:spTree>
    <p:extLst>
      <p:ext uri="{BB962C8B-B14F-4D97-AF65-F5344CB8AC3E}">
        <p14:creationId xmlns:p14="http://schemas.microsoft.com/office/powerpoint/2010/main" val="39851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6000" dirty="0" smtClean="0"/>
              <a:t>Project</a:t>
            </a:r>
            <a:endParaRPr lang="en-SG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3600" dirty="0"/>
              <a:t>Project 1: Community and Key Player </a:t>
            </a:r>
            <a:r>
              <a:rPr lang="en-US" sz="3600" dirty="0" smtClean="0"/>
              <a:t>Detection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Project </a:t>
            </a:r>
            <a:r>
              <a:rPr lang="en-US" sz="3600" dirty="0"/>
              <a:t>2</a:t>
            </a:r>
            <a:r>
              <a:rPr lang="en-US" sz="3600" dirty="0" smtClean="0"/>
              <a:t>: Your Own Project?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2430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0081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1: Community and Key Player Detection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16" y="1268760"/>
            <a:ext cx="9036496" cy="5517232"/>
          </a:xfrm>
        </p:spPr>
        <p:txBody>
          <a:bodyPr>
            <a:normAutofit/>
          </a:bodyPr>
          <a:lstStyle/>
          <a:p>
            <a:pPr lvl="0">
              <a:spcAft>
                <a:spcPts val="1200"/>
              </a:spcAft>
            </a:pPr>
            <a:r>
              <a:rPr lang="en-US" sz="2800" b="1" dirty="0" smtClean="0"/>
              <a:t>Objectives</a:t>
            </a:r>
            <a:r>
              <a:rPr lang="en-US" sz="2800" dirty="0" smtClean="0"/>
              <a:t>: detect communities and corresponding key players  for each community</a:t>
            </a:r>
          </a:p>
          <a:p>
            <a:pPr lvl="0">
              <a:spcAft>
                <a:spcPts val="1200"/>
              </a:spcAft>
            </a:pPr>
            <a:r>
              <a:rPr lang="en-US" sz="2800" b="1" dirty="0" smtClean="0"/>
              <a:t>Techniques</a:t>
            </a:r>
            <a:r>
              <a:rPr lang="en-US" sz="2800" dirty="0" smtClean="0"/>
              <a:t>: all techniques, covered in our lectures and implemented in the tools (welcome using new techniques)</a:t>
            </a:r>
          </a:p>
          <a:p>
            <a:pPr>
              <a:spcAft>
                <a:spcPts val="1200"/>
              </a:spcAft>
            </a:pPr>
            <a:r>
              <a:rPr lang="en-SG" sz="2800" b="1" dirty="0" smtClean="0"/>
              <a:t>Suggested Data</a:t>
            </a:r>
            <a:r>
              <a:rPr lang="en-SG" sz="2800" dirty="0"/>
              <a:t> </a:t>
            </a:r>
            <a:r>
              <a:rPr lang="en-SG" sz="2800" dirty="0" smtClean="0"/>
              <a:t>(but not limited to)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E242A"/>
                </a:solidFill>
              </a:rPr>
              <a:t>flights.dat and </a:t>
            </a:r>
            <a:r>
              <a:rPr lang="en-US" dirty="0" smtClean="0">
                <a:solidFill>
                  <a:srgbClr val="0E242A"/>
                </a:solidFill>
              </a:rPr>
              <a:t>routes.dat: </a:t>
            </a:r>
            <a:r>
              <a:rPr lang="en-US" dirty="0" smtClean="0">
                <a:solidFill>
                  <a:srgbClr val="0E242A"/>
                </a:solidFill>
                <a:hlinkClick r:id="rId2"/>
              </a:rPr>
              <a:t>http</a:t>
            </a:r>
            <a:r>
              <a:rPr lang="en-US" dirty="0">
                <a:solidFill>
                  <a:srgbClr val="0E242A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0E242A"/>
                </a:solidFill>
                <a:hlinkClick r:id="rId2"/>
              </a:rPr>
              <a:t>openflights.org/data.html</a:t>
            </a:r>
            <a:r>
              <a:rPr lang="en-US" dirty="0" smtClean="0">
                <a:solidFill>
                  <a:srgbClr val="0E242A"/>
                </a:solidFill>
              </a:rPr>
              <a:t>; AIRPORTS_URL </a:t>
            </a:r>
            <a:r>
              <a:rPr lang="en-US" dirty="0">
                <a:solidFill>
                  <a:srgbClr val="0E242A"/>
                </a:solidFill>
              </a:rPr>
              <a:t>= </a:t>
            </a:r>
            <a:r>
              <a:rPr lang="en-US" dirty="0" smtClean="0">
                <a:solidFill>
                  <a:srgbClr val="0E242A"/>
                </a:solidFill>
                <a:hlinkClick r:id="rId3"/>
              </a:rPr>
              <a:t>https</a:t>
            </a:r>
            <a:r>
              <a:rPr lang="en-US" dirty="0">
                <a:solidFill>
                  <a:srgbClr val="0E242A"/>
                </a:solidFill>
                <a:hlinkClick r:id="rId3"/>
              </a:rPr>
              <a:t>://</a:t>
            </a:r>
            <a:r>
              <a:rPr lang="en-US" dirty="0" smtClean="0">
                <a:solidFill>
                  <a:srgbClr val="0E242A"/>
                </a:solidFill>
                <a:hlinkClick r:id="rId3"/>
              </a:rPr>
              <a:t>raw.githubusercontent.com/jpatokal/openflights/master/data/airports.dat</a:t>
            </a:r>
          </a:p>
        </p:txBody>
      </p:sp>
    </p:spTree>
    <p:extLst>
      <p:ext uri="{BB962C8B-B14F-4D97-AF65-F5344CB8AC3E}">
        <p14:creationId xmlns:p14="http://schemas.microsoft.com/office/powerpoint/2010/main" val="41243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699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1: Community and Key Player Detection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34400" cy="5400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Global Terrorism Database (GTD) </a:t>
            </a:r>
            <a:r>
              <a:rPr lang="en-US" dirty="0">
                <a:hlinkClick r:id="rId2"/>
              </a:rPr>
              <a:t>https://www.start.umd.edu/gtd/</a:t>
            </a:r>
            <a:endParaRPr lang="en-US" dirty="0"/>
          </a:p>
          <a:p>
            <a:pPr lvl="1"/>
            <a:r>
              <a:rPr lang="en-IN" dirty="0" smtClean="0"/>
              <a:t>Disease </a:t>
            </a:r>
            <a:r>
              <a:rPr lang="en-IN" dirty="0"/>
              <a:t>data</a:t>
            </a:r>
            <a:r>
              <a:rPr lang="en-SG" dirty="0"/>
              <a:t> </a:t>
            </a:r>
            <a:r>
              <a:rPr lang="en-SG" dirty="0">
                <a:hlinkClick r:id="rId3"/>
              </a:rPr>
              <a:t>http://</a:t>
            </a:r>
            <a:r>
              <a:rPr lang="en-SG" dirty="0" smtClean="0">
                <a:hlinkClick r:id="rId3"/>
              </a:rPr>
              <a:t>www.nature.com/articles/ncomms5212</a:t>
            </a:r>
            <a:endParaRPr lang="en-SG" dirty="0" smtClean="0"/>
          </a:p>
          <a:p>
            <a:pPr lvl="1"/>
            <a:r>
              <a:rPr lang="en-US" dirty="0"/>
              <a:t>You can also use another available network data for your project, e.g. your own Facebook </a:t>
            </a:r>
            <a:r>
              <a:rPr lang="en-US" dirty="0" smtClean="0"/>
              <a:t>data</a:t>
            </a:r>
            <a:endParaRPr lang="en-SG" dirty="0"/>
          </a:p>
          <a:p>
            <a:pPr lvl="1"/>
            <a:r>
              <a:rPr lang="en-SG" dirty="0" smtClean="0"/>
              <a:t>choose </a:t>
            </a:r>
            <a:r>
              <a:rPr lang="en-SG" dirty="0" smtClean="0"/>
              <a:t>one data set from Stanford Large Network Dataset Collection </a:t>
            </a:r>
            <a:r>
              <a:rPr lang="en-SG" dirty="0" smtClean="0">
                <a:hlinkClick r:id="rId4"/>
              </a:rPr>
              <a:t>https://snap.stanford.edu/data/</a:t>
            </a: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02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" y="548680"/>
            <a:ext cx="9144000" cy="7699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1: Community and Key Player Detection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34400" cy="504056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 </a:t>
            </a:r>
            <a:r>
              <a:rPr lang="en-US" sz="2800" b="1" dirty="0" smtClean="0"/>
              <a:t>expectation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should show the </a:t>
            </a:r>
            <a:r>
              <a:rPr lang="en-US" dirty="0" smtClean="0">
                <a:solidFill>
                  <a:srgbClr val="FF0000"/>
                </a:solidFill>
              </a:rPr>
              <a:t>knowledge </a:t>
            </a:r>
            <a:r>
              <a:rPr lang="en-US" dirty="0">
                <a:solidFill>
                  <a:srgbClr val="FF0000"/>
                </a:solidFill>
              </a:rPr>
              <a:t>and insights </a:t>
            </a:r>
            <a:r>
              <a:rPr lang="en-US" dirty="0"/>
              <a:t>that you got from the </a:t>
            </a:r>
            <a:r>
              <a:rPr lang="en-US" dirty="0" smtClean="0"/>
              <a:t>data using </a:t>
            </a:r>
            <a:r>
              <a:rPr lang="en-US" dirty="0"/>
              <a:t>various </a:t>
            </a:r>
            <a:r>
              <a:rPr lang="en-US" dirty="0" smtClean="0"/>
              <a:t>network measures and techniques</a:t>
            </a:r>
          </a:p>
          <a:p>
            <a:pPr lvl="1"/>
            <a:r>
              <a:rPr lang="en-US" dirty="0" smtClean="0"/>
              <a:t>Why they are useful?</a:t>
            </a:r>
          </a:p>
          <a:p>
            <a:pPr lvl="1"/>
            <a:r>
              <a:rPr lang="en-US" dirty="0" smtClean="0"/>
              <a:t>Good </a:t>
            </a:r>
            <a:r>
              <a:rPr lang="en-US" dirty="0" smtClean="0"/>
              <a:t>visualization</a:t>
            </a:r>
          </a:p>
          <a:p>
            <a:pPr lvl="1"/>
            <a:r>
              <a:rPr lang="en-SG" dirty="0"/>
              <a:t>Highlights (novel </a:t>
            </a:r>
            <a:r>
              <a:rPr lang="en-SG" dirty="0" smtClean="0"/>
              <a:t>algorithms/techniques)</a:t>
            </a:r>
            <a:endParaRPr lang="en-SG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534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832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1: Community and Key Player Detection (Cont.)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1612"/>
            <a:ext cx="8534400" cy="4953732"/>
          </a:xfrm>
        </p:spPr>
        <p:txBody>
          <a:bodyPr/>
          <a:lstStyle/>
          <a:p>
            <a:pPr lvl="0"/>
            <a:r>
              <a:rPr lang="en-US" sz="3200" b="1" dirty="0" smtClean="0"/>
              <a:t>Possible technical solution 1</a:t>
            </a:r>
          </a:p>
          <a:p>
            <a:pPr lvl="1"/>
            <a:r>
              <a:rPr lang="en-US" sz="2800" dirty="0" smtClean="0"/>
              <a:t>Detect the communities from the network that you have chosen</a:t>
            </a:r>
            <a:endParaRPr lang="en-SG" sz="2800" dirty="0" smtClean="0"/>
          </a:p>
          <a:p>
            <a:pPr lvl="1"/>
            <a:r>
              <a:rPr lang="en-US" sz="2800" dirty="0" smtClean="0"/>
              <a:t>Within each community, detect key players in terms of various evaluation metrics</a:t>
            </a:r>
          </a:p>
          <a:p>
            <a:pPr lvl="1"/>
            <a:r>
              <a:rPr lang="en-US" sz="2800" dirty="0" smtClean="0"/>
              <a:t>You can use the existing methods to detect the community and rank the nodes or propose  </a:t>
            </a:r>
            <a:r>
              <a:rPr lang="en-US" sz="2800" i="1" dirty="0" smtClean="0"/>
              <a:t>novel </a:t>
            </a:r>
            <a:r>
              <a:rPr lang="en-US" sz="2800" dirty="0" smtClean="0"/>
              <a:t>methods (for community and key player detection) customized to your network data. </a:t>
            </a:r>
            <a:endParaRPr lang="en-SG" sz="2800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57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769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1: Community and Key Player Detection (Cont.)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1612"/>
            <a:ext cx="8534400" cy="4809716"/>
          </a:xfrm>
        </p:spPr>
        <p:txBody>
          <a:bodyPr/>
          <a:lstStyle/>
          <a:p>
            <a:pPr lvl="0"/>
            <a:r>
              <a:rPr lang="en-US" sz="3200" b="1" dirty="0" smtClean="0"/>
              <a:t>Possible technical solution 2</a:t>
            </a:r>
          </a:p>
          <a:p>
            <a:pPr lvl="1"/>
            <a:r>
              <a:rPr lang="en-US" sz="2800" dirty="0" smtClean="0"/>
              <a:t>Detect key players from the networks</a:t>
            </a:r>
          </a:p>
          <a:p>
            <a:pPr lvl="1"/>
            <a:r>
              <a:rPr lang="en-US" sz="2800" dirty="0" smtClean="0"/>
              <a:t>Use the key players as the seeds to include more community members to form the communities </a:t>
            </a:r>
            <a:r>
              <a:rPr lang="en-US" sz="2800" dirty="0"/>
              <a:t>(seeds/ key players </a:t>
            </a:r>
            <a:r>
              <a:rPr lang="en-US" sz="2800" dirty="0" smtClean="0"/>
              <a:t>are the center of the formed communities). </a:t>
            </a:r>
          </a:p>
          <a:p>
            <a:pPr lvl="1"/>
            <a:r>
              <a:rPr lang="en-US" sz="2800" dirty="0" smtClean="0"/>
              <a:t>This need you to design an algorithm and do implementation for seed expansion, including other nodes that are highly interactive with seeds and other included nodes.</a:t>
            </a:r>
            <a:endParaRPr lang="en-SG" sz="2800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9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3"/>
            <a:ext cx="9144000" cy="11288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1: Community and Key Player Detection (Cont.)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/>
          <a:lstStyle/>
          <a:p>
            <a:pPr lvl="0"/>
            <a:r>
              <a:rPr lang="en-US" sz="3200" b="1" dirty="0" smtClean="0"/>
              <a:t>Possible technical solution 3</a:t>
            </a:r>
          </a:p>
          <a:p>
            <a:pPr lvl="1"/>
            <a:r>
              <a:rPr lang="en-US" sz="2800" dirty="0" smtClean="0"/>
              <a:t>Propose something new method to </a:t>
            </a:r>
            <a:r>
              <a:rPr lang="en-US" sz="2800" i="1" dirty="0" smtClean="0"/>
              <a:t>concurrently </a:t>
            </a:r>
            <a:r>
              <a:rPr lang="en-US" sz="2800" dirty="0" smtClean="0"/>
              <a:t>detect key players and communities</a:t>
            </a:r>
          </a:p>
          <a:p>
            <a:pPr lvl="1"/>
            <a:r>
              <a:rPr lang="en-US" sz="2800" dirty="0" smtClean="0"/>
              <a:t>This will need your own idea and  implementation</a:t>
            </a:r>
            <a:endParaRPr lang="en-SG" sz="2800" dirty="0" smtClean="0"/>
          </a:p>
          <a:p>
            <a:endParaRPr lang="en-SG" dirty="0"/>
          </a:p>
        </p:txBody>
      </p:sp>
      <p:sp>
        <p:nvSpPr>
          <p:cNvPr id="1034" name="AutoShape 10" descr="data:image/jpeg;base64,/9j/4AAQSkZJRgABAQAAAQABAAD/2wCEAAkGBxAQEhAQEBAPDxAUEBAQFRAWDw8UFA8QFBUWFhQRFRUYHCggGBolHBQUITEhJSkrLi4uFx80ODMsNygtLisBCgoKDg0OGxAQGiwcHxwsLCwsLCwsLCwsLCwsLCwsLCwsLCwsLCwsLCwsLCwsLCwsLCwsLCw0LCwsLCwsKywsLP/AABEIAOAA4QMBIgACEQEDEQH/xAAcAAABBQEBAQAAAAAAAAAAAAADAQIEBQYABwj/xABREAACAQICBAcKCQoEBAcAAAABAgADEQQSBSExUQYHEyJBYbEyVHFygZGTodHSFzRCUlODhJTTFhgjJDNVYrLB8BRzgpIlQ8LxCBU1REWi4f/EABkBAQEBAQEBAAAAAAAAAAAAAAABAgMEBf/EACIRAQACAgMAAgIDAAAAAAAAAAABAhExAxIhQVEEMhMiYf/aAAwDAQACEQMRAD8A9V4Q6cbCtTApq+YMdbEWsR1dcqhwzf6BPSH2TuHQ51DxX7VmYCzla05Go/LJ/oE9IfZO/LF/oE/3n2TMgRQJO0jSHhk/0Cf7z7In5Zv9AnpD7JnGg8sdpGnPDN/oE9IfZE/LR/oE9IfZM1ljSI7SNMeGz/QJ6Q+yIeG7/QJ6RvZMs0aRJ2sNR+XL/QJ6RvZO/Ll/oE9I3smWCxCkdrI1X5dVO909I3sjTw7qd7p6RvZMvTos5sqljuAvDPggv7WolP8AhHPfzDUPPHawvzw+qd7p6RvZE+ECp3snpW92Z4PQBslKrWbrbKD/AKV1+uNbHMpIWjRpEG1uSuwPXmvJ2n7Gh+EKp3snpW92KOH1c7MHf/XU92ZmppSv0VCPAFXsEZiK+KVFqNUrBGJCtnYA2jvP2NUeHuIH/sv/ALVPdgX4xqo24VB4ajj/AKZkG0jXH/Oq+kf2wuH0ziU2VWI3NZu2O8/Y0/wlVO9afpW92L8JFTvVPSt7szX/AJoGvytChUvrJC5W8NxGmlhavcM2Hf5rnMhO7N0R2t9jTHjKq960/TN7sZ8JlXvWn6ZvdmQx2Bq0tbrzTsca1PlkAkyTexlvjxm1O9afpm92NPGfV71p+mb3Zg7RrCTvYb34UavelP0ze7Ljglw2fHYjkGoJSHJu+YVCx5pAtYgb55OZreK3499nq9qTVb2mR6/edOnT0KyPDgc+j4r9ombCzUcNBzqPiv2iZ0LOVtgWSLlhssS0yAFY3ZJJWCcSAd414TLG2gAtHWhik6lhyxyrt9QG89UAPJkkAAknUAOmE5FKf7Q52+jU6h47f0EPUqBAVpnqap0t1DcvbIhWEdWxrkECyL81RYeXpPllc8sKeUHnLmXVcXsfIZ2Lp4c3NFqoNxzHVdluhlPR1iZnYr6NRkZXQlWUhgdxEknDVaxaq9lzMWLuQoJO7fDUUVByhAZtYRTrAttdt/gkTEOzm7Esd5/pujAKdHA6lr0Cd2ZhfquRA6Xq17UqVYWFJMiC2orvv09ECaf/AGllh6TgChiFYU3/AGbEfs36LHdvEeSKjB4J6zEDUoBZ3+TTQbWb+9cZiSt7IpVBqF+6b+Jus7uiTKrOivh9SjlMzW2swFgCekDaB1yEynpmcSBxlSPMC9zCJGA0hUpXym6nah1qR4JMbCUcTro/oq3TRJ5r+If6SnykR4YjWDLlSVKRUlWBBBsQdoMFVMvFxC4oCnVISuBZKuoB9yP19co8TRZGKOCrA2I3STAEFvNbxWi2O+z1e1JlgLTWcWHx36ir2pNU/aB65OiTp6VZjhj3VLxX7RM8Jo+F/dUvFftEz9pi2wlp2WPAi5ZkCYQREO4jLSARERVhSs4LAZlh6wyDkxtNs53noXwCEwosS3zRceNsX1yO4gR2EYRDkRjCQR3XouB1nZCYjBhFRhVp1M19Sk3U9YMRhEaiwAYqwUkgEggEjoBkwhmJ+Ru5NPXrPrJknCaGZ15RnREy59t2y3te3RrBjRSzpq1ul7jpNO97jfYkydQxdqSPbMqo1Cqg1nI2sNJfOPBIwOHp02NNUBbk893AJcnUtjfVYj1yrxdM5K661A5CvlO1Wa4ZYuP0ujAKiknk8mc80qSQbgDwXgcPWZ6WKZ2LNkpC53Bpj1UTSvOKP0vTRj4w1HsjMXpBnppSColJNiqNrdLMTrJi43uKH+WfNmNo2vi0NIU+RpioP+cCwYruK7CeubnaKytGAWEM0YZEDKxjU4W0VoEOpLWkRi6eRvjNNbo30yDah3sJVVjrjqFUoVZTZlIIO4iSJAyJrOLAfrv1FXtSU2mEUlK6alrKWI+bUGp18+vyy54sfjv1FXtSbrH9letTp06enCs3wu7ql4r9olCBL7hd3VLxW7RKJROdthQIto4CdaQDYRmWFIiWkAiIoWPIigQFA5h63UeQAwBElKLqw3EN/T+sCViQAiDYQ7CCcSAdKplOYAEixFxex326YzEVmfW7Fj1nZ4N0VolKoFNyocfNNwPVIApUZSGU2INwZJSrc56LClU6UJGR94W+ryGBe7tqGtm1AatZ6BImIWxINtRIOu41QiZUw6MbPTqYeodylqbHqG0eS8Jh8EyCrTcqBUCLmub6je4XafLaM0ZiGAZTWZBYZRckZiQDYb7SyqJlNxmFmy5iut7WuRtsOuWtIlJnCk0zRyOBcEZEtboW2oEdBldUNPIe75XN1ZCm7eDLvTWFLXqpz1sbkLbUPlHeNdvJM+wmbRiQxREYQlo1hIBxlVo8wNSQBKXjctpItEIkEnD8/DV16abU6q+Bjkf/AKZdcV/x77PV7UlPgltTxJ6DRVfKXW3ZLniwH699nq9qTddwr1ydEnT0ZVm+Fo51LxW7RKNRL3hZ3VLxW7RKRRMTsPWdOiyBhES0eYkBtotp1otpA6iQDr2EEHwHpg6ikEg7RFMIRmH8QH+5fbKIjCBqQ7QNSSRHMYRCkQbTIHcjWDY75GcSQ5gDCEMnUccjLlq3DKNT62LXa5uCbXkAxjRnCJmlcajKFp59dsxJ1m2wHfKe0LUjBJM5WTTGkR04SIjuIIiHqwJgJEiydQw4pgVao266dLpc9DMOhO2MAVf9HSCfKciow3IO4U+G5Pml5xZ/HvqKvakzNeoWYsxuSbk9c03Fn8e+oq9qS1/aFesTp06epWc4Wd1S8Vu0SkUy64W91S8Vu0SjQzlOwURSYwRxkCTohnQFEWIIsBDEv54saxkCtZ9yv6m9hkSqpGoi3VCuYnLarOMw8NiPAYERjBMZNagG7hgf4TYN7DIdamy90CPCDMgTmAMIxgzIhpMG0c0YxhAnjTHNGsZA2IIalhqj9yjt4FMkDRjAfpXp0fGYX/2iXAqnOuPw2DqVTzFJHS2xV8LbBJpfC09iviG3tzEv4BrMjYzSFSoMpIVBsRRlUeQbYwCHkqGwrXq7/wDl0z1fPPqkGtVZ2LOSzHaTGmJJlQ2mn4sT+vfUVe1Jl2mo4sfj31FXtSWu4Hrc6JOnqVmuFx51LxW7RKFJecMDzqPiv2iUSvOVtgyziYwNOLSB4M68ZedeASLBcoN4nGpAeTG3gjWG8Ts8gVoJ44mDaAJzEGKqLsY23bR5jEqQDmZBji791TpN15bH1QbYil00F8lRxAkxzYOra+RreYnybYQpr0foD6V4ZaV9a4MnrLv7ZHoh0LnIeUVRYFbkb2A/vbIlSu7HWzMfCSYEuviOTOU4airDoIYnq2mCOlqg7laSeLSQTqzuKZFS/Oy5Vbuhba28C2ryyvYxlEmtpCs/dVHI3XsPVIrtG3iMZAwxpimNJkDTEMUmNJgDeajiw+PfZ6vakyrzVcV/x76ir2pLXavW506dPUrK8NDZqPiv2iZ5Xl9w5PPo+K/aszIecbbExXi5pGR44vIDtUA1nVKrSOPK6+bboUk3br6oDTek0pAZrk2LBR8o9EyVXE1KhzuwUk3C7fKb6pyvyY8duPjz7Kxx+ka7khHCWFyEW2UdbewSgr6TrqcvKVjrB/auP+0vMM6kd0SSbnUee29rf11SFjMK9Q3sMo+ath5//wBmO0uvSBMZUYqM9asmoG2diD5YClpnG0QOTdqqDeQ2ry64HSOLcoq5eaot5YHRGJyKc6k69W+Tss0iWi0Tw7psQmJQ0Ts5Qc5L9du5msWqrKGUhlIuGBBBG8GefVNFCupbKVJ+VlA7BY+qdwexz4GpyDtnosdlv2bH5Q6t86V5MuN+KY9hu3MX/CsbXyrfZmYLArVFwdouPNDPkBLvUFQ3vlFyW3XJ2CbcQ6KlWYW56g2G3nDdvgmoVHN7Md7NcAdZJg2qkktfWTfyxleuzd0zN1FiYQ/FYg3QByxQEZ7m9ybmx3dEE2kKv0jeq/nkdjBkyZQSo5Oskk7ybwLGKxgyYC3iExt515AhjTFMbAaY0mKY0wBvNXxX/HvqKvakyjzVcV/x76ir2pNV2r1ydOnT0qxvD48+h4tTtWZfNNLxgnn0PEqdqzKZpwtsF5Q9G3olLjsOrE8+vyo5xcVSoQbwNhHVJ+IdrWSwO252ATN8JadVsoV26TmGq1+iwtqnC8uvHCBXxbOWaq5JBy36WA2AQQzOwvqvsXpt1D+sgVMbkNsl2XmkbiP72x9LSjE80GmTtt3R8LbZwitnqzDZYPBKBZmCm3cLrYD+Ntiw9REAuLkDoJJB9sqdFO2XrchUTVrbpZt9t28y4dVXmgm6nW2o7Ntr9N9XnmyA/wDBioLugAGxdQ1eXZ2yZo7g+KhDZLUwb3tqY/NHVLTRNOm1iVzMN5vbzzU0rWFhEVy3HipTR6pTC2GoDo6ZiOGuBUJyigBkIN+m3SJ6NidhmL4UMhRhcHUdXVExhZ9hmtCaeDIisecBbb5poKWJDCePVsSUqEodQNvIDNhwf0znABM9MR4+bbbaZoyqZHo1r2hKxhkwmDYxC0YWmUPZoImczRt4Drxt4l4gMBxMZeKTB3gOMY0UmMJgNaaziv8Aj32er2pMkxmr4rT+vfZ6vaktdq9enRZ09SsPxiHn4fxKnasyJaavjIPPw/iVO1Zjs04W2Hg3PV2ym4QVsuXXa4bpt4JbXmV09R/TVHYsSUFgSbBdnN8FtfhnG2nXj2pMUcxVm2kWY6rE9B8w9UXDMoI1gnyWA3yJiGLpUDZcwZVUjZmW7euRtGryjohJXM6qzfNBIB7ZOvmXbPrYaPesymvTp1WVLqhVGPhbUNt/NJWiMSXsrEg31gA7ei5M3KYKlQoEkimFUKrfRIPmjoPaYJdCJiRyi8omoHMbBzuzDoJAv5Zy+Xonjwk8FMAACSb6yb7zNK1kFzYdUqNDOKZNLYVt5jLWoA41zpXSTDzzh3pjEOr08MKj5Rd2BFNFG4Ha56hG8E+CvK0OUqk52Q/KJ29OuavTWADrlAFt1oHQlVaQWgNWogDtkmY0vWdvAOEGiKuCrvQqjnKbhuioh2OITQNUh9U9i4zdA0MRhmqMUp1aSs6ObA6hrQ7wZ43oHup6ItmHh5adJeiYGrcCWFRtUqcDsEsS1xI4mFowmIWjC0iHsY28beNzSB94gMbeIDAITBXjyYImA+8axiXjWMBCZrOKw/r32er2pMiTNZxVH9f+z1e1Jqu1exTos6ehWA4zD+kw3iVO1Ziy02PGgf0mG8Sr2rMTmnG2wcNIukMGldcri46D0g9UfmigzGFiWRxmilpo1ItY5i6ud+rmnzGUCYSpc5yQoO/13noWPpBwQevdMjiNDtewuBuv07xMadq2iXqmi64xNGgH1kGm5XbnyzTCsqalBBvr1HXeebcEcJU5F6ZZiw7kgnVu8s1GApvXCFqzqVsWSw59thzbbGcc+vd2zHqzqpaurj5SlT5NYkx6xWR1GvMTcjYN0SrVvNQ1Hrq2MFtso6V3rFhfUNo1azJtVAeqNw2CS4zl1S+vKbEjrMT61jEKPSHBLDY0s+IxeKAzFcgqLa4AvtB6eiZzhbwNw2jqNPEYerXe9QK2cqRlOw6gNd5p+FfAhsRSAwmIZMrmoKTG6Ox1m57oeuG4c4Nq2jXp2HKqiuUB2MgBIF/AZ1r5G3m5K1tnxjdGYkECXFN7iYPQmPsAJrcHXuJt89IcxsSs2uD5WRkRjG5ozPGlpAa8beMDRuaBIvAuY4GCqGFODRSYANH3gcTNbxU/H/s9XtSZAma3in+P/Z6v8yTVdj2edEnT0K8641GtUwviVe1Zhs02vG01qmF8St2pMIrzjbYMWiipAM0ZnmUSKhkatRU2vfbewtCpU6ZZ6C0UaziowtTB8jN7Ji+nTjiZnELjRGjuaBdlBAJAIv4CZaV6AUoUFrDL/pGyTUpADVqjaii04xD3ygYlmtcSqraapqbOwU9eqWdXEBQbzyPjF0uah5NdSgi/WbbJqK5nCTfrGXo9PSNJjcOCPDLmjXGoXUFrWuNR6p800sQ6dyzL4GM1+lOE618Phga1Ra62zBSyqjKSAx9XnnWeKa/6lPyItvx7nqGsqQehlN7yn03jFKlL5w6ulyNaNbVIfA3EVxRQVavK5hmVza9txttgNL4cqzjoYFgdzzEy6YeKljSZh0qzDzG00+icdcCZvTVVeXrW1jOT5SBf13krQ+J6J3mPMvmW22fKXEZeRqNXVaEzTDIt5xMFmi5pEEDRpaNvGEwJKtGVTGI0VzqMqh5o9XkdmjlaSAdjNfxTfH/s9X+ZJjc02HFK3/EPs1b+ZJuux7ROizp3V5jxvH9JhP8ALrfzJMEHm545GtUwf+XW/mSeeipONtok54hlZpHSlOgt3Nydija0h6B4aUkqXxNE5b6mU3ydZU7fJJicZhqIzLdaF0G1SzVLhNoXpbw7hNrhaSqMoAAta0p9GaXpVFV6bB0bYw1/2ZZriRPPM5n17qUiseJRPR0wDv0RtSvfZtkY1he8qs9whxRRsg2tsnnXCjBnOqkZmILkf35Z6NwhpXrYep8nMVPlGqQMfo9TiDUIuMigTMTiUtGfGJ0DwHOKBGc03Iuu6/QpmQxVBqbvTcWdGZGG5lNjPXKYai906APKvQZ5rwsxS1sZiKq2AapfV86wDHzgz08N5tPrzctIr7C44NcOquCprSNIVkUkreoVKgm+XYdWuC4R8O8XjLrzaFM/JS+Yj+JzrPktMrOnXrG2P5LYxl0l6Nq5WkSORrEGWYzDDbYStJmaUOjcRcCWy1LieeUSA0UmBDTi0A4aIxgQ0dmgFRo+8jgx+aAOobRoedWaRy0gl8pebXih/wDUPs1b+anMEjTccTzX0j9mrfzU5uux7jOnTp3V5Nx2Nargv8uv/Mk8m0pppaQKqQ1TZboXrM9/4fcCqmk3oOmIShyS1Fs1JnzFypB1MLdzPPavEFWYljpGncm5/VW/EmOuZHitaqzkszFiekxk9q/N+q/vGn91b8Sd+b9V/eNP7q34k2PKNBacr4N89FtR7pDco46xv656rwe4wMJXstRv8PU+a/ck9T7PPHfm/Vf3jT+6t+JO/N+q/vGn91b8SYtxxZ0pyWq1jVVZQwIIOwgggyKx6fPIOiOJ7H4TVQ0uqrtKHCsyH/SXtL5OA2kgLHHYJjvOCrDsrWnGeGfh3rzx8qDHpmFusHwEdMj4iuoW7kKANbEgDzzQYri80k4sukcNT1ayuCbb1XqG3RM9jeI7F1jerpYVD14d7eQcpYSR+PPzJP5EfEMTwj4TI+ajhnu4R71RsItrReu3TMDPbKfEDWUhhpGncEH4q3R9ZEf/AMP9Uk20jTAvs/wzaur9pPRWsVjEPNe82nMvFJ09q/N+q/vGn91b8Sd+b9V/eNP7q34k0y8VnT2r836r+8af3VvxJ35v1X940/urfiQPJtGV7apoMPVm8pcQVZTcaRp/dW/Ek6jxKV1/+Qon7K/4k5WpOfEee54uYCekfA1X7+pfd39+ceJuv39S+7v78z1n6Hm2aLmno/wNV+/qX3Z/fjvgcr9/Uvu7+/HWfoecB52eejjicrd/Uvu7+/O+Byt39S+7v78dJHmrvBEz008TVfv6l92f34nwM1+/6X3Z/fjrP0PNM03HE0f+I/Za381OWfwM1+/qX3Z/fmg4DcXVTR2K/wAS+KSsORqUsgoshuxU3uWPzfXLWs5HoM6dFnZX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42863" y="-1409700"/>
            <a:ext cx="2952750" cy="29432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38" name="AutoShape 14" descr="data:image/jpeg;base64,/9j/4AAQSkZJRgABAQAAAQABAAD/2wCEAAkGBxAQEhAQEBAPDxAUEBAQFRAWDw8UFA8QFBUWFhQRFRUYHCggGBolHBQUITEhJSkrLi4uFx80ODMsNygtLisBCgoKDg0OGxAQGiwcHxwsLCwsLCwsLCwsLCwsLCwsLCwsLCwsLCwsLCwsLCwsLCwsLCwsLCw0LCwsLCwsKywsLP/AABEIAOAA4QMBIgACEQEDEQH/xAAcAAABBQEBAQAAAAAAAAAAAAADAQIEBQYABwj/xABREAACAQICBAcKCQoEBAcAAAABAgADEQQSBSExUQYHEyJBYbEyVHFygZGTodHSFzRCUlODhJTTFhgjJDNVYrLB8BRzgpIlQ8LxCBU1REWi4f/EABkBAQEBAQEBAAAAAAAAAAAAAAABAgMEBf/EACIRAQACAgMAAgIDAAAAAAAAAAABAhExAxIhQVEEMhMiYf/aAAwDAQACEQMRAD8A9V4Q6cbCtTApq+YMdbEWsR1dcqhwzf6BPSH2TuHQ51DxX7VmYCzla05Go/LJ/oE9IfZO/LF/oE/3n2TMgRQJO0jSHhk/0Cf7z7In5Zv9AnpD7JnGg8sdpGnPDN/oE9IfZE/LR/oE9IfZM1ljSI7SNMeGz/QJ6Q+yIeG7/QJ6RvZMs0aRJ2sNR+XL/QJ6RvZO/Ll/oE9I3smWCxCkdrI1X5dVO909I3sjTw7qd7p6RvZMvTos5sqljuAvDPggv7WolP8AhHPfzDUPPHawvzw+qd7p6RvZE+ECp3snpW92Z4PQBslKrWbrbKD/AKV1+uNbHMpIWjRpEG1uSuwPXmvJ2n7Gh+EKp3snpW92KOH1c7MHf/XU92ZmppSv0VCPAFXsEZiK+KVFqNUrBGJCtnYA2jvP2NUeHuIH/sv/ALVPdgX4xqo24VB4ajj/AKZkG0jXH/Oq+kf2wuH0ziU2VWI3NZu2O8/Y0/wlVO9afpW92L8JFTvVPSt7szX/AJoGvytChUvrJC5W8NxGmlhavcM2Hf5rnMhO7N0R2t9jTHjKq960/TN7sZ8JlXvWn6ZvdmQx2Bq0tbrzTsca1PlkAkyTexlvjxm1O9afpm92NPGfV71p+mb3Zg7RrCTvYb34UavelP0ze7Ljglw2fHYjkGoJSHJu+YVCx5pAtYgb55OZreK3499nq9qTVb2mR6/edOnT0KyPDgc+j4r9ombCzUcNBzqPiv2iZ0LOVtgWSLlhssS0yAFY3ZJJWCcSAd414TLG2gAtHWhik6lhyxyrt9QG89UAPJkkAAknUAOmE5FKf7Q52+jU6h47f0EPUqBAVpnqap0t1DcvbIhWEdWxrkECyL81RYeXpPllc8sKeUHnLmXVcXsfIZ2Lp4c3NFqoNxzHVdluhlPR1iZnYr6NRkZXQlWUhgdxEknDVaxaq9lzMWLuQoJO7fDUUVByhAZtYRTrAttdt/gkTEOzm7Esd5/pujAKdHA6lr0Cd2ZhfquRA6Xq17UqVYWFJMiC2orvv09ECaf/AGllh6TgChiFYU3/AGbEfs36LHdvEeSKjB4J6zEDUoBZ3+TTQbWb+9cZiSt7IpVBqF+6b+Jus7uiTKrOivh9SjlMzW2swFgCekDaB1yEynpmcSBxlSPMC9zCJGA0hUpXym6nah1qR4JMbCUcTro/oq3TRJ5r+If6SnykR4YjWDLlSVKRUlWBBBsQdoMFVMvFxC4oCnVISuBZKuoB9yP19co8TRZGKOCrA2I3STAEFvNbxWi2O+z1e1JlgLTWcWHx36ir2pNU/aB65OiTp6VZjhj3VLxX7RM8Jo+F/dUvFftEz9pi2wlp2WPAi5ZkCYQREO4jLSARERVhSs4LAZlh6wyDkxtNs53noXwCEwosS3zRceNsX1yO4gR2EYRDkRjCQR3XouB1nZCYjBhFRhVp1M19Sk3U9YMRhEaiwAYqwUkgEggEjoBkwhmJ+Ru5NPXrPrJknCaGZ15RnREy59t2y3te3RrBjRSzpq1ul7jpNO97jfYkydQxdqSPbMqo1Cqg1nI2sNJfOPBIwOHp02NNUBbk893AJcnUtjfVYj1yrxdM5K661A5CvlO1Wa4ZYuP0ujAKiknk8mc80qSQbgDwXgcPWZ6WKZ2LNkpC53Bpj1UTSvOKP0vTRj4w1HsjMXpBnppSColJNiqNrdLMTrJi43uKH+WfNmNo2vi0NIU+RpioP+cCwYruK7CeubnaKytGAWEM0YZEDKxjU4W0VoEOpLWkRi6eRvjNNbo30yDah3sJVVjrjqFUoVZTZlIIO4iSJAyJrOLAfrv1FXtSU2mEUlK6alrKWI+bUGp18+vyy54sfjv1FXtSbrH9letTp06enCs3wu7ql4r9olCBL7hd3VLxW7RKJROdthQIto4CdaQDYRmWFIiWkAiIoWPIigQFA5h63UeQAwBElKLqw3EN/T+sCViQAiDYQ7CCcSAdKplOYAEixFxex326YzEVmfW7Fj1nZ4N0VolKoFNyocfNNwPVIApUZSGU2INwZJSrc56LClU6UJGR94W+ryGBe7tqGtm1AatZ6BImIWxINtRIOu41QiZUw6MbPTqYeodylqbHqG0eS8Jh8EyCrTcqBUCLmub6je4XafLaM0ZiGAZTWZBYZRckZiQDYb7SyqJlNxmFmy5iut7WuRtsOuWtIlJnCk0zRyOBcEZEtboW2oEdBldUNPIe75XN1ZCm7eDLvTWFLXqpz1sbkLbUPlHeNdvJM+wmbRiQxREYQlo1hIBxlVo8wNSQBKXjctpItEIkEnD8/DV16abU6q+Bjkf/AKZdcV/x77PV7UlPgltTxJ6DRVfKXW3ZLniwH699nq9qTddwr1ydEnT0ZVm+Fo51LxW7RKNRL3hZ3VLxW7RKRRMTsPWdOiyBhES0eYkBtotp1otpA6iQDr2EEHwHpg6ikEg7RFMIRmH8QH+5fbKIjCBqQ7QNSSRHMYRCkQbTIHcjWDY75GcSQ5gDCEMnUccjLlq3DKNT62LXa5uCbXkAxjRnCJmlcajKFp59dsxJ1m2wHfKe0LUjBJM5WTTGkR04SIjuIIiHqwJgJEiydQw4pgVao266dLpc9DMOhO2MAVf9HSCfKciow3IO4U+G5Pml5xZ/HvqKvakzNeoWYsxuSbk9c03Fn8e+oq9qS1/aFesTp06epWc4Wd1S8Vu0SkUy64W91S8Vu0SjQzlOwURSYwRxkCTohnQFEWIIsBDEv54saxkCtZ9yv6m9hkSqpGoi3VCuYnLarOMw8NiPAYERjBMZNagG7hgf4TYN7DIdamy90CPCDMgTmAMIxgzIhpMG0c0YxhAnjTHNGsZA2IIalhqj9yjt4FMkDRjAfpXp0fGYX/2iXAqnOuPw2DqVTzFJHS2xV8LbBJpfC09iviG3tzEv4BrMjYzSFSoMpIVBsRRlUeQbYwCHkqGwrXq7/wDl0z1fPPqkGtVZ2LOSzHaTGmJJlQ2mn4sT+vfUVe1Jl2mo4sfj31FXtSWu4Hrc6JOnqVmuFx51LxW7RKFJecMDzqPiv2iUSvOVtgyziYwNOLSB4M68ZedeASLBcoN4nGpAeTG3gjWG8Ts8gVoJ44mDaAJzEGKqLsY23bR5jEqQDmZBji791TpN15bH1QbYil00F8lRxAkxzYOra+RreYnybYQpr0foD6V4ZaV9a4MnrLv7ZHoh0LnIeUVRYFbkb2A/vbIlSu7HWzMfCSYEuviOTOU4airDoIYnq2mCOlqg7laSeLSQTqzuKZFS/Oy5Vbuhba28C2ryyvYxlEmtpCs/dVHI3XsPVIrtG3iMZAwxpimNJkDTEMUmNJgDeajiw+PfZ6vakyrzVcV/x76ir2pLXavW506dPUrK8NDZqPiv2iZ5Xl9w5PPo+K/aszIecbbExXi5pGR44vIDtUA1nVKrSOPK6+bboUk3br6oDTek0pAZrk2LBR8o9EyVXE1KhzuwUk3C7fKb6pyvyY8duPjz7Kxx+ka7khHCWFyEW2UdbewSgr6TrqcvKVjrB/auP+0vMM6kd0SSbnUee29rf11SFjMK9Q3sMo+ath5//wBmO0uvSBMZUYqM9asmoG2diD5YClpnG0QOTdqqDeQ2ry64HSOLcoq5eaot5YHRGJyKc6k69W+Tss0iWi0Tw7psQmJQ0Ts5Qc5L9du5msWqrKGUhlIuGBBBG8GefVNFCupbKVJ+VlA7BY+qdwexz4GpyDtnosdlv2bH5Q6t86V5MuN+KY9hu3MX/CsbXyrfZmYLArVFwdouPNDPkBLvUFQ3vlFyW3XJ2CbcQ6KlWYW56g2G3nDdvgmoVHN7Md7NcAdZJg2qkktfWTfyxleuzd0zN1FiYQ/FYg3QByxQEZ7m9ybmx3dEE2kKv0jeq/nkdjBkyZQSo5Oskk7ybwLGKxgyYC3iExt515AhjTFMbAaY0mKY0wBvNXxX/HvqKvakyjzVcV/x76ir2pNV2r1ydOnT0qxvD48+h4tTtWZfNNLxgnn0PEqdqzKZpwtsF5Q9G3olLjsOrE8+vyo5xcVSoQbwNhHVJ+IdrWSwO252ATN8JadVsoV26TmGq1+iwtqnC8uvHCBXxbOWaq5JBy36WA2AQQzOwvqvsXpt1D+sgVMbkNsl2XmkbiP72x9LSjE80GmTtt3R8LbZwitnqzDZYPBKBZmCm3cLrYD+Ntiw9REAuLkDoJJB9sqdFO2XrchUTVrbpZt9t28y4dVXmgm6nW2o7Ntr9N9XnmyA/wDBioLugAGxdQ1eXZ2yZo7g+KhDZLUwb3tqY/NHVLTRNOm1iVzMN5vbzzU0rWFhEVy3HipTR6pTC2GoDo6ZiOGuBUJyigBkIN+m3SJ6NidhmL4UMhRhcHUdXVExhZ9hmtCaeDIisecBbb5poKWJDCePVsSUqEodQNvIDNhwf0znABM9MR4+bbbaZoyqZHo1r2hKxhkwmDYxC0YWmUPZoImczRt4Drxt4l4gMBxMZeKTB3gOMY0UmMJgNaaziv8Aj32er2pMkxmr4rT+vfZ6vaktdq9enRZ09SsPxiHn4fxKnasyJaavjIPPw/iVO1Zjs04W2Hg3PV2ym4QVsuXXa4bpt4JbXmV09R/TVHYsSUFgSbBdnN8FtfhnG2nXj2pMUcxVm2kWY6rE9B8w9UXDMoI1gnyWA3yJiGLpUDZcwZVUjZmW7euRtGryjohJXM6qzfNBIB7ZOvmXbPrYaPesymvTp1WVLqhVGPhbUNt/NJWiMSXsrEg31gA7ei5M3KYKlQoEkimFUKrfRIPmjoPaYJdCJiRyi8omoHMbBzuzDoJAv5Zy+Xonjwk8FMAACSb6yb7zNK1kFzYdUqNDOKZNLYVt5jLWoA41zpXSTDzzh3pjEOr08MKj5Rd2BFNFG4Ha56hG8E+CvK0OUqk52Q/KJ29OuavTWADrlAFt1oHQlVaQWgNWogDtkmY0vWdvAOEGiKuCrvQqjnKbhuioh2OITQNUh9U9i4zdA0MRhmqMUp1aSs6ObA6hrQ7wZ43oHup6ItmHh5adJeiYGrcCWFRtUqcDsEsS1xI4mFowmIWjC0iHsY28beNzSB94gMbeIDAITBXjyYImA+8axiXjWMBCZrOKw/r32er2pMiTNZxVH9f+z1e1Jqu1exTos6ehWA4zD+kw3iVO1Ziy02PGgf0mG8Sr2rMTmnG2wcNIukMGldcri46D0g9UfmigzGFiWRxmilpo1ItY5i6ud+rmnzGUCYSpc5yQoO/13noWPpBwQevdMjiNDtewuBuv07xMadq2iXqmi64xNGgH1kGm5XbnyzTCsqalBBvr1HXeebcEcJU5F6ZZiw7kgnVu8s1GApvXCFqzqVsWSw59thzbbGcc+vd2zHqzqpaurj5SlT5NYkx6xWR1GvMTcjYN0SrVvNQ1Hrq2MFtso6V3rFhfUNo1azJtVAeqNw2CS4zl1S+vKbEjrMT61jEKPSHBLDY0s+IxeKAzFcgqLa4AvtB6eiZzhbwNw2jqNPEYerXe9QK2cqRlOw6gNd5p+FfAhsRSAwmIZMrmoKTG6Ox1m57oeuG4c4Nq2jXp2HKqiuUB2MgBIF/AZ1r5G3m5K1tnxjdGYkECXFN7iYPQmPsAJrcHXuJt89IcxsSs2uD5WRkRjG5ozPGlpAa8beMDRuaBIvAuY4GCqGFODRSYANH3gcTNbxU/H/s9XtSZAma3in+P/Z6v8yTVdj2edEnT0K8641GtUwviVe1Zhs02vG01qmF8St2pMIrzjbYMWiipAM0ZnmUSKhkatRU2vfbewtCpU6ZZ6C0UaziowtTB8jN7Ji+nTjiZnELjRGjuaBdlBAJAIv4CZaV6AUoUFrDL/pGyTUpADVqjaii04xD3ygYlmtcSqraapqbOwU9eqWdXEBQbzyPjF0uah5NdSgi/WbbJqK5nCTfrGXo9PSNJjcOCPDLmjXGoXUFrWuNR6p800sQ6dyzL4GM1+lOE618Phga1Ra62zBSyqjKSAx9XnnWeKa/6lPyItvx7nqGsqQehlN7yn03jFKlL5w6ulyNaNbVIfA3EVxRQVavK5hmVza9txttgNL4cqzjoYFgdzzEy6YeKljSZh0qzDzG00+icdcCZvTVVeXrW1jOT5SBf13krQ+J6J3mPMvmW22fKXEZeRqNXVaEzTDIt5xMFmi5pEEDRpaNvGEwJKtGVTGI0VzqMqh5o9XkdmjlaSAdjNfxTfH/s9X+ZJjc02HFK3/EPs1b+ZJuux7ROizp3V5jxvH9JhP8ALrfzJMEHm545GtUwf+XW/mSeeipONtok54hlZpHSlOgt3Nydija0h6B4aUkqXxNE5b6mU3ydZU7fJJicZhqIzLdaF0G1SzVLhNoXpbw7hNrhaSqMoAAta0p9GaXpVFV6bB0bYw1/2ZZriRPPM5n17qUiseJRPR0wDv0RtSvfZtkY1he8qs9whxRRsg2tsnnXCjBnOqkZmILkf35Z6NwhpXrYep8nMVPlGqQMfo9TiDUIuMigTMTiUtGfGJ0DwHOKBGc03Iuu6/QpmQxVBqbvTcWdGZGG5lNjPXKYai906APKvQZ5rwsxS1sZiKq2AapfV86wDHzgz08N5tPrzctIr7C44NcOquCprSNIVkUkreoVKgm+XYdWuC4R8O8XjLrzaFM/JS+Yj+JzrPktMrOnXrG2P5LYxl0l6Nq5WkSORrEGWYzDDbYStJmaUOjcRcCWy1LieeUSA0UmBDTi0A4aIxgQ0dmgFRo+8jgx+aAOobRoedWaRy0gl8pebXih/wDUPs1b+anMEjTccTzX0j9mrfzU5uux7jOnTp3V5Nx2Nargv8uv/Mk8m0pppaQKqQ1TZboXrM9/4fcCqmk3oOmIShyS1Fs1JnzFypB1MLdzPPavEFWYljpGncm5/VW/EmOuZHitaqzkszFiekxk9q/N+q/vGn91b8Sd+b9V/eNP7q34k2PKNBacr4N89FtR7pDco46xv656rwe4wMJXstRv8PU+a/ck9T7PPHfm/Vf3jT+6t+JO/N+q/vGn91b8SYtxxZ0pyWq1jVVZQwIIOwgggyKx6fPIOiOJ7H4TVQ0uqrtKHCsyH/SXtL5OA2kgLHHYJjvOCrDsrWnGeGfh3rzx8qDHpmFusHwEdMj4iuoW7kKANbEgDzzQYri80k4sukcNT1ayuCbb1XqG3RM9jeI7F1jerpYVD14d7eQcpYSR+PPzJP5EfEMTwj4TI+ajhnu4R71RsItrReu3TMDPbKfEDWUhhpGncEH4q3R9ZEf/AMP9Uk20jTAvs/wzaur9pPRWsVjEPNe82nMvFJ09q/N+q/vGn91b8Sd+b9V/eNP7q34k0y8VnT2r836r+8af3VvxJ35v1X940/urfiQPJtGV7apoMPVm8pcQVZTcaRp/dW/Ek6jxKV1/+Qon7K/4k5WpOfEee54uYCekfA1X7+pfd39+ceJuv39S+7v78z1n6Hm2aLmno/wNV+/qX3Z/fjvgcr9/Uvu7+/HWfoecB52eejjicrd/Uvu7+/O+Byt39S+7v78dJHmrvBEz008TVfv6l92f34nwM1+/6X3Z/fjrP0PNM03HE0f+I/Za381OWfwM1+/qX3Z/fmg4DcXVTR2K/wAS+KSsORqUsgoshuxU3uWPzfXLWs5HoM6dFnZX/9k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40" name="AutoShape 16" descr="data:image/jpeg;base64,/9j/4AAQSkZJRgABAQAAAQABAAD/2wCEAAkGBxAQEhAQEBAPDxAUEBAQFRAWDw8UFA8QFBUWFhQRFRUYHCggGBolHBQUITEhJSkrLi4uFx80ODMsNygtLisBCgoKDg0OGxAQGiwcHxwsLCwsLCwsLCwsLCwsLCwsLCwsLCwsLCwsLCwsLCwsLCwsLCwsLCw0LCwsLCwsKywsLP/AABEIAOAA4QMBIgACEQEDEQH/xAAcAAABBQEBAQAAAAAAAAAAAAADAQIEBQYABwj/xABREAACAQICBAcKCQoEBAcAAAABAgADEQQSBSExUQYHEyJBYbEyVHFygZGTodHSFzRCUlODhJTTFhgjJDNVYrLB8BRzgpIlQ8LxCBU1REWi4f/EABkBAQEBAQEBAAAAAAAAAAAAAAABAgMEBf/EACIRAQACAgMAAgIDAAAAAAAAAAABAhExAxIhQVEEMhMiYf/aAAwDAQACEQMRAD8A9V4Q6cbCtTApq+YMdbEWsR1dcqhwzf6BPSH2TuHQ51DxX7VmYCzla05Go/LJ/oE9IfZO/LF/oE/3n2TMgRQJO0jSHhk/0Cf7z7In5Zv9AnpD7JnGg8sdpGnPDN/oE9IfZE/LR/oE9IfZM1ljSI7SNMeGz/QJ6Q+yIeG7/QJ6RvZMs0aRJ2sNR+XL/QJ6RvZO/Ll/oE9I3smWCxCkdrI1X5dVO909I3sjTw7qd7p6RvZMvTos5sqljuAvDPggv7WolP8AhHPfzDUPPHawvzw+qd7p6RvZE+ECp3snpW92Z4PQBslKrWbrbKD/AKV1+uNbHMpIWjRpEG1uSuwPXmvJ2n7Gh+EKp3snpW92KOH1c7MHf/XU92ZmppSv0VCPAFXsEZiK+KVFqNUrBGJCtnYA2jvP2NUeHuIH/sv/ALVPdgX4xqo24VB4ajj/AKZkG0jXH/Oq+kf2wuH0ziU2VWI3NZu2O8/Y0/wlVO9afpW92L8JFTvVPSt7szX/AJoGvytChUvrJC5W8NxGmlhavcM2Hf5rnMhO7N0R2t9jTHjKq960/TN7sZ8JlXvWn6ZvdmQx2Bq0tbrzTsca1PlkAkyTexlvjxm1O9afpm92NPGfV71p+mb3Zg7RrCTvYb34UavelP0ze7Ljglw2fHYjkGoJSHJu+YVCx5pAtYgb55OZreK3499nq9qTVb2mR6/edOnT0KyPDgc+j4r9ombCzUcNBzqPiv2iZ0LOVtgWSLlhssS0yAFY3ZJJWCcSAd414TLG2gAtHWhik6lhyxyrt9QG89UAPJkkAAknUAOmE5FKf7Q52+jU6h47f0EPUqBAVpnqap0t1DcvbIhWEdWxrkECyL81RYeXpPllc8sKeUHnLmXVcXsfIZ2Lp4c3NFqoNxzHVdluhlPR1iZnYr6NRkZXQlWUhgdxEknDVaxaq9lzMWLuQoJO7fDUUVByhAZtYRTrAttdt/gkTEOzm7Esd5/pujAKdHA6lr0Cd2ZhfquRA6Xq17UqVYWFJMiC2orvv09ECaf/AGllh6TgChiFYU3/AGbEfs36LHdvEeSKjB4J6zEDUoBZ3+TTQbWb+9cZiSt7IpVBqF+6b+Jus7uiTKrOivh9SjlMzW2swFgCekDaB1yEynpmcSBxlSPMC9zCJGA0hUpXym6nah1qR4JMbCUcTro/oq3TRJ5r+If6SnykR4YjWDLlSVKRUlWBBBsQdoMFVMvFxC4oCnVISuBZKuoB9yP19co8TRZGKOCrA2I3STAEFvNbxWi2O+z1e1JlgLTWcWHx36ir2pNU/aB65OiTp6VZjhj3VLxX7RM8Jo+F/dUvFftEz9pi2wlp2WPAi5ZkCYQREO4jLSARERVhSs4LAZlh6wyDkxtNs53noXwCEwosS3zRceNsX1yO4gR2EYRDkRjCQR3XouB1nZCYjBhFRhVp1M19Sk3U9YMRhEaiwAYqwUkgEggEjoBkwhmJ+Ru5NPXrPrJknCaGZ15RnREy59t2y3te3RrBjRSzpq1ul7jpNO97jfYkydQxdqSPbMqo1Cqg1nI2sNJfOPBIwOHp02NNUBbk893AJcnUtjfVYj1yrxdM5K661A5CvlO1Wa4ZYuP0ujAKiknk8mc80qSQbgDwXgcPWZ6WKZ2LNkpC53Bpj1UTSvOKP0vTRj4w1HsjMXpBnppSColJNiqNrdLMTrJi43uKH+WfNmNo2vi0NIU+RpioP+cCwYruK7CeubnaKytGAWEM0YZEDKxjU4W0VoEOpLWkRi6eRvjNNbo30yDah3sJVVjrjqFUoVZTZlIIO4iSJAyJrOLAfrv1FXtSU2mEUlK6alrKWI+bUGp18+vyy54sfjv1FXtSbrH9letTp06enCs3wu7ql4r9olCBL7hd3VLxW7RKJROdthQIto4CdaQDYRmWFIiWkAiIoWPIigQFA5h63UeQAwBElKLqw3EN/T+sCViQAiDYQ7CCcSAdKplOYAEixFxex326YzEVmfW7Fj1nZ4N0VolKoFNyocfNNwPVIApUZSGU2INwZJSrc56LClU6UJGR94W+ryGBe7tqGtm1AatZ6BImIWxINtRIOu41QiZUw6MbPTqYeodylqbHqG0eS8Jh8EyCrTcqBUCLmub6je4XafLaM0ZiGAZTWZBYZRckZiQDYb7SyqJlNxmFmy5iut7WuRtsOuWtIlJnCk0zRyOBcEZEtboW2oEdBldUNPIe75XN1ZCm7eDLvTWFLXqpz1sbkLbUPlHeNdvJM+wmbRiQxREYQlo1hIBxlVo8wNSQBKXjctpItEIkEnD8/DV16abU6q+Bjkf/AKZdcV/x77PV7UlPgltTxJ6DRVfKXW3ZLniwH699nq9qTddwr1ydEnT0ZVm+Fo51LxW7RKNRL3hZ3VLxW7RKRRMTsPWdOiyBhES0eYkBtotp1otpA6iQDr2EEHwHpg6ikEg7RFMIRmH8QH+5fbKIjCBqQ7QNSSRHMYRCkQbTIHcjWDY75GcSQ5gDCEMnUccjLlq3DKNT62LXa5uCbXkAxjRnCJmlcajKFp59dsxJ1m2wHfKe0LUjBJM5WTTGkR04SIjuIIiHqwJgJEiydQw4pgVao266dLpc9DMOhO2MAVf9HSCfKciow3IO4U+G5Pml5xZ/HvqKvakzNeoWYsxuSbk9c03Fn8e+oq9qS1/aFesTp06epWc4Wd1S8Vu0SkUy64W91S8Vu0SjQzlOwURSYwRxkCTohnQFEWIIsBDEv54saxkCtZ9yv6m9hkSqpGoi3VCuYnLarOMw8NiPAYERjBMZNagG7hgf4TYN7DIdamy90CPCDMgTmAMIxgzIhpMG0c0YxhAnjTHNGsZA2IIalhqj9yjt4FMkDRjAfpXp0fGYX/2iXAqnOuPw2DqVTzFJHS2xV8LbBJpfC09iviG3tzEv4BrMjYzSFSoMpIVBsRRlUeQbYwCHkqGwrXq7/wDl0z1fPPqkGtVZ2LOSzHaTGmJJlQ2mn4sT+vfUVe1Jl2mo4sfj31FXtSWu4Hrc6JOnqVmuFx51LxW7RKFJecMDzqPiv2iUSvOVtgyziYwNOLSB4M68ZedeASLBcoN4nGpAeTG3gjWG8Ts8gVoJ44mDaAJzEGKqLsY23bR5jEqQDmZBji791TpN15bH1QbYil00F8lRxAkxzYOra+RreYnybYQpr0foD6V4ZaV9a4MnrLv7ZHoh0LnIeUVRYFbkb2A/vbIlSu7HWzMfCSYEuviOTOU4airDoIYnq2mCOlqg7laSeLSQTqzuKZFS/Oy5Vbuhba28C2ryyvYxlEmtpCs/dVHI3XsPVIrtG3iMZAwxpimNJkDTEMUmNJgDeajiw+PfZ6vakyrzVcV/x76ir2pLXavW506dPUrK8NDZqPiv2iZ5Xl9w5PPo+K/aszIecbbExXi5pGR44vIDtUA1nVKrSOPK6+bboUk3br6oDTek0pAZrk2LBR8o9EyVXE1KhzuwUk3C7fKb6pyvyY8duPjz7Kxx+ka7khHCWFyEW2UdbewSgr6TrqcvKVjrB/auP+0vMM6kd0SSbnUee29rf11SFjMK9Q3sMo+ath5//wBmO0uvSBMZUYqM9asmoG2diD5YClpnG0QOTdqqDeQ2ry64HSOLcoq5eaot5YHRGJyKc6k69W+Tss0iWi0Tw7psQmJQ0Ts5Qc5L9du5msWqrKGUhlIuGBBBG8GefVNFCupbKVJ+VlA7BY+qdwexz4GpyDtnosdlv2bH5Q6t86V5MuN+KY9hu3MX/CsbXyrfZmYLArVFwdouPNDPkBLvUFQ3vlFyW3XJ2CbcQ6KlWYW56g2G3nDdvgmoVHN7Md7NcAdZJg2qkktfWTfyxleuzd0zN1FiYQ/FYg3QByxQEZ7m9ybmx3dEE2kKv0jeq/nkdjBkyZQSo5Oskk7ybwLGKxgyYC3iExt515AhjTFMbAaY0mKY0wBvNXxX/HvqKvakyjzVcV/x76ir2pNV2r1ydOnT0qxvD48+h4tTtWZfNNLxgnn0PEqdqzKZpwtsF5Q9G3olLjsOrE8+vyo5xcVSoQbwNhHVJ+IdrWSwO252ATN8JadVsoV26TmGq1+iwtqnC8uvHCBXxbOWaq5JBy36WA2AQQzOwvqvsXpt1D+sgVMbkNsl2XmkbiP72x9LSjE80GmTtt3R8LbZwitnqzDZYPBKBZmCm3cLrYD+Ntiw9REAuLkDoJJB9sqdFO2XrchUTVrbpZt9t28y4dVXmgm6nW2o7Ntr9N9XnmyA/wDBioLugAGxdQ1eXZ2yZo7g+KhDZLUwb3tqY/NHVLTRNOm1iVzMN5vbzzU0rWFhEVy3HipTR6pTC2GoDo6ZiOGuBUJyigBkIN+m3SJ6NidhmL4UMhRhcHUdXVExhZ9hmtCaeDIisecBbb5poKWJDCePVsSUqEodQNvIDNhwf0znABM9MR4+bbbaZoyqZHo1r2hKxhkwmDYxC0YWmUPZoImczRt4Drxt4l4gMBxMZeKTB3gOMY0UmMJgNaaziv8Aj32er2pMkxmr4rT+vfZ6vaktdq9enRZ09SsPxiHn4fxKnasyJaavjIPPw/iVO1Zjs04W2Hg3PV2ym4QVsuXXa4bpt4JbXmV09R/TVHYsSUFgSbBdnN8FtfhnG2nXj2pMUcxVm2kWY6rE9B8w9UXDMoI1gnyWA3yJiGLpUDZcwZVUjZmW7euRtGryjohJXM6qzfNBIB7ZOvmXbPrYaPesymvTp1WVLqhVGPhbUNt/NJWiMSXsrEg31gA7ei5M3KYKlQoEkimFUKrfRIPmjoPaYJdCJiRyi8omoHMbBzuzDoJAv5Zy+Xonjwk8FMAACSb6yb7zNK1kFzYdUqNDOKZNLYVt5jLWoA41zpXSTDzzh3pjEOr08MKj5Rd2BFNFG4Ha56hG8E+CvK0OUqk52Q/KJ29OuavTWADrlAFt1oHQlVaQWgNWogDtkmY0vWdvAOEGiKuCrvQqjnKbhuioh2OITQNUh9U9i4zdA0MRhmqMUp1aSs6ObA6hrQ7wZ43oHup6ItmHh5adJeiYGrcCWFRtUqcDsEsS1xI4mFowmIWjC0iHsY28beNzSB94gMbeIDAITBXjyYImA+8axiXjWMBCZrOKw/r32er2pMiTNZxVH9f+z1e1Jqu1exTos6ehWA4zD+kw3iVO1Ziy02PGgf0mG8Sr2rMTmnG2wcNIukMGldcri46D0g9UfmigzGFiWRxmilpo1ItY5i6ud+rmnzGUCYSpc5yQoO/13noWPpBwQevdMjiNDtewuBuv07xMadq2iXqmi64xNGgH1kGm5XbnyzTCsqalBBvr1HXeebcEcJU5F6ZZiw7kgnVu8s1GApvXCFqzqVsWSw59thzbbGcc+vd2zHqzqpaurj5SlT5NYkx6xWR1GvMTcjYN0SrVvNQ1Hrq2MFtso6V3rFhfUNo1azJtVAeqNw2CS4zl1S+vKbEjrMT61jEKPSHBLDY0s+IxeKAzFcgqLa4AvtB6eiZzhbwNw2jqNPEYerXe9QK2cqRlOw6gNd5p+FfAhsRSAwmIZMrmoKTG6Ox1m57oeuG4c4Nq2jXp2HKqiuUB2MgBIF/AZ1r5G3m5K1tnxjdGYkECXFN7iYPQmPsAJrcHXuJt89IcxsSs2uD5WRkRjG5ozPGlpAa8beMDRuaBIvAuY4GCqGFODRSYANH3gcTNbxU/H/s9XtSZAma3in+P/Z6v8yTVdj2edEnT0K8641GtUwviVe1Zhs02vG01qmF8St2pMIrzjbYMWiipAM0ZnmUSKhkatRU2vfbewtCpU6ZZ6C0UaziowtTB8jN7Ji+nTjiZnELjRGjuaBdlBAJAIv4CZaV6AUoUFrDL/pGyTUpADVqjaii04xD3ygYlmtcSqraapqbOwU9eqWdXEBQbzyPjF0uah5NdSgi/WbbJqK5nCTfrGXo9PSNJjcOCPDLmjXGoXUFrWuNR6p800sQ6dyzL4GM1+lOE618Phga1Ra62zBSyqjKSAx9XnnWeKa/6lPyItvx7nqGsqQehlN7yn03jFKlL5w6ulyNaNbVIfA3EVxRQVavK5hmVza9txttgNL4cqzjoYFgdzzEy6YeKljSZh0qzDzG00+icdcCZvTVVeXrW1jOT5SBf13krQ+J6J3mPMvmW22fKXEZeRqNXVaEzTDIt5xMFmi5pEEDRpaNvGEwJKtGVTGI0VzqMqh5o9XkdmjlaSAdjNfxTfH/s9X+ZJjc02HFK3/EPs1b+ZJuux7ROizp3V5jxvH9JhP8ALrfzJMEHm545GtUwf+XW/mSeeipONtok54hlZpHSlOgt3Nydija0h6B4aUkqXxNE5b6mU3ydZU7fJJicZhqIzLdaF0G1SzVLhNoXpbw7hNrhaSqMoAAta0p9GaXpVFV6bB0bYw1/2ZZriRPPM5n17qUiseJRPR0wDv0RtSvfZtkY1he8qs9whxRRsg2tsnnXCjBnOqkZmILkf35Z6NwhpXrYep8nMVPlGqQMfo9TiDUIuMigTMTiUtGfGJ0DwHOKBGc03Iuu6/QpmQxVBqbvTcWdGZGG5lNjPXKYai906APKvQZ5rwsxS1sZiKq2AapfV86wDHzgz08N5tPrzctIr7C44NcOquCprSNIVkUkreoVKgm+XYdWuC4R8O8XjLrzaFM/JS+Yj+JzrPktMrOnXrG2P5LYxl0l6Nq5WkSORrEGWYzDDbYStJmaUOjcRcCWy1LieeUSA0UmBDTi0A4aIxgQ0dmgFRo+8jgx+aAOobRoedWaRy0gl8pebXih/wDUPs1b+anMEjTccTzX0j9mrfzU5uux7jOnTp3V5Nx2Nargv8uv/Mk8m0pppaQKqQ1TZboXrM9/4fcCqmk3oOmIShyS1Fs1JnzFypB1MLdzPPavEFWYljpGncm5/VW/EmOuZHitaqzkszFiekxk9q/N+q/vGn91b8Sd+b9V/eNP7q34k2PKNBacr4N89FtR7pDco46xv656rwe4wMJXstRv8PU+a/ck9T7PPHfm/Vf3jT+6t+JO/N+q/vGn91b8SYtxxZ0pyWq1jVVZQwIIOwgggyKx6fPIOiOJ7H4TVQ0uqrtKHCsyH/SXtL5OA2kgLHHYJjvOCrDsrWnGeGfh3rzx8qDHpmFusHwEdMj4iuoW7kKANbEgDzzQYri80k4sukcNT1ayuCbb1XqG3RM9jeI7F1jerpYVD14d7eQcpYSR+PPzJP5EfEMTwj4TI+ajhnu4R71RsItrReu3TMDPbKfEDWUhhpGncEH4q3R9ZEf/AMP9Uk20jTAvs/wzaur9pPRWsVjEPNe82nMvFJ09q/N+q/vGn91b8Sd+b9V/eNP7q34k0y8VnT2r836r+8af3VvxJ35v1X940/urfiQPJtGV7apoMPVm8pcQVZTcaRp/dW/Ek6jxKV1/+Qon7K/4k5WpOfEee54uYCekfA1X7+pfd39+ceJuv39S+7v78z1n6Hm2aLmno/wNV+/qX3Z/fjvgcr9/Uvu7+/HWfoecB52eejjicrd/Uvu7+/O+Byt39S+7v78dJHmrvBEz008TVfv6l92f34nwM1+/6X3Z/fjrP0PNM03HE0f+I/Za381OWfwM1+/qX3Z/fmg4DcXVTR2K/wAS+KSsORqUsgoshuxU3uWPzfXLWs5HoM6dFnZX/9k=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56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Project 2</a:t>
            </a:r>
            <a:endParaRPr lang="en-SG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You can propose your own project related to the network analysis</a:t>
            </a:r>
          </a:p>
          <a:p>
            <a:r>
              <a:rPr lang="en-US" sz="3600" dirty="0" smtClean="0"/>
              <a:t>Good with practical applications</a:t>
            </a:r>
          </a:p>
          <a:p>
            <a:r>
              <a:rPr lang="en-US" sz="3600" dirty="0" smtClean="0"/>
              <a:t>Send me the description by email to </a:t>
            </a:r>
            <a:r>
              <a:rPr lang="en-US" sz="3600" b="1" dirty="0" smtClean="0">
                <a:hlinkClick r:id="rId2"/>
              </a:rPr>
              <a:t>xlli@i2r.a-star.edu.sg</a:t>
            </a:r>
            <a:r>
              <a:rPr lang="en-US" sz="3600" b="1" dirty="0" smtClean="0"/>
              <a:t> </a:t>
            </a:r>
            <a:r>
              <a:rPr lang="en-US" sz="3600" dirty="0" smtClean="0"/>
              <a:t>and </a:t>
            </a:r>
            <a:r>
              <a:rPr lang="en-US" sz="3600" dirty="0" smtClean="0"/>
              <a:t>I will let you know if it is suitable as your project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8479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545</Words>
  <Application>Microsoft Office PowerPoint</Application>
  <PresentationFormat>On-screen Show (4:3)</PresentationFormat>
  <Paragraphs>74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Theme1</vt:lpstr>
      <vt:lpstr>Office Theme</vt:lpstr>
      <vt:lpstr>Assignment </vt:lpstr>
      <vt:lpstr>Project</vt:lpstr>
      <vt:lpstr>Project 1: Community and Key Player Detection</vt:lpstr>
      <vt:lpstr>Project 1: Community and Key Player Detection</vt:lpstr>
      <vt:lpstr>Project 1: Community and Key Player Detection</vt:lpstr>
      <vt:lpstr>Project 1: Community and Key Player Detection (Cont.) </vt:lpstr>
      <vt:lpstr>Project 1: Community and Key Player Detection (Cont.) </vt:lpstr>
      <vt:lpstr>Project 1: Community and Key Player Detection (Cont.) </vt:lpstr>
      <vt:lpstr>Project 2</vt:lpstr>
      <vt:lpstr>Tools</vt:lpstr>
      <vt:lpstr>Your Own Idea and Teamwork</vt:lpstr>
      <vt:lpstr>Group Presentation</vt:lpstr>
      <vt:lpstr>Group Presentation</vt:lpstr>
      <vt:lpstr>Evaluation Criteria</vt:lpstr>
      <vt:lpstr>PowerPoint Presentation</vt:lpstr>
    </vt:vector>
  </TitlesOfParts>
  <Company>I2R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xlli</dc:creator>
  <cp:lastModifiedBy>Xiaoli Li</cp:lastModifiedBy>
  <cp:revision>251</cp:revision>
  <cp:lastPrinted>2017-01-22T07:02:42Z</cp:lastPrinted>
  <dcterms:created xsi:type="dcterms:W3CDTF">2014-09-21T03:30:09Z</dcterms:created>
  <dcterms:modified xsi:type="dcterms:W3CDTF">2017-10-20T13:08:39Z</dcterms:modified>
</cp:coreProperties>
</file>