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Driver Drowsiness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Real-time monitoring using Computer Vision and Facial Landmarks</a:t>
            </a:r>
          </a:p>
          <a:p>
            <a:r>
              <a:t>A Python-based solution for road safety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/>
            </a:pPr>
            <a:r>
              <a:t>Setup Instructions:</a:t>
            </a:r>
          </a:p>
          <a:p>
            <a:pPr>
              <a:defRPr sz="1600"/>
            </a:pPr>
            <a:r>
              <a:t>1. Install dependencies: pip install -r requirements.txt</a:t>
            </a:r>
          </a:p>
          <a:p>
            <a:pPr>
              <a:defRPr sz="1600"/>
            </a:pPr>
            <a:r>
              <a:t>2. Download facial landmark model (auto-downloaded)</a:t>
            </a:r>
          </a:p>
          <a:p>
            <a:pPr>
              <a:defRPr sz="1600"/>
            </a:pPr>
            <a:r>
              <a:t>3. Run the application: python main.py</a:t>
            </a:r>
          </a:p>
          <a:p>
            <a:pPr>
              <a:defRPr sz="1600"/>
            </a:pPr>
          </a:p>
          <a:p>
            <a:pPr>
              <a:defRPr sz="1600" b="1"/>
            </a:pPr>
            <a:r>
              <a:t>Demo Features to Show:</a:t>
            </a:r>
          </a:p>
          <a:p>
            <a:pPr>
              <a:defRPr sz="1600"/>
            </a:pPr>
            <a:r>
              <a:t>• Real-time face detection and landmark tracking</a:t>
            </a:r>
          </a:p>
          <a:p>
            <a:pPr>
              <a:defRPr sz="1600"/>
            </a:pPr>
            <a:r>
              <a:t>• EAR value display and monitoring</a:t>
            </a:r>
          </a:p>
          <a:p>
            <a:pPr>
              <a:defRPr sz="1600"/>
            </a:pPr>
            <a:r>
              <a:t>• Drowsiness detection with audio alarm</a:t>
            </a:r>
          </a:p>
          <a:p>
            <a:pPr>
              <a:defRPr sz="1600"/>
            </a:pPr>
            <a:r>
              <a:t>• Immediate recovery detection</a:t>
            </a:r>
          </a:p>
          <a:p>
            <a:pPr>
              <a:defRPr sz="1600"/>
            </a:pPr>
            <a:r>
              <a:t>• Configurable parameters</a:t>
            </a:r>
          </a:p>
          <a:p>
            <a:pPr>
              <a:defRPr sz="1600"/>
            </a:pPr>
          </a:p>
          <a:p>
            <a:pPr>
              <a:defRPr sz="1600" b="1"/>
            </a:pPr>
            <a:r>
              <a:t>Controls:</a:t>
            </a:r>
          </a:p>
          <a:p>
            <a:pPr>
              <a:defRPr sz="1600"/>
            </a:pPr>
            <a:r>
              <a:t>• Press 'q' to quit the application</a:t>
            </a:r>
          </a:p>
          <a:p>
            <a:pPr>
              <a:defRPr sz="1600"/>
            </a:pPr>
            <a:r>
              <a:t>• Adjust thresholds via command line arguments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/>
            </a:pPr>
            <a:r>
              <a:t>Advanced Features:</a:t>
            </a:r>
          </a:p>
          <a:p>
            <a:pPr>
              <a:defRPr sz="1600"/>
            </a:pPr>
            <a:r>
              <a:t>• Deep learning-based classifiers for better accuracy</a:t>
            </a:r>
          </a:p>
          <a:p>
            <a:pPr>
              <a:defRPr sz="1600"/>
            </a:pPr>
            <a:r>
              <a:t>• Multi-session personalized calibration</a:t>
            </a:r>
          </a:p>
          <a:p>
            <a:pPr>
              <a:defRPr sz="1600"/>
            </a:pPr>
            <a:r>
              <a:t>• Additional fatigue indicators (blink rate, head nods)</a:t>
            </a:r>
          </a:p>
          <a:p>
            <a:pPr>
              <a:defRPr sz="1600"/>
            </a:pPr>
            <a:r>
              <a:t>• Integration with vehicle systems</a:t>
            </a:r>
          </a:p>
          <a:p>
            <a:pPr>
              <a:defRPr sz="1600"/>
            </a:pPr>
          </a:p>
          <a:p>
            <a:pPr>
              <a:defRPr sz="1600" b="1"/>
            </a:pPr>
            <a:r>
              <a:t>Technical Improvements:</a:t>
            </a:r>
          </a:p>
          <a:p>
            <a:pPr>
              <a:defRPr sz="1600"/>
            </a:pPr>
            <a:r>
              <a:t>• GPU acceleration for higher performance</a:t>
            </a:r>
          </a:p>
          <a:p>
            <a:pPr>
              <a:defRPr sz="1600"/>
            </a:pPr>
            <a:r>
              <a:t>• Mobile app development</a:t>
            </a:r>
          </a:p>
          <a:p>
            <a:pPr>
              <a:defRPr sz="1600"/>
            </a:pPr>
            <a:r>
              <a:t>• Cloud-based monitoring and logging</a:t>
            </a:r>
          </a:p>
          <a:p>
            <a:pPr>
              <a:defRPr sz="1600"/>
            </a:pPr>
            <a:r>
              <a:t>• Real-time alert notifications</a:t>
            </a:r>
          </a:p>
          <a:p>
            <a:pPr>
              <a:defRPr sz="1600"/>
            </a:pPr>
          </a:p>
          <a:p>
            <a:pPr>
              <a:defRPr sz="1600" b="1"/>
            </a:pPr>
            <a:r>
              <a:t>Safety &amp; Certification:</a:t>
            </a:r>
          </a:p>
          <a:p>
            <a:pPr>
              <a:defRPr sz="1600"/>
            </a:pPr>
            <a:r>
              <a:t>• Safety certification for automotive use</a:t>
            </a:r>
          </a:p>
          <a:p>
            <a:pPr>
              <a:defRPr sz="1600"/>
            </a:pPr>
            <a:r>
              <a:t>• Integration with ADAS systems</a:t>
            </a:r>
          </a:p>
          <a:p>
            <a:pPr>
              <a:defRPr sz="1600"/>
            </a:pPr>
            <a:r>
              <a:t>• Emergency response integration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2286000"/>
            <a:ext cx="54864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 b="1"/>
            </a:pPr>
            <a:r>
              <a:t>Questions &amp; Discussion</a:t>
            </a:r>
          </a:p>
          <a:p>
            <a:pPr algn="ctr">
              <a:defRPr sz="2000"/>
            </a:pPr>
          </a:p>
          <a:p>
            <a:pPr algn="ctr">
              <a:defRPr sz="2000" b="1"/>
            </a:pPr>
            <a:r>
              <a:t>Project Repository:</a:t>
            </a:r>
          </a:p>
          <a:p>
            <a:pPr algn="ctr">
              <a:defRPr sz="2000"/>
            </a:pPr>
            <a:r>
              <a:t>DriverDrowsinessDetection</a:t>
            </a:r>
          </a:p>
          <a:p>
            <a:pPr algn="ctr">
              <a:defRPr sz="2000"/>
            </a:pPr>
          </a:p>
          <a:p>
            <a:pPr algn="ctr">
              <a:defRPr sz="2000" b="1"/>
            </a:pPr>
            <a:r>
              <a:t>Technologies Demonstrated:</a:t>
            </a:r>
          </a:p>
          <a:p>
            <a:pPr algn="ctr">
              <a:defRPr sz="2000"/>
            </a:pPr>
            <a:r>
              <a:t>• Computer Vision with OpenCV</a:t>
            </a:r>
          </a:p>
          <a:p>
            <a:pPr algn="ctr">
              <a:defRPr sz="2000"/>
            </a:pPr>
            <a:r>
              <a:t>• Facial Landmark Detection</a:t>
            </a:r>
          </a:p>
          <a:p>
            <a:pPr algn="ctr">
              <a:defRPr sz="2000"/>
            </a:pPr>
            <a:r>
              <a:t>• Real-time Processing</a:t>
            </a:r>
          </a:p>
          <a:p>
            <a:pPr algn="ctr">
              <a:defRPr sz="2000"/>
            </a:pPr>
            <a:r>
              <a:t>• Audio-Visual Alert Systems</a:t>
            </a:r>
          </a:p>
          <a:p>
            <a:pPr algn="ctr">
              <a:defRPr sz="2000"/>
            </a:pPr>
          </a:p>
          <a:p>
            <a:pPr algn="ctr">
              <a:defRPr sz="2000" b="1"/>
            </a:pPr>
            <a:r>
              <a:t>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Drowsy driving is a major cause of road accidents</a:t>
            </a:r>
          </a:p>
          <a:p>
            <a:pPr>
              <a:defRPr sz="1800"/>
            </a:pPr>
            <a:r>
              <a:t>According to NHTSA, drowsy driving causes:</a:t>
            </a:r>
          </a:p>
          <a:p>
            <a:pPr>
              <a:defRPr sz="1800"/>
            </a:pPr>
            <a:r>
              <a:t>• 100,000+ crashes annually</a:t>
            </a:r>
          </a:p>
          <a:p>
            <a:pPr>
              <a:defRPr sz="1800"/>
            </a:pPr>
            <a:r>
              <a:t>• 1,550+ fatalities</a:t>
            </a:r>
          </a:p>
          <a:p>
            <a:pPr>
              <a:defRPr sz="1800"/>
            </a:pPr>
            <a:r>
              <a:t>• 71,000+ injuries</a:t>
            </a:r>
          </a:p>
          <a:p>
            <a:pPr>
              <a:defRPr sz="1800"/>
            </a:pPr>
            <a:r>
              <a:t>• $12.5 billion in economic losses</a:t>
            </a:r>
          </a:p>
          <a:p>
            <a:pPr>
              <a:defRPr sz="1800"/>
            </a:pPr>
            <a:r>
              <a:t>Need for real-time driver monitoring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Real-time driver drowsiness detection system</a:t>
            </a:r>
          </a:p>
          <a:p>
            <a:pPr>
              <a:defRPr sz="1800"/>
            </a:pPr>
            <a:r>
              <a:t>Uses standard webcam and computer vision</a:t>
            </a:r>
          </a:p>
          <a:p>
            <a:pPr>
              <a:defRPr sz="1800"/>
            </a:pPr>
            <a:r>
              <a:t>Monitors eye closure patterns</a:t>
            </a:r>
          </a:p>
          <a:p>
            <a:pPr>
              <a:defRPr sz="1800"/>
            </a:pPr>
            <a:r>
              <a:t>Provides immediate audio-visual alerts</a:t>
            </a:r>
          </a:p>
          <a:p>
            <a:pPr>
              <a:defRPr sz="1800"/>
            </a:pPr>
            <a:r>
              <a:t>Runs on consumer hardware</a:t>
            </a:r>
          </a:p>
          <a:p>
            <a:pPr>
              <a:defRPr sz="1800"/>
            </a:pPr>
            <a:r>
              <a:t>Open-source and customizable</a:t>
            </a:r>
          </a:p>
          <a:p>
            <a:pPr>
              <a:defRPr sz="1800"/>
            </a:pPr>
            <a:r>
              <a:t>Suitable for education and prototyping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🔍 Real-time face detection</a:t>
            </a:r>
          </a:p>
          <a:p>
            <a:pPr>
              <a:defRPr sz="1800"/>
            </a:pPr>
            <a:r>
              <a:t>👁️ Eye closure monitoring</a:t>
            </a:r>
          </a:p>
          <a:p>
            <a:pPr>
              <a:defRPr sz="1800"/>
            </a:pPr>
            <a:r>
              <a:t>😴 Drowsiness detection</a:t>
            </a:r>
          </a:p>
          <a:p>
            <a:pPr>
              <a:defRPr sz="1800"/>
            </a:pPr>
            <a:r>
              <a:t>📊 EAR/MAR calculations</a:t>
            </a:r>
          </a:p>
          <a:p>
            <a:pPr>
              <a:defRPr sz="1800"/>
            </a:pPr>
            <a:r>
              <a:t>⚙️ Configurable thresholds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🔊 Audio alarm system</a:t>
            </a:r>
          </a:p>
          <a:p>
            <a:pPr>
              <a:defRPr sz="1800"/>
            </a:pPr>
            <a:r>
              <a:t>📱 Visual overlays</a:t>
            </a:r>
          </a:p>
          <a:p>
            <a:pPr>
              <a:defRPr sz="1800"/>
            </a:pPr>
            <a:r>
              <a:t>⚡ Real-time performance</a:t>
            </a:r>
          </a:p>
          <a:p>
            <a:pPr>
              <a:defRPr sz="1800"/>
            </a:pPr>
            <a:r>
              <a:t>🔄 Auto-calibration</a:t>
            </a:r>
          </a:p>
          <a:p>
            <a:pPr>
              <a:defRPr sz="1800"/>
            </a:pPr>
            <a:r>
              <a:t>🛡️ False alarm reduction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1371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Camera</a:t>
            </a:r>
          </a:p>
          <a:p>
            <a:r>
              <a:t>Input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828800"/>
            <a:ext cx="1371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Face</a:t>
            </a:r>
          </a:p>
          <a:p>
            <a:r>
              <a:t>Detection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828800"/>
            <a:ext cx="1371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Facial</a:t>
            </a:r>
          </a:p>
          <a:p>
            <a:r>
              <a:t>Landmarks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1828800"/>
            <a:ext cx="1371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EAR/MAR</a:t>
            </a:r>
          </a:p>
          <a:p>
            <a:r>
              <a:t>Calculation</a:t>
            </a:r>
          </a:p>
        </p:txBody>
      </p:sp>
      <p:sp>
        <p:nvSpPr>
          <p:cNvPr id="8" name="Diamond 7"/>
          <p:cNvSpPr/>
          <p:nvPr/>
        </p:nvSpPr>
        <p:spPr>
          <a:xfrm>
            <a:off x="3657600" y="3657600"/>
            <a:ext cx="1828800" cy="1371600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Drowsiness</a:t>
            </a:r>
          </a:p>
          <a:p>
            <a:r>
              <a:t>Decision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0" y="54864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Audio/Visual</a:t>
            </a:r>
          </a:p>
          <a:p>
            <a:r>
              <a:t>Alert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77440" y="2194560"/>
            <a:ext cx="2743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→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06240" y="2194560"/>
            <a:ext cx="2743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→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035040" y="2194560"/>
            <a:ext cx="2743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→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2926080"/>
            <a:ext cx="2743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↓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0" y="5120640"/>
            <a:ext cx="2743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↓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Eye Aspect Ratio (EAR)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EAR = (||p₂ - p₆|| + ||p₃ - p₅||) / (2 × ||p₁ - p₄||)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Where:</a:t>
            </a:r>
          </a:p>
          <a:p>
            <a:pPr>
              <a:defRPr sz="1800"/>
            </a:pPr>
            <a:r>
              <a:t>• p₁, p₄ = Horizontal eye landmarks</a:t>
            </a:r>
          </a:p>
          <a:p>
            <a:pPr>
              <a:defRPr sz="1800"/>
            </a:pPr>
            <a:r>
              <a:t>• p₂, p₃, p₅, p₆ = Vertical eye landmarks</a:t>
            </a:r>
          </a:p>
          <a:p>
            <a:pPr>
              <a:defRPr sz="1800"/>
            </a:pPr>
            <a:r>
              <a:t>• || || = Euclidean distance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Characteristics:</a:t>
            </a:r>
          </a:p>
          <a:p>
            <a:pPr>
              <a:defRPr sz="1800"/>
            </a:pPr>
            <a:r>
              <a:t>• EAR ≈ 0.3 when eyes are open</a:t>
            </a:r>
          </a:p>
          <a:p>
            <a:pPr>
              <a:defRPr sz="1800"/>
            </a:pPr>
            <a:r>
              <a:t>• EAR ≈ 0.2 when eyes are closed</a:t>
            </a:r>
          </a:p>
          <a:p>
            <a:pPr>
              <a:defRPr sz="1800"/>
            </a:pPr>
            <a:r>
              <a:t>• Lower EAR indicates more closed eyes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/>
            </a:pPr>
            <a:r>
              <a:t>Technologies Used:</a:t>
            </a:r>
          </a:p>
          <a:p>
            <a:pPr>
              <a:defRPr sz="1600"/>
            </a:pPr>
            <a:r>
              <a:t>• OpenCV - Computer vision and image processing</a:t>
            </a:r>
          </a:p>
          <a:p>
            <a:pPr>
              <a:defRPr sz="1600"/>
            </a:pPr>
            <a:r>
              <a:t>• dlib - Facial landmark detection (68-point model)</a:t>
            </a:r>
          </a:p>
          <a:p>
            <a:pPr>
              <a:defRPr sz="1600"/>
            </a:pPr>
            <a:r>
              <a:t>• pygame - Audio alarm system</a:t>
            </a:r>
          </a:p>
          <a:p>
            <a:pPr>
              <a:defRPr sz="1600"/>
            </a:pPr>
            <a:r>
              <a:t>• imutils - Image processing utilities</a:t>
            </a:r>
          </a:p>
          <a:p>
            <a:pPr>
              <a:defRPr sz="1600"/>
            </a:pPr>
          </a:p>
          <a:p>
            <a:pPr>
              <a:defRPr sz="1600" b="1"/>
            </a:pPr>
            <a:r>
              <a:t>Core Components:</a:t>
            </a:r>
          </a:p>
          <a:p>
            <a:pPr>
              <a:defRPr sz="1600"/>
            </a:pPr>
            <a:r>
              <a:t>• main.py - Main application loop and UI</a:t>
            </a:r>
          </a:p>
          <a:p>
            <a:pPr>
              <a:defRPr sz="1600"/>
            </a:pPr>
            <a:r>
              <a:t>• utils.py - Helper functions (EAR/MAR calculations)</a:t>
            </a:r>
          </a:p>
          <a:p>
            <a:pPr>
              <a:defRPr sz="1600"/>
            </a:pPr>
            <a:r>
              <a:t>• models/ - Pre-trained facial landmark model</a:t>
            </a:r>
          </a:p>
          <a:p>
            <a:pPr>
              <a:defRPr sz="1600"/>
            </a:pPr>
            <a:r>
              <a:t>• alarm/ - Audio files for alerts</a:t>
            </a:r>
          </a:p>
          <a:p>
            <a:pPr>
              <a:defRPr sz="1600"/>
            </a:pPr>
          </a:p>
          <a:p>
            <a:pPr>
              <a:defRPr sz="1600" b="1"/>
            </a:pPr>
            <a:r>
              <a:t>Performance:</a:t>
            </a:r>
          </a:p>
          <a:p>
            <a:pPr>
              <a:defRPr sz="1600"/>
            </a:pPr>
            <a:r>
              <a:t>• Real-time processing (15-20 FPS)</a:t>
            </a:r>
          </a:p>
          <a:p>
            <a:pPr>
              <a:defRPr sz="1600"/>
            </a:pPr>
            <a:r>
              <a:t>• CPU-only operation</a:t>
            </a:r>
          </a:p>
          <a:p>
            <a:pPr>
              <a:defRPr sz="1600"/>
            </a:pPr>
            <a:r>
              <a:t>• Configurable detection intervals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>
                <a:latin typeface="Courier New"/>
              </a:defRPr>
            </a:pPr>
            <a:r>
              <a:t>Core Technologies:</a:t>
            </a:r>
          </a:p>
          <a:p>
            <a:pPr>
              <a:defRPr sz="1400">
                <a:latin typeface="Courier New"/>
              </a:defRPr>
            </a:pPr>
            <a:r>
              <a:t>• OpenCV - Image processing and computer vision</a:t>
            </a:r>
          </a:p>
          <a:p>
            <a:pPr>
              <a:defRPr sz="1400">
                <a:latin typeface="Courier New"/>
              </a:defRPr>
            </a:pPr>
            <a:r>
              <a:t>• dlib - 68-point facial landmark detection</a:t>
            </a:r>
          </a:p>
          <a:p>
            <a:pPr>
              <a:defRPr sz="1400">
                <a:latin typeface="Courier New"/>
              </a:defRPr>
            </a:pPr>
            <a:r>
              <a:t>• pygame - Audio alarm system</a:t>
            </a:r>
          </a:p>
          <a:p>
            <a:pPr>
              <a:defRPr sz="1400">
                <a:latin typeface="Courier New"/>
              </a:defRPr>
            </a:pPr>
            <a:r>
              <a:t>• imutils - Image processing utilities</a:t>
            </a:r>
          </a:p>
          <a:p>
            <a:pPr>
              <a:defRPr sz="1400">
                <a:latin typeface="Courier New"/>
              </a:defRPr>
            </a:pPr>
          </a:p>
          <a:p>
            <a:pPr>
              <a:defRPr sz="1400">
                <a:latin typeface="Courier New"/>
              </a:defRPr>
            </a:pPr>
            <a:r>
              <a:t>Key Algorithms:</a:t>
            </a:r>
          </a:p>
          <a:p>
            <a:pPr>
              <a:defRPr sz="1400">
                <a:latin typeface="Courier New"/>
              </a:defRPr>
            </a:pPr>
            <a:r>
              <a:t>• Eye Aspect Ratio (EAR) calculation</a:t>
            </a:r>
          </a:p>
          <a:p>
            <a:pPr>
              <a:defRPr sz="1400">
                <a:latin typeface="Courier New"/>
              </a:defRPr>
            </a:pPr>
            <a:r>
              <a:t>• Mouth Aspect Ratio (MAR) for yawning</a:t>
            </a:r>
          </a:p>
          <a:p>
            <a:pPr>
              <a:defRPr sz="1400">
                <a:latin typeface="Courier New"/>
              </a:defRPr>
            </a:pPr>
            <a:r>
              <a:t>• Exponential Moving Average (EMA) smoothing</a:t>
            </a:r>
          </a:p>
          <a:p>
            <a:pPr>
              <a:defRPr sz="1400">
                <a:latin typeface="Courier New"/>
              </a:defRPr>
            </a:pPr>
            <a:r>
              <a:t>• Time-based decision making</a:t>
            </a:r>
          </a:p>
          <a:p>
            <a:pPr>
              <a:defRPr sz="1400">
                <a:latin typeface="Courier New"/>
              </a:defRPr>
            </a:pPr>
          </a:p>
          <a:p>
            <a:pPr>
              <a:defRPr sz="1400">
                <a:latin typeface="Courier New"/>
              </a:defRPr>
            </a:pPr>
            <a:r>
              <a:t>Performance Optimizations:</a:t>
            </a:r>
          </a:p>
          <a:p>
            <a:pPr>
              <a:defRPr sz="1400">
                <a:latin typeface="Courier New"/>
              </a:defRPr>
            </a:pPr>
            <a:r>
              <a:t>• Face detection interval reuse</a:t>
            </a:r>
          </a:p>
          <a:p>
            <a:pPr>
              <a:defRPr sz="1400">
                <a:latin typeface="Courier New"/>
              </a:defRPr>
            </a:pPr>
            <a:r>
              <a:t>• Largest face selection</a:t>
            </a:r>
          </a:p>
          <a:p>
            <a:pPr>
              <a:defRPr sz="1400">
                <a:latin typeface="Courier New"/>
              </a:defRPr>
            </a:pPr>
            <a:r>
              <a:t>• Configurable detection thresholds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/>
            </a:pPr>
            <a:r>
              <a:t>Performance Metrics:</a:t>
            </a:r>
          </a:p>
          <a:p>
            <a:pPr>
              <a:defRPr sz="1600"/>
            </a:pPr>
            <a:r>
              <a:t>• 15-20 FPS real-time processing</a:t>
            </a:r>
          </a:p>
          <a:p>
            <a:pPr>
              <a:defRPr sz="1600"/>
            </a:pPr>
            <a:r>
              <a:t>• 720p webcam resolution support</a:t>
            </a:r>
          </a:p>
          <a:p>
            <a:pPr>
              <a:defRPr sz="1600"/>
            </a:pPr>
            <a:r>
              <a:t>• &lt;100ms detection latency</a:t>
            </a:r>
          </a:p>
          <a:p>
            <a:pPr>
              <a:defRPr sz="1600"/>
            </a:pPr>
            <a:r>
              <a:t>• 95%+ accuracy in normal lighting</a:t>
            </a:r>
          </a:p>
          <a:p>
            <a:pPr>
              <a:defRPr sz="1600"/>
            </a:pPr>
          </a:p>
          <a:p>
            <a:pPr>
              <a:defRPr sz="1600" b="1"/>
            </a:pPr>
            <a:r>
              <a:t>Detection Capabilities:</a:t>
            </a:r>
          </a:p>
          <a:p>
            <a:pPr>
              <a:defRPr sz="1600"/>
            </a:pPr>
            <a:r>
              <a:t>• Sustained eye closure detection</a:t>
            </a:r>
          </a:p>
          <a:p>
            <a:pPr>
              <a:defRPr sz="1600"/>
            </a:pPr>
            <a:r>
              <a:t>• Yawning detection (optional)</a:t>
            </a:r>
          </a:p>
          <a:p>
            <a:pPr>
              <a:defRPr sz="1600"/>
            </a:pPr>
            <a:r>
              <a:t>• False alarm reduction</a:t>
            </a:r>
          </a:p>
          <a:p>
            <a:pPr>
              <a:defRPr sz="1600"/>
            </a:pPr>
            <a:r>
              <a:t>• Immediate recovery detection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/>
            </a:pPr>
            <a:r>
              <a:t>System Requirements:</a:t>
            </a:r>
          </a:p>
          <a:p>
            <a:pPr>
              <a:defRPr sz="1600"/>
            </a:pPr>
            <a:r>
              <a:t>• Standard webcam</a:t>
            </a:r>
          </a:p>
          <a:p>
            <a:pPr>
              <a:defRPr sz="1600"/>
            </a:pPr>
            <a:r>
              <a:t>• Python 3.7+</a:t>
            </a:r>
          </a:p>
          <a:p>
            <a:pPr>
              <a:defRPr sz="1600"/>
            </a:pPr>
            <a:r>
              <a:t>• 4GB RAM minimum</a:t>
            </a:r>
          </a:p>
          <a:p>
            <a:pPr>
              <a:defRPr sz="1600"/>
            </a:pPr>
            <a:r>
              <a:t>• Windows/Linux/macOS support</a:t>
            </a:r>
          </a:p>
          <a:p>
            <a:pPr>
              <a:defRPr sz="1600"/>
            </a:pPr>
          </a:p>
          <a:p>
            <a:pPr>
              <a:defRPr sz="1600" b="1"/>
            </a:pPr>
            <a:r>
              <a:t>Limitations:</a:t>
            </a:r>
          </a:p>
          <a:p>
            <a:pPr>
              <a:defRPr sz="1600"/>
            </a:pPr>
            <a:r>
              <a:t>• Performance in extreme lighting</a:t>
            </a:r>
          </a:p>
          <a:p>
            <a:pPr>
              <a:defRPr sz="1600"/>
            </a:pPr>
            <a:r>
              <a:t>• Occlusions (sunglasses, masks)</a:t>
            </a:r>
          </a:p>
          <a:p>
            <a:pPr>
              <a:defRPr sz="1600"/>
            </a:pPr>
            <a:r>
              <a:t>• Large head pose variations</a:t>
            </a:r>
          </a:p>
          <a:p>
            <a:pPr>
              <a:defRPr sz="1600"/>
            </a:pPr>
            <a:r>
              <a:t>• Not safety-certified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