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0" r:id="rId7"/>
    <p:sldId id="261" r:id="rId8"/>
    <p:sldId id="262" r:id="rId9"/>
    <p:sldId id="265" r:id="rId10"/>
    <p:sldId id="267" r:id="rId11"/>
    <p:sldId id="266" r:id="rId12"/>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8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55"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56"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57"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58"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59" name="PlaceHolder 6"/>
          <p:cNvSpPr>
            <a:spLocks noGrp="1"/>
          </p:cNvSpPr>
          <p:nvPr>
            <p:ph type="sldNum"/>
          </p:nvPr>
        </p:nvSpPr>
        <p:spPr>
          <a:xfrm>
            <a:off x="4278960" y="10157400"/>
            <a:ext cx="3280680" cy="534240"/>
          </a:xfrm>
          <a:prstGeom prst="rect">
            <a:avLst/>
          </a:prstGeom>
        </p:spPr>
        <p:txBody>
          <a:bodyPr lIns="0" tIns="0" rIns="0" bIns="0" anchor="b"/>
          <a:lstStyle/>
          <a:p>
            <a:pPr algn="r"/>
            <a:fld id="{B8374D0A-71B6-4958-8521-A589C7A0C0F4}"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6281738" y="847725"/>
            <a:ext cx="7540625" cy="4241800"/>
          </a:xfrm>
          <a:prstGeom prst="rect">
            <a:avLst/>
          </a:prstGeom>
        </p:spPr>
      </p:sp>
      <p:sp>
        <p:nvSpPr>
          <p:cNvPr id="99" name="PlaceHolder 2"/>
          <p:cNvSpPr>
            <a:spLocks noGrp="1"/>
          </p:cNvSpPr>
          <p:nvPr>
            <p:ph type="body"/>
          </p:nvPr>
        </p:nvSpPr>
        <p:spPr>
          <a:xfrm>
            <a:off x="2009880" y="5372280"/>
            <a:ext cx="16084080" cy="5089320"/>
          </a:xfrm>
          <a:prstGeom prst="rect">
            <a:avLst/>
          </a:prstGeom>
        </p:spPr>
        <p:txBody>
          <a:bodyPr/>
          <a:lstStyle/>
          <a:p>
            <a:endParaRPr lang="en-IN" sz="2000" b="0" strike="noStrike" spc="-1">
              <a:latin typeface="Arial"/>
            </a:endParaRPr>
          </a:p>
        </p:txBody>
      </p:sp>
      <p:sp>
        <p:nvSpPr>
          <p:cNvPr id="100" name="TextShape 3"/>
          <p:cNvSpPr txBox="1"/>
          <p:nvPr/>
        </p:nvSpPr>
        <p:spPr>
          <a:xfrm>
            <a:off x="11387160" y="10742760"/>
            <a:ext cx="8712000" cy="564840"/>
          </a:xfrm>
          <a:prstGeom prst="rect">
            <a:avLst/>
          </a:prstGeom>
          <a:noFill/>
          <a:ln>
            <a:noFill/>
          </a:ln>
        </p:spPr>
        <p:txBody>
          <a:bodyPr anchor="b"/>
          <a:lstStyle/>
          <a:p>
            <a:pPr algn="r">
              <a:lnSpc>
                <a:spcPct val="100000"/>
              </a:lnSpc>
            </a:pPr>
            <a:fld id="{79B29F3A-03FC-47BF-91AD-37165E869AA2}" type="slidenum">
              <a:rPr lang="en-IN" sz="1200" b="0" strike="noStrike" spc="-1">
                <a:latin typeface="Times New Roman"/>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noRot="1" noChangeAspect="1"/>
          </p:cNvSpPr>
          <p:nvPr>
            <p:ph type="sldImg"/>
          </p:nvPr>
        </p:nvSpPr>
        <p:spPr>
          <a:xfrm>
            <a:off x="6281738" y="847725"/>
            <a:ext cx="7540625" cy="4241800"/>
          </a:xfrm>
          <a:prstGeom prst="rect">
            <a:avLst/>
          </a:prstGeom>
        </p:spPr>
      </p:sp>
      <p:sp>
        <p:nvSpPr>
          <p:cNvPr id="102" name="PlaceHolder 2"/>
          <p:cNvSpPr>
            <a:spLocks noGrp="1"/>
          </p:cNvSpPr>
          <p:nvPr>
            <p:ph type="body"/>
          </p:nvPr>
        </p:nvSpPr>
        <p:spPr>
          <a:xfrm>
            <a:off x="2009880" y="5372280"/>
            <a:ext cx="16084080" cy="5089320"/>
          </a:xfrm>
          <a:prstGeom prst="rect">
            <a:avLst/>
          </a:prstGeom>
        </p:spPr>
        <p:txBody>
          <a:bodyPr/>
          <a:lstStyle/>
          <a:p>
            <a:endParaRPr lang="en-IN" sz="2000" b="0" strike="noStrike" spc="-1">
              <a:latin typeface="Arial"/>
            </a:endParaRPr>
          </a:p>
        </p:txBody>
      </p:sp>
      <p:sp>
        <p:nvSpPr>
          <p:cNvPr id="103" name="TextShape 3"/>
          <p:cNvSpPr txBox="1"/>
          <p:nvPr/>
        </p:nvSpPr>
        <p:spPr>
          <a:xfrm>
            <a:off x="11387160" y="10742760"/>
            <a:ext cx="8712000" cy="564840"/>
          </a:xfrm>
          <a:prstGeom prst="rect">
            <a:avLst/>
          </a:prstGeom>
          <a:noFill/>
          <a:ln>
            <a:noFill/>
          </a:ln>
        </p:spPr>
        <p:txBody>
          <a:bodyPr anchor="b"/>
          <a:lstStyle/>
          <a:p>
            <a:pPr algn="r">
              <a:lnSpc>
                <a:spcPct val="100000"/>
              </a:lnSpc>
            </a:pPr>
            <a:fld id="{5A70C2AB-C156-47A3-BCDD-E646F1B2A01F}" type="slidenum">
              <a:rPr lang="en-IN" sz="1200" b="0" strike="noStrike" spc="-1">
                <a:solidFill>
                  <a:srgbClr val="000000"/>
                </a:solidFill>
                <a:latin typeface="Calibri"/>
                <a:ea typeface="ＭＳ Ｐゴシック"/>
              </a:rPr>
              <a:t>3</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noRot="1" noChangeAspect="1"/>
          </p:cNvSpPr>
          <p:nvPr>
            <p:ph type="sldImg"/>
          </p:nvPr>
        </p:nvSpPr>
        <p:spPr>
          <a:xfrm>
            <a:off x="6281738" y="847725"/>
            <a:ext cx="7540625" cy="4241800"/>
          </a:xfrm>
          <a:prstGeom prst="rect">
            <a:avLst/>
          </a:prstGeom>
        </p:spPr>
      </p:sp>
      <p:sp>
        <p:nvSpPr>
          <p:cNvPr id="105" name="PlaceHolder 2"/>
          <p:cNvSpPr>
            <a:spLocks noGrp="1"/>
          </p:cNvSpPr>
          <p:nvPr>
            <p:ph type="body"/>
          </p:nvPr>
        </p:nvSpPr>
        <p:spPr>
          <a:xfrm>
            <a:off x="2009880" y="5372280"/>
            <a:ext cx="16084080" cy="5089320"/>
          </a:xfrm>
          <a:prstGeom prst="rect">
            <a:avLst/>
          </a:prstGeom>
        </p:spPr>
        <p:txBody>
          <a:bodyPr/>
          <a:lstStyle/>
          <a:p>
            <a:endParaRPr lang="en-IN" sz="2000" b="0" strike="noStrike" spc="-1">
              <a:latin typeface="Arial"/>
            </a:endParaRPr>
          </a:p>
        </p:txBody>
      </p:sp>
      <p:sp>
        <p:nvSpPr>
          <p:cNvPr id="106" name="TextShape 3"/>
          <p:cNvSpPr txBox="1"/>
          <p:nvPr/>
        </p:nvSpPr>
        <p:spPr>
          <a:xfrm>
            <a:off x="11387160" y="10742760"/>
            <a:ext cx="8712000" cy="564840"/>
          </a:xfrm>
          <a:prstGeom prst="rect">
            <a:avLst/>
          </a:prstGeom>
          <a:noFill/>
          <a:ln>
            <a:noFill/>
          </a:ln>
        </p:spPr>
        <p:txBody>
          <a:bodyPr anchor="b"/>
          <a:lstStyle/>
          <a:p>
            <a:pPr algn="r">
              <a:lnSpc>
                <a:spcPct val="100000"/>
              </a:lnSpc>
            </a:pPr>
            <a:fld id="{8A16CD66-F235-4BB1-AB01-91E540D7127C}" type="slidenum">
              <a:rPr lang="en-IN" sz="1200" b="0" strike="noStrike" spc="-1">
                <a:latin typeface="Times New Roman"/>
              </a:rPr>
              <a:t>6</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noRot="1" noChangeAspect="1"/>
          </p:cNvSpPr>
          <p:nvPr>
            <p:ph type="sldImg"/>
          </p:nvPr>
        </p:nvSpPr>
        <p:spPr>
          <a:xfrm>
            <a:off x="6281738" y="847725"/>
            <a:ext cx="7540625" cy="4241800"/>
          </a:xfrm>
          <a:prstGeom prst="rect">
            <a:avLst/>
          </a:prstGeom>
        </p:spPr>
      </p:sp>
      <p:sp>
        <p:nvSpPr>
          <p:cNvPr id="108" name="PlaceHolder 2"/>
          <p:cNvSpPr>
            <a:spLocks noGrp="1"/>
          </p:cNvSpPr>
          <p:nvPr>
            <p:ph type="body"/>
          </p:nvPr>
        </p:nvSpPr>
        <p:spPr>
          <a:xfrm>
            <a:off x="2009880" y="5372280"/>
            <a:ext cx="16084080" cy="5089320"/>
          </a:xfrm>
          <a:prstGeom prst="rect">
            <a:avLst/>
          </a:prstGeom>
        </p:spPr>
        <p:txBody>
          <a:bodyPr/>
          <a:lstStyle/>
          <a:p>
            <a:endParaRPr lang="en-IN" sz="2000" b="0" strike="noStrike" spc="-1">
              <a:latin typeface="Arial"/>
            </a:endParaRPr>
          </a:p>
        </p:txBody>
      </p:sp>
      <p:sp>
        <p:nvSpPr>
          <p:cNvPr id="109" name="TextShape 3"/>
          <p:cNvSpPr txBox="1"/>
          <p:nvPr/>
        </p:nvSpPr>
        <p:spPr>
          <a:xfrm>
            <a:off x="11387160" y="10742760"/>
            <a:ext cx="8712000" cy="564840"/>
          </a:xfrm>
          <a:prstGeom prst="rect">
            <a:avLst/>
          </a:prstGeom>
          <a:noFill/>
          <a:ln>
            <a:noFill/>
          </a:ln>
        </p:spPr>
        <p:txBody>
          <a:bodyPr anchor="b"/>
          <a:lstStyle/>
          <a:p>
            <a:pPr algn="r">
              <a:lnSpc>
                <a:spcPct val="100000"/>
              </a:lnSpc>
            </a:pPr>
            <a:fld id="{03FB43AD-1634-47D3-A16A-8C71514A12C1}" type="slidenum">
              <a:rPr lang="en-IN" sz="1200" b="0" strike="noStrike" spc="-1">
                <a:latin typeface="Times New Roman"/>
              </a:rPr>
              <a:t>8</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1004760" y="1692360"/>
            <a:ext cx="1796220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1" name="PlaceHolder 3"/>
          <p:cNvSpPr>
            <a:spLocks noGrp="1"/>
          </p:cNvSpPr>
          <p:nvPr>
            <p:ph type="body"/>
          </p:nvPr>
        </p:nvSpPr>
        <p:spPr>
          <a:xfrm>
            <a:off x="1004760" y="3184560"/>
            <a:ext cx="1796220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100476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4" name="PlaceHolder 3"/>
          <p:cNvSpPr>
            <a:spLocks noGrp="1"/>
          </p:cNvSpPr>
          <p:nvPr>
            <p:ph type="body"/>
          </p:nvPr>
        </p:nvSpPr>
        <p:spPr>
          <a:xfrm>
            <a:off x="1020852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5" name="PlaceHolder 4"/>
          <p:cNvSpPr>
            <a:spLocks noGrp="1"/>
          </p:cNvSpPr>
          <p:nvPr>
            <p:ph type="body"/>
          </p:nvPr>
        </p:nvSpPr>
        <p:spPr>
          <a:xfrm>
            <a:off x="1004760" y="31845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6" name="PlaceHolder 5"/>
          <p:cNvSpPr>
            <a:spLocks noGrp="1"/>
          </p:cNvSpPr>
          <p:nvPr>
            <p:ph type="body"/>
          </p:nvPr>
        </p:nvSpPr>
        <p:spPr>
          <a:xfrm>
            <a:off x="10208520" y="31845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1004760" y="16923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9" name="PlaceHolder 3"/>
          <p:cNvSpPr>
            <a:spLocks noGrp="1"/>
          </p:cNvSpPr>
          <p:nvPr>
            <p:ph type="body"/>
          </p:nvPr>
        </p:nvSpPr>
        <p:spPr>
          <a:xfrm>
            <a:off x="7077960" y="16923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0" name="PlaceHolder 4"/>
          <p:cNvSpPr>
            <a:spLocks noGrp="1"/>
          </p:cNvSpPr>
          <p:nvPr>
            <p:ph type="body"/>
          </p:nvPr>
        </p:nvSpPr>
        <p:spPr>
          <a:xfrm>
            <a:off x="13151520" y="16923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1" name="PlaceHolder 5"/>
          <p:cNvSpPr>
            <a:spLocks noGrp="1"/>
          </p:cNvSpPr>
          <p:nvPr>
            <p:ph type="body"/>
          </p:nvPr>
        </p:nvSpPr>
        <p:spPr>
          <a:xfrm>
            <a:off x="1004760" y="31845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2" name="PlaceHolder 6"/>
          <p:cNvSpPr>
            <a:spLocks noGrp="1"/>
          </p:cNvSpPr>
          <p:nvPr>
            <p:ph type="body"/>
          </p:nvPr>
        </p:nvSpPr>
        <p:spPr>
          <a:xfrm>
            <a:off x="7077960" y="31845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3" name="PlaceHolder 7"/>
          <p:cNvSpPr>
            <a:spLocks noGrp="1"/>
          </p:cNvSpPr>
          <p:nvPr>
            <p:ph type="body"/>
          </p:nvPr>
        </p:nvSpPr>
        <p:spPr>
          <a:xfrm>
            <a:off x="13151520" y="3184560"/>
            <a:ext cx="578376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subTitle"/>
          </p:nvPr>
        </p:nvSpPr>
        <p:spPr>
          <a:xfrm>
            <a:off x="1004760" y="1692360"/>
            <a:ext cx="17962200" cy="28558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1004760" y="1692360"/>
            <a:ext cx="17962200" cy="28558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1004760" y="1692360"/>
            <a:ext cx="8765280" cy="28558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4" name="PlaceHolder 3"/>
          <p:cNvSpPr>
            <a:spLocks noGrp="1"/>
          </p:cNvSpPr>
          <p:nvPr>
            <p:ph type="body"/>
          </p:nvPr>
        </p:nvSpPr>
        <p:spPr>
          <a:xfrm>
            <a:off x="10208520" y="1692360"/>
            <a:ext cx="8765280" cy="28558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1005120" y="451080"/>
            <a:ext cx="18093240" cy="8753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100476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9" name="PlaceHolder 3"/>
          <p:cNvSpPr>
            <a:spLocks noGrp="1"/>
          </p:cNvSpPr>
          <p:nvPr>
            <p:ph type="body"/>
          </p:nvPr>
        </p:nvSpPr>
        <p:spPr>
          <a:xfrm>
            <a:off x="10208520" y="1692360"/>
            <a:ext cx="8765280" cy="28558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0" name="PlaceHolder 4"/>
          <p:cNvSpPr>
            <a:spLocks noGrp="1"/>
          </p:cNvSpPr>
          <p:nvPr>
            <p:ph type="body"/>
          </p:nvPr>
        </p:nvSpPr>
        <p:spPr>
          <a:xfrm>
            <a:off x="1004760" y="31845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1004760" y="1692360"/>
            <a:ext cx="8765280" cy="28558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3" name="PlaceHolder 3"/>
          <p:cNvSpPr>
            <a:spLocks noGrp="1"/>
          </p:cNvSpPr>
          <p:nvPr>
            <p:ph type="body"/>
          </p:nvPr>
        </p:nvSpPr>
        <p:spPr>
          <a:xfrm>
            <a:off x="1020852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4" name="PlaceHolder 4"/>
          <p:cNvSpPr>
            <a:spLocks noGrp="1"/>
          </p:cNvSpPr>
          <p:nvPr>
            <p:ph type="body"/>
          </p:nvPr>
        </p:nvSpPr>
        <p:spPr>
          <a:xfrm>
            <a:off x="10208520" y="31845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05120" y="451080"/>
            <a:ext cx="18093240" cy="1888200"/>
          </a:xfrm>
          <a:prstGeom prst="rect">
            <a:avLst/>
          </a:prstGeom>
        </p:spPr>
        <p:txBody>
          <a:bodyPr lIns="0" tIns="0" rIns="0" bIns="0" anchor="ct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100476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7" name="PlaceHolder 3"/>
          <p:cNvSpPr>
            <a:spLocks noGrp="1"/>
          </p:cNvSpPr>
          <p:nvPr>
            <p:ph type="body"/>
          </p:nvPr>
        </p:nvSpPr>
        <p:spPr>
          <a:xfrm>
            <a:off x="10208520" y="1692360"/>
            <a:ext cx="8765280" cy="13622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8" name="PlaceHolder 4"/>
          <p:cNvSpPr>
            <a:spLocks noGrp="1"/>
          </p:cNvSpPr>
          <p:nvPr>
            <p:ph type="body"/>
          </p:nvPr>
        </p:nvSpPr>
        <p:spPr>
          <a:xfrm>
            <a:off x="1004760" y="3184560"/>
            <a:ext cx="17962200" cy="13622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CustomShape 1" hidden="1"/>
          <p:cNvSpPr/>
          <p:nvPr/>
        </p:nvSpPr>
        <p:spPr>
          <a:xfrm>
            <a:off x="0" y="11296800"/>
            <a:ext cx="20103840" cy="360"/>
          </a:xfrm>
          <a:custGeom>
            <a:avLst/>
            <a:gdLst/>
            <a:ahLst/>
            <a:cxnLst/>
            <a:rect l="l" t="t" r="r" b="b"/>
            <a:pathLst>
              <a:path w="20104100">
                <a:moveTo>
                  <a:pt x="0" y="0"/>
                </a:moveTo>
                <a:lnTo>
                  <a:pt x="20104099" y="0"/>
                </a:lnTo>
              </a:path>
            </a:pathLst>
          </a:custGeom>
          <a:noFill/>
          <a:ln w="22680">
            <a:solidFill>
              <a:srgbClr val="E76A81"/>
            </a:solidFill>
            <a:round/>
          </a:ln>
        </p:spPr>
        <p:style>
          <a:lnRef idx="0">
            <a:scrgbClr r="0" g="0" b="0"/>
          </a:lnRef>
          <a:fillRef idx="0">
            <a:scrgbClr r="0" g="0" b="0"/>
          </a:fillRef>
          <a:effectRef idx="0">
            <a:scrgbClr r="0" g="0" b="0"/>
          </a:effectRef>
          <a:fontRef idx="minor"/>
        </p:style>
      </p:sp>
      <p:sp>
        <p:nvSpPr>
          <p:cNvPr id="19" name="CustomShape 2" hidden="1"/>
          <p:cNvSpPr/>
          <p:nvPr/>
        </p:nvSpPr>
        <p:spPr>
          <a:xfrm>
            <a:off x="28440" y="47520"/>
            <a:ext cx="360" cy="11213640"/>
          </a:xfrm>
          <a:custGeom>
            <a:avLst/>
            <a:gdLst/>
            <a:ahLst/>
            <a:cxnLst/>
            <a:rect l="l" t="t" r="r" b="b"/>
            <a:pathLst>
              <a:path h="11215370">
                <a:moveTo>
                  <a:pt x="0" y="0"/>
                </a:moveTo>
                <a:lnTo>
                  <a:pt x="0" y="11215370"/>
                </a:lnTo>
              </a:path>
            </a:pathLst>
          </a:custGeom>
          <a:noFill/>
          <a:ln w="56160">
            <a:solidFill>
              <a:srgbClr val="E76A81"/>
            </a:solidFill>
            <a:round/>
          </a:ln>
        </p:spPr>
        <p:style>
          <a:lnRef idx="0">
            <a:scrgbClr r="0" g="0" b="0"/>
          </a:lnRef>
          <a:fillRef idx="0">
            <a:scrgbClr r="0" g="0" b="0"/>
          </a:fillRef>
          <a:effectRef idx="0">
            <a:scrgbClr r="0" g="0" b="0"/>
          </a:effectRef>
          <a:fontRef idx="minor"/>
        </p:style>
      </p:sp>
      <p:sp>
        <p:nvSpPr>
          <p:cNvPr id="2" name="CustomShape 3" hidden="1"/>
          <p:cNvSpPr/>
          <p:nvPr/>
        </p:nvSpPr>
        <p:spPr>
          <a:xfrm>
            <a:off x="0" y="23760"/>
            <a:ext cx="20103840" cy="360"/>
          </a:xfrm>
          <a:custGeom>
            <a:avLst/>
            <a:gdLst/>
            <a:ahLst/>
            <a:cxnLst/>
            <a:rect l="l" t="t" r="r" b="b"/>
            <a:pathLst>
              <a:path w="20104100">
                <a:moveTo>
                  <a:pt x="0" y="0"/>
                </a:moveTo>
                <a:lnTo>
                  <a:pt x="20104099" y="0"/>
                </a:lnTo>
              </a:path>
            </a:pathLst>
          </a:custGeom>
          <a:noFill/>
          <a:ln w="47160">
            <a:solidFill>
              <a:srgbClr val="E76A81"/>
            </a:solidFill>
            <a:round/>
          </a:ln>
        </p:spPr>
        <p:style>
          <a:lnRef idx="0">
            <a:scrgbClr r="0" g="0" b="0"/>
          </a:lnRef>
          <a:fillRef idx="0">
            <a:scrgbClr r="0" g="0" b="0"/>
          </a:fillRef>
          <a:effectRef idx="0">
            <a:scrgbClr r="0" g="0" b="0"/>
          </a:effectRef>
          <a:fontRef idx="minor"/>
        </p:style>
      </p:sp>
      <p:sp>
        <p:nvSpPr>
          <p:cNvPr id="3" name="CustomShape 4" hidden="1"/>
          <p:cNvSpPr/>
          <p:nvPr/>
        </p:nvSpPr>
        <p:spPr>
          <a:xfrm>
            <a:off x="20075400" y="11261880"/>
            <a:ext cx="28080" cy="23400"/>
          </a:xfrm>
          <a:custGeom>
            <a:avLst/>
            <a:gdLst/>
            <a:ahLst/>
            <a:cxnLst/>
            <a:rect l="l" t="t" r="r" b="b"/>
            <a:pathLst>
              <a:path w="28575" h="22859">
                <a:moveTo>
                  <a:pt x="0" y="22856"/>
                </a:moveTo>
                <a:lnTo>
                  <a:pt x="28061" y="22856"/>
                </a:lnTo>
                <a:lnTo>
                  <a:pt x="28061" y="0"/>
                </a:lnTo>
                <a:lnTo>
                  <a:pt x="0" y="0"/>
                </a:lnTo>
                <a:lnTo>
                  <a:pt x="0" y="22856"/>
                </a:lnTo>
                <a:close/>
              </a:path>
            </a:pathLst>
          </a:custGeom>
          <a:solidFill>
            <a:srgbClr val="E76A81"/>
          </a:solidFill>
          <a:ln w="9360">
            <a:noFill/>
          </a:ln>
        </p:spPr>
        <p:style>
          <a:lnRef idx="0">
            <a:scrgbClr r="0" g="0" b="0"/>
          </a:lnRef>
          <a:fillRef idx="0">
            <a:scrgbClr r="0" g="0" b="0"/>
          </a:fillRef>
          <a:effectRef idx="0">
            <a:scrgbClr r="0" g="0" b="0"/>
          </a:effectRef>
          <a:fontRef idx="minor"/>
        </p:style>
      </p:sp>
      <p:sp>
        <p:nvSpPr>
          <p:cNvPr id="4" name="CustomShape 5" hidden="1"/>
          <p:cNvSpPr/>
          <p:nvPr/>
        </p:nvSpPr>
        <p:spPr>
          <a:xfrm>
            <a:off x="20075400" y="47520"/>
            <a:ext cx="360" cy="11213640"/>
          </a:xfrm>
          <a:custGeom>
            <a:avLst/>
            <a:gdLst/>
            <a:ahLst/>
            <a:cxnLst/>
            <a:rect l="l" t="t" r="r" b="b"/>
            <a:pathLst>
              <a:path h="11215370">
                <a:moveTo>
                  <a:pt x="0" y="0"/>
                </a:moveTo>
                <a:lnTo>
                  <a:pt x="0" y="11215370"/>
                </a:lnTo>
              </a:path>
            </a:pathLst>
          </a:custGeom>
          <a:noFill/>
          <a:ln w="56160">
            <a:solidFill>
              <a:srgbClr val="E76A81"/>
            </a:solidFill>
            <a:round/>
          </a:ln>
        </p:spPr>
        <p:style>
          <a:lnRef idx="0">
            <a:scrgbClr r="0" g="0" b="0"/>
          </a:lnRef>
          <a:fillRef idx="0">
            <a:scrgbClr r="0" g="0" b="0"/>
          </a:fillRef>
          <a:effectRef idx="0">
            <a:scrgbClr r="0" g="0" b="0"/>
          </a:effectRef>
          <a:fontRef idx="minor"/>
        </p:style>
      </p:sp>
      <p:sp>
        <p:nvSpPr>
          <p:cNvPr id="5" name="CustomShape 6" hidden="1"/>
          <p:cNvSpPr/>
          <p:nvPr/>
        </p:nvSpPr>
        <p:spPr>
          <a:xfrm>
            <a:off x="6835680" y="10517040"/>
            <a:ext cx="6432120" cy="27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ea typeface="ＭＳ Ｐゴシック"/>
              </a:rPr>
              <a:t>Master of Computer Applications</a:t>
            </a:r>
            <a:endParaRPr lang="en-IN" sz="1800" b="0" strike="noStrike" spc="-1">
              <a:latin typeface="Arial"/>
            </a:endParaRPr>
          </a:p>
        </p:txBody>
      </p:sp>
      <p:sp>
        <p:nvSpPr>
          <p:cNvPr id="6" name="CustomShape 7"/>
          <p:cNvSpPr/>
          <p:nvPr/>
        </p:nvSpPr>
        <p:spPr>
          <a:xfrm>
            <a:off x="0" y="15840"/>
            <a:ext cx="20103840" cy="11309040"/>
          </a:xfrm>
          <a:prstGeom prst="rect">
            <a:avLst/>
          </a:prstGeom>
          <a:solidFill>
            <a:schemeClr val="lt1">
              <a:alpha val="99000"/>
            </a:schemeClr>
          </a:solidFill>
          <a:ln w="76320">
            <a:solidFill>
              <a:srgbClr val="005893"/>
            </a:solidFill>
            <a:round/>
          </a:ln>
        </p:spPr>
        <p:style>
          <a:lnRef idx="2">
            <a:schemeClr val="accent4"/>
          </a:lnRef>
          <a:fillRef idx="1">
            <a:schemeClr val="lt1"/>
          </a:fillRef>
          <a:effectRef idx="0">
            <a:schemeClr val="accent4"/>
          </a:effectRef>
          <a:fontRef idx="minor"/>
        </p:style>
      </p:sp>
      <p:sp>
        <p:nvSpPr>
          <p:cNvPr id="7" name="CustomShape 8"/>
          <p:cNvSpPr/>
          <p:nvPr/>
        </p:nvSpPr>
        <p:spPr>
          <a:xfrm>
            <a:off x="1008000" y="1192320"/>
            <a:ext cx="18527400" cy="360"/>
          </a:xfrm>
          <a:custGeom>
            <a:avLst/>
            <a:gdLst/>
            <a:ahLst/>
            <a:cxnLst/>
            <a:rect l="l" t="t" r="r" b="b"/>
            <a:pathLst>
              <a:path w="18527395">
                <a:moveTo>
                  <a:pt x="0" y="0"/>
                </a:moveTo>
                <a:lnTo>
                  <a:pt x="18526859" y="0"/>
                </a:lnTo>
              </a:path>
            </a:pathLst>
          </a:custGeom>
          <a:noFill/>
          <a:ln w="15840">
            <a:solidFill>
              <a:srgbClr val="5E6DB3"/>
            </a:solidFill>
            <a:round/>
          </a:ln>
        </p:spPr>
        <p:style>
          <a:lnRef idx="0">
            <a:scrgbClr r="0" g="0" b="0"/>
          </a:lnRef>
          <a:fillRef idx="0">
            <a:scrgbClr r="0" g="0" b="0"/>
          </a:fillRef>
          <a:effectRef idx="0">
            <a:scrgbClr r="0" g="0" b="0"/>
          </a:effectRef>
          <a:fontRef idx="minor"/>
        </p:style>
      </p:sp>
      <p:sp>
        <p:nvSpPr>
          <p:cNvPr id="8" name="CustomShape 9"/>
          <p:cNvSpPr/>
          <p:nvPr/>
        </p:nvSpPr>
        <p:spPr>
          <a:xfrm>
            <a:off x="1004760" y="301680"/>
            <a:ext cx="707760" cy="70920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9" name="CustomShape 10"/>
          <p:cNvSpPr/>
          <p:nvPr/>
        </p:nvSpPr>
        <p:spPr>
          <a:xfrm>
            <a:off x="2982960" y="712800"/>
            <a:ext cx="56880" cy="56880"/>
          </a:xfrm>
          <a:custGeom>
            <a:avLst/>
            <a:gdLst/>
            <a:ahLst/>
            <a:cxnLst/>
            <a:rect l="l" t="t"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0" name="CustomShape 11"/>
          <p:cNvSpPr/>
          <p:nvPr/>
        </p:nvSpPr>
        <p:spPr>
          <a:xfrm>
            <a:off x="2998800" y="725400"/>
            <a:ext cx="25200" cy="31320"/>
          </a:xfrm>
          <a:custGeom>
            <a:avLst/>
            <a:gdLst/>
            <a:ahLst/>
            <a:cxnLst/>
            <a:rect l="l" t="t"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1" name="CustomShape 12"/>
          <p:cNvSpPr/>
          <p:nvPr/>
        </p:nvSpPr>
        <p:spPr>
          <a:xfrm>
            <a:off x="1822320" y="438120"/>
            <a:ext cx="1371240" cy="94140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ts val="1786"/>
              </a:lnSpc>
              <a:spcBef>
                <a:spcPts val="136"/>
              </a:spcBef>
            </a:pPr>
            <a:r>
              <a:rPr lang="en-IN" sz="1600" b="1" strike="noStrike" spc="4">
                <a:solidFill>
                  <a:srgbClr val="231F20"/>
                </a:solidFill>
                <a:latin typeface="Helvetica-Bold"/>
              </a:rPr>
              <a:t>RV College of</a:t>
            </a:r>
            <a:endParaRPr lang="en-IN" sz="1600" b="0" strike="noStrike" spc="-1">
              <a:latin typeface="Arial"/>
            </a:endParaRPr>
          </a:p>
          <a:p>
            <a:pPr marL="12600">
              <a:lnSpc>
                <a:spcPts val="1786"/>
              </a:lnSpc>
              <a:spcBef>
                <a:spcPts val="136"/>
              </a:spcBef>
            </a:pPr>
            <a:r>
              <a:rPr lang="en-IN" sz="1600" b="1" strike="noStrike" spc="4">
                <a:solidFill>
                  <a:srgbClr val="231F20"/>
                </a:solidFill>
                <a:latin typeface="Helvetica-Bold"/>
              </a:rPr>
              <a:t>Engineering </a:t>
            </a:r>
            <a:endParaRPr lang="en-IN" sz="1600" b="0" strike="noStrike" spc="-1">
              <a:latin typeface="Arial"/>
            </a:endParaRPr>
          </a:p>
        </p:txBody>
      </p:sp>
      <p:sp>
        <p:nvSpPr>
          <p:cNvPr id="12" name="CustomShape 13"/>
          <p:cNvSpPr/>
          <p:nvPr/>
        </p:nvSpPr>
        <p:spPr>
          <a:xfrm>
            <a:off x="16376760" y="511200"/>
            <a:ext cx="2773080" cy="56052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9"/>
              </a:spcBef>
            </a:pPr>
            <a:r>
              <a:rPr lang="en-IN" sz="1800" b="1" strike="noStrike" spc="-1">
                <a:solidFill>
                  <a:srgbClr val="005893"/>
                </a:solidFill>
                <a:latin typeface="Calibri"/>
                <a:ea typeface="MS PGothic"/>
              </a:rPr>
              <a:t>Go, Change the world</a:t>
            </a:r>
            <a:endParaRPr lang="en-IN" sz="1800" b="0" strike="noStrike" spc="-1">
              <a:latin typeface="Arial"/>
            </a:endParaRPr>
          </a:p>
        </p:txBody>
      </p:sp>
      <p:sp>
        <p:nvSpPr>
          <p:cNvPr id="13" name="CustomShape 14"/>
          <p:cNvSpPr/>
          <p:nvPr/>
        </p:nvSpPr>
        <p:spPr>
          <a:xfrm>
            <a:off x="8223120" y="10760040"/>
            <a:ext cx="6933960" cy="7434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9"/>
              </a:spcBef>
            </a:pPr>
            <a:r>
              <a:rPr lang="en-IN" sz="2400" b="1" strike="noStrike" spc="-1">
                <a:solidFill>
                  <a:srgbClr val="005893"/>
                </a:solidFill>
                <a:latin typeface="Calibri"/>
                <a:ea typeface="MS PGothic"/>
              </a:rPr>
              <a:t>Department of Master of Computer Applications</a:t>
            </a:r>
            <a:endParaRPr lang="en-IN" sz="2400" b="0" strike="noStrike" spc="-1">
              <a:latin typeface="Arial"/>
            </a:endParaRPr>
          </a:p>
        </p:txBody>
      </p:sp>
      <p:sp>
        <p:nvSpPr>
          <p:cNvPr id="14" name="PlaceHolder 15"/>
          <p:cNvSpPr>
            <a:spLocks noGrp="1"/>
          </p:cNvSpPr>
          <p:nvPr>
            <p:ph type="body"/>
          </p:nvPr>
        </p:nvSpPr>
        <p:spPr>
          <a:xfrm>
            <a:off x="1004760" y="1692360"/>
            <a:ext cx="17962200" cy="2855880"/>
          </a:xfrm>
          <a:prstGeom prst="rect">
            <a:avLst/>
          </a:prstGeom>
        </p:spPr>
        <p:txBody>
          <a:bodyPr lIns="0" tIns="0" rIns="0" bIns="0"/>
          <a:lstStyle/>
          <a:p>
            <a:pPr marL="343080" indent="-342720">
              <a:lnSpc>
                <a:spcPct val="100000"/>
              </a:lnSpc>
              <a:spcBef>
                <a:spcPts val="641"/>
              </a:spcBef>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Calibri"/>
            </a:endParaRPr>
          </a:p>
          <a:p>
            <a:pPr marL="457200" indent="-342720">
              <a:lnSpc>
                <a:spcPct val="100000"/>
              </a:lnSpc>
              <a:spcBef>
                <a:spcPts val="641"/>
              </a:spcBef>
            </a:pPr>
            <a:r>
              <a:rPr lang="en-US" sz="3200" b="0" strike="noStrike" spc="-1">
                <a:solidFill>
                  <a:srgbClr val="000000"/>
                </a:solidFill>
                <a:latin typeface="Arial"/>
                <a:ea typeface="ＭＳ Ｐゴシック"/>
              </a:rPr>
              <a:t>Second level</a:t>
            </a:r>
            <a:endParaRPr lang="en-US" sz="3200" b="0" strike="noStrike" spc="-1">
              <a:solidFill>
                <a:srgbClr val="000000"/>
              </a:solidFill>
              <a:latin typeface="Calibri"/>
            </a:endParaRPr>
          </a:p>
          <a:p>
            <a:pPr marL="914400" indent="-342720">
              <a:lnSpc>
                <a:spcPct val="100000"/>
              </a:lnSpc>
              <a:spcBef>
                <a:spcPts val="641"/>
              </a:spcBef>
            </a:pPr>
            <a:r>
              <a:rPr lang="en-US" sz="3200" b="0" strike="noStrike" spc="-1">
                <a:solidFill>
                  <a:srgbClr val="000000"/>
                </a:solidFill>
                <a:latin typeface="Arial"/>
                <a:ea typeface="ＭＳ Ｐゴシック"/>
              </a:rPr>
              <a:t>Third level</a:t>
            </a:r>
            <a:endParaRPr lang="en-US" sz="3200" b="0" strike="noStrike" spc="-1">
              <a:solidFill>
                <a:srgbClr val="000000"/>
              </a:solidFill>
              <a:latin typeface="Calibri"/>
            </a:endParaRPr>
          </a:p>
          <a:p>
            <a:pPr marL="1371600" indent="-342720">
              <a:lnSpc>
                <a:spcPct val="100000"/>
              </a:lnSpc>
              <a:spcBef>
                <a:spcPts val="641"/>
              </a:spcBef>
            </a:pPr>
            <a:r>
              <a:rPr lang="en-US" sz="3200" b="0" strike="noStrike" spc="-1">
                <a:solidFill>
                  <a:srgbClr val="000000"/>
                </a:solidFill>
                <a:latin typeface="Arial"/>
                <a:ea typeface="ＭＳ Ｐゴシック"/>
              </a:rPr>
              <a:t>Fourth level</a:t>
            </a:r>
            <a:endParaRPr lang="en-US" sz="3200" b="0" strike="noStrike" spc="-1">
              <a:solidFill>
                <a:srgbClr val="000000"/>
              </a:solidFill>
              <a:latin typeface="Calibri"/>
            </a:endParaRPr>
          </a:p>
          <a:p>
            <a:pPr marL="1828800" indent="-342720">
              <a:lnSpc>
                <a:spcPct val="100000"/>
              </a:lnSpc>
              <a:spcBef>
                <a:spcPts val="641"/>
              </a:spcBef>
            </a:pPr>
            <a:r>
              <a:rPr lang="en-US" sz="3200" b="0" strike="noStrike" spc="-1">
                <a:solidFill>
                  <a:srgbClr val="000000"/>
                </a:solidFill>
                <a:latin typeface="Arial"/>
                <a:ea typeface="ＭＳ Ｐゴシック"/>
              </a:rPr>
              <a:t>Fifth level</a:t>
            </a:r>
            <a:endParaRPr lang="en-US" sz="3200" b="0" strike="noStrike" spc="-1">
              <a:solidFill>
                <a:srgbClr val="000000"/>
              </a:solidFill>
              <a:latin typeface="Calibri"/>
            </a:endParaRPr>
          </a:p>
        </p:txBody>
      </p:sp>
      <p:sp>
        <p:nvSpPr>
          <p:cNvPr id="15" name="PlaceHolder 16"/>
          <p:cNvSpPr>
            <a:spLocks noGrp="1"/>
          </p:cNvSpPr>
          <p:nvPr>
            <p:ph type="dt"/>
          </p:nvPr>
        </p:nvSpPr>
        <p:spPr>
          <a:xfrm>
            <a:off x="907920" y="10788480"/>
            <a:ext cx="4624200" cy="275760"/>
          </a:xfrm>
          <a:prstGeom prst="rect">
            <a:avLst/>
          </a:prstGeom>
        </p:spPr>
        <p:txBody>
          <a:bodyPr lIns="0" tIns="0" rIns="0" bIns="0"/>
          <a:lstStyle/>
          <a:p>
            <a:pPr>
              <a:lnSpc>
                <a:spcPct val="100000"/>
              </a:lnSpc>
            </a:pPr>
            <a:fld id="{0B384993-00A1-48B7-A456-9F07C612ABA1}" type="datetime1">
              <a:rPr lang="en-IN" sz="1400" b="0" strike="noStrike" spc="-1">
                <a:solidFill>
                  <a:srgbClr val="898989"/>
                </a:solidFill>
                <a:latin typeface="Calibri"/>
                <a:ea typeface="ＭＳ Ｐゴシック"/>
              </a:rPr>
              <a:t>29-11-2021</a:t>
            </a:fld>
            <a:endParaRPr lang="en-IN" sz="1400" b="0" strike="noStrike" spc="-1">
              <a:latin typeface="Times New Roman"/>
            </a:endParaRPr>
          </a:p>
        </p:txBody>
      </p:sp>
      <p:sp>
        <p:nvSpPr>
          <p:cNvPr id="16" name="PlaceHolder 17"/>
          <p:cNvSpPr>
            <a:spLocks noGrp="1"/>
          </p:cNvSpPr>
          <p:nvPr>
            <p:ph type="sldNum"/>
          </p:nvPr>
        </p:nvSpPr>
        <p:spPr>
          <a:xfrm>
            <a:off x="17138520" y="10623600"/>
            <a:ext cx="2719080" cy="296640"/>
          </a:xfrm>
          <a:prstGeom prst="rect">
            <a:avLst/>
          </a:prstGeom>
        </p:spPr>
        <p:txBody>
          <a:bodyPr lIns="0" tIns="0" rIns="0" bIns="0"/>
          <a:lstStyle/>
          <a:p>
            <a:pPr algn="r">
              <a:lnSpc>
                <a:spcPct val="100000"/>
              </a:lnSpc>
            </a:pPr>
            <a:fld id="{60CA2346-A8EC-4808-A7D8-0311737E76BD}" type="slidenum">
              <a:rPr lang="en-IN" sz="1400" b="0" strike="noStrike" spc="-1">
                <a:solidFill>
                  <a:srgbClr val="898989"/>
                </a:solidFill>
                <a:latin typeface="Calibri"/>
                <a:ea typeface="ＭＳ Ｐゴシック"/>
              </a:rPr>
              <a:t>‹#›</a:t>
            </a:fld>
            <a:endParaRPr lang="en-IN" sz="1400" b="0" strike="noStrike" spc="-1">
              <a:latin typeface="Times New Roman"/>
            </a:endParaRPr>
          </a:p>
        </p:txBody>
      </p:sp>
      <p:sp>
        <p:nvSpPr>
          <p:cNvPr id="17" name="PlaceHolder 18"/>
          <p:cNvSpPr>
            <a:spLocks noGrp="1"/>
          </p:cNvSpPr>
          <p:nvPr>
            <p:ph type="title"/>
          </p:nvPr>
        </p:nvSpPr>
        <p:spPr>
          <a:xfrm>
            <a:off x="1005120" y="451080"/>
            <a:ext cx="18093240" cy="18882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0" y="0"/>
            <a:ext cx="20103840" cy="11309040"/>
          </a:xfrm>
          <a:prstGeom prst="rect">
            <a:avLst/>
          </a:prstGeom>
          <a:solidFill>
            <a:schemeClr val="lt1">
              <a:alpha val="99000"/>
            </a:schemeClr>
          </a:solidFill>
          <a:ln w="76320">
            <a:solidFill>
              <a:srgbClr val="005893"/>
            </a:solidFill>
            <a:round/>
          </a:ln>
        </p:spPr>
        <p:style>
          <a:lnRef idx="2">
            <a:schemeClr val="accent4"/>
          </a:lnRef>
          <a:fillRef idx="1">
            <a:schemeClr val="lt1"/>
          </a:fillRef>
          <a:effectRef idx="0">
            <a:schemeClr val="accent4"/>
          </a:effectRef>
          <a:fontRef idx="minor"/>
        </p:style>
        <p:txBody>
          <a:bodyPr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p:txBody>
      </p:sp>
      <p:sp>
        <p:nvSpPr>
          <p:cNvPr id="61" name="CustomShape 2"/>
          <p:cNvSpPr/>
          <p:nvPr/>
        </p:nvSpPr>
        <p:spPr>
          <a:xfrm>
            <a:off x="-6480" y="15840"/>
            <a:ext cx="9376920" cy="6476760"/>
          </a:xfrm>
          <a:custGeom>
            <a:avLst/>
            <a:gdLst/>
            <a:ahLst/>
            <a:cxnLst/>
            <a:rect l="l" t="t" r="r" b="b"/>
            <a:pathLst>
              <a:path w="7436484" h="5134610">
                <a:moveTo>
                  <a:pt x="7435941" y="0"/>
                </a:moveTo>
                <a:lnTo>
                  <a:pt x="0" y="0"/>
                </a:lnTo>
                <a:lnTo>
                  <a:pt x="0" y="5134513"/>
                </a:lnTo>
                <a:lnTo>
                  <a:pt x="7435941" y="0"/>
                </a:lnTo>
                <a:close/>
              </a:path>
            </a:pathLst>
          </a:custGeom>
          <a:solidFill>
            <a:srgbClr val="005893"/>
          </a:solidFill>
          <a:ln>
            <a:noFill/>
          </a:ln>
        </p:spPr>
        <p:style>
          <a:lnRef idx="0">
            <a:scrgbClr r="0" g="0" b="0"/>
          </a:lnRef>
          <a:fillRef idx="0">
            <a:scrgbClr r="0" g="0" b="0"/>
          </a:fillRef>
          <a:effectRef idx="0">
            <a:scrgbClr r="0" g="0" b="0"/>
          </a:effectRef>
          <a:fontRef idx="minor"/>
        </p:style>
      </p:sp>
      <p:sp>
        <p:nvSpPr>
          <p:cNvPr id="62" name="CustomShape 3"/>
          <p:cNvSpPr/>
          <p:nvPr/>
        </p:nvSpPr>
        <p:spPr>
          <a:xfrm>
            <a:off x="471600" y="415800"/>
            <a:ext cx="1846080" cy="18410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63" name="CustomShape 4"/>
          <p:cNvSpPr/>
          <p:nvPr/>
        </p:nvSpPr>
        <p:spPr>
          <a:xfrm>
            <a:off x="5603760" y="1336680"/>
            <a:ext cx="145800" cy="14724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64" name="CustomShape 5"/>
          <p:cNvSpPr/>
          <p:nvPr/>
        </p:nvSpPr>
        <p:spPr>
          <a:xfrm>
            <a:off x="2508120" y="720720"/>
            <a:ext cx="3809520" cy="1814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ts val="4694"/>
              </a:lnSpc>
              <a:spcBef>
                <a:spcPts val="105"/>
              </a:spcBef>
            </a:pPr>
            <a:r>
              <a:rPr lang="en-IN" sz="4250" b="1" strike="noStrike" spc="-32">
                <a:solidFill>
                  <a:srgbClr val="FFFFFF"/>
                </a:solidFill>
                <a:latin typeface="Helvetica-Bold"/>
                <a:ea typeface="ＭＳ Ｐゴシック"/>
              </a:rPr>
              <a:t>RV College of </a:t>
            </a:r>
            <a:endParaRPr lang="en-IN" sz="4250" b="0" strike="noStrike" spc="-1">
              <a:latin typeface="Arial"/>
            </a:endParaRPr>
          </a:p>
          <a:p>
            <a:pPr marL="12600">
              <a:lnSpc>
                <a:spcPts val="4694"/>
              </a:lnSpc>
              <a:spcBef>
                <a:spcPts val="105"/>
              </a:spcBef>
            </a:pPr>
            <a:r>
              <a:rPr lang="en-IN" sz="4250" b="1" strike="noStrike" spc="-32">
                <a:solidFill>
                  <a:srgbClr val="FFFFFF"/>
                </a:solidFill>
                <a:latin typeface="Helvetica-Bold"/>
                <a:ea typeface="ＭＳ Ｐゴシック"/>
              </a:rPr>
              <a:t>Engineering</a:t>
            </a:r>
            <a:endParaRPr lang="en-IN" sz="4250" b="0" strike="noStrike" spc="-1">
              <a:latin typeface="Arial"/>
            </a:endParaRPr>
          </a:p>
        </p:txBody>
      </p:sp>
      <p:sp>
        <p:nvSpPr>
          <p:cNvPr id="65" name="CustomShape 6"/>
          <p:cNvSpPr/>
          <p:nvPr/>
        </p:nvSpPr>
        <p:spPr>
          <a:xfrm>
            <a:off x="16117920" y="407880"/>
            <a:ext cx="3404880" cy="925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000" b="0" i="1" strike="noStrike" spc="-4">
                <a:solidFill>
                  <a:srgbClr val="422C75"/>
                </a:solidFill>
                <a:latin typeface="Playfair Display"/>
                <a:ea typeface="ＭＳ Ｐゴシック"/>
              </a:rPr>
              <a:t>Go, change </a:t>
            </a:r>
            <a:r>
              <a:rPr lang="en-IN" sz="3000" b="0" i="1" strike="noStrike" spc="-1">
                <a:solidFill>
                  <a:srgbClr val="422C75"/>
                </a:solidFill>
                <a:latin typeface="Playfair Display"/>
                <a:ea typeface="ＭＳ Ｐゴシック"/>
              </a:rPr>
              <a:t>the</a:t>
            </a:r>
            <a:r>
              <a:rPr lang="en-IN" sz="3000" b="0" i="1" strike="noStrike" spc="-77">
                <a:solidFill>
                  <a:srgbClr val="422C75"/>
                </a:solidFill>
                <a:latin typeface="Playfair Display"/>
                <a:ea typeface="ＭＳ Ｐゴシック"/>
              </a:rPr>
              <a:t> </a:t>
            </a:r>
            <a:r>
              <a:rPr lang="en-IN" sz="3000" b="0" i="1" strike="noStrike" spc="-4">
                <a:solidFill>
                  <a:srgbClr val="422C75"/>
                </a:solidFill>
                <a:latin typeface="Playfair Display"/>
                <a:ea typeface="ＭＳ Ｐゴシック"/>
              </a:rPr>
              <a:t>world</a:t>
            </a:r>
            <a:endParaRPr lang="en-IN" sz="3000" b="0" strike="noStrike" spc="-1">
              <a:latin typeface="Arial"/>
            </a:endParaRPr>
          </a:p>
        </p:txBody>
      </p:sp>
      <p:sp>
        <p:nvSpPr>
          <p:cNvPr id="66" name="CustomShape 7"/>
          <p:cNvSpPr/>
          <p:nvPr/>
        </p:nvSpPr>
        <p:spPr>
          <a:xfrm>
            <a:off x="6318360" y="2073240"/>
            <a:ext cx="13204440" cy="13518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gn="r">
              <a:lnSpc>
                <a:spcPct val="100000"/>
              </a:lnSpc>
              <a:spcBef>
                <a:spcPts val="88"/>
              </a:spcBef>
            </a:pPr>
            <a:r>
              <a:rPr lang="en-IN" sz="4400" b="1" strike="noStrike" spc="-1">
                <a:solidFill>
                  <a:srgbClr val="002060"/>
                </a:solidFill>
                <a:latin typeface="Helvetica-Bold"/>
                <a:ea typeface="ＭＳ Ｐゴシック"/>
              </a:rPr>
              <a:t>Department of Master of Computer Applications</a:t>
            </a:r>
            <a:endParaRPr lang="en-IN" sz="4400" b="0" strike="noStrike" spc="-1">
              <a:latin typeface="Arial"/>
            </a:endParaRPr>
          </a:p>
        </p:txBody>
      </p:sp>
      <p:sp>
        <p:nvSpPr>
          <p:cNvPr id="67" name="CustomShape 8"/>
          <p:cNvSpPr/>
          <p:nvPr/>
        </p:nvSpPr>
        <p:spPr>
          <a:xfrm>
            <a:off x="6939000" y="4526640"/>
            <a:ext cx="11963160" cy="223596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88"/>
              </a:spcBef>
            </a:pPr>
            <a:r>
              <a:rPr lang="en-IN" sz="7300" b="0" strike="noStrike" spc="-1">
                <a:solidFill>
                  <a:srgbClr val="0070C0"/>
                </a:solidFill>
                <a:latin typeface="Playfair Display"/>
                <a:ea typeface="ＭＳ Ｐゴシック"/>
              </a:rPr>
              <a:t>Resources Website for RVCE</a:t>
            </a:r>
            <a:endParaRPr lang="en-IN" sz="7300" b="0" strike="noStrike" spc="-1">
              <a:latin typeface="Arial"/>
            </a:endParaRPr>
          </a:p>
        </p:txBody>
      </p:sp>
      <p:sp>
        <p:nvSpPr>
          <p:cNvPr id="68" name="CustomShape 9"/>
          <p:cNvSpPr/>
          <p:nvPr/>
        </p:nvSpPr>
        <p:spPr>
          <a:xfrm>
            <a:off x="2317680" y="7308000"/>
            <a:ext cx="8019720" cy="236124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gn="ctr">
              <a:lnSpc>
                <a:spcPct val="100000"/>
              </a:lnSpc>
              <a:spcBef>
                <a:spcPts val="88"/>
              </a:spcBef>
            </a:pPr>
            <a:r>
              <a:rPr lang="en-IN" sz="4400" b="0" strike="noStrike" spc="-1" dirty="0">
                <a:solidFill>
                  <a:srgbClr val="000000"/>
                </a:solidFill>
                <a:latin typeface="Helvetica-Bold"/>
                <a:ea typeface="ＭＳ Ｐゴシック"/>
              </a:rPr>
              <a:t>Mohan Pujari (1RV20MC052)</a:t>
            </a:r>
            <a:endParaRPr lang="en-IN" sz="4400" spc="-1" dirty="0">
              <a:solidFill>
                <a:srgbClr val="000000"/>
              </a:solidFill>
              <a:latin typeface="Arial"/>
              <a:ea typeface="ＭＳ Ｐゴシック"/>
            </a:endParaRPr>
          </a:p>
          <a:p>
            <a:pPr marL="12600" algn="ctr">
              <a:lnSpc>
                <a:spcPct val="100000"/>
              </a:lnSpc>
              <a:spcBef>
                <a:spcPts val="88"/>
              </a:spcBef>
            </a:pPr>
            <a:endParaRPr lang="en-IN" sz="2400" spc="-1" dirty="0">
              <a:latin typeface="Arial"/>
            </a:endParaRPr>
          </a:p>
          <a:p>
            <a:pPr marL="12600" algn="ctr">
              <a:lnSpc>
                <a:spcPct val="100000"/>
              </a:lnSpc>
              <a:spcBef>
                <a:spcPts val="88"/>
              </a:spcBef>
            </a:pPr>
            <a:r>
              <a:rPr lang="en-IN" sz="4400" b="0" strike="noStrike" spc="-1" dirty="0">
                <a:solidFill>
                  <a:srgbClr val="000000"/>
                </a:solidFill>
                <a:latin typeface="Helvetica-Bold"/>
                <a:ea typeface="ＭＳ Ｐゴシック"/>
              </a:rPr>
              <a:t>Ashish Bisht (1RV20MC012)</a:t>
            </a:r>
            <a:endParaRPr lang="en-IN" sz="4400" b="0" strike="noStrike" spc="-1" dirty="0">
              <a:latin typeface="Arial"/>
            </a:endParaRPr>
          </a:p>
          <a:p>
            <a:pPr marL="12600" algn="ctr">
              <a:lnSpc>
                <a:spcPct val="100000"/>
              </a:lnSpc>
              <a:spcBef>
                <a:spcPts val="88"/>
              </a:spcBef>
            </a:pPr>
            <a:endParaRPr lang="en-IN" sz="4400" b="0" strike="noStrike" spc="-1" dirty="0">
              <a:latin typeface="Arial"/>
            </a:endParaRPr>
          </a:p>
        </p:txBody>
      </p:sp>
      <p:sp>
        <p:nvSpPr>
          <p:cNvPr id="69" name="CustomShape 10"/>
          <p:cNvSpPr/>
          <p:nvPr/>
        </p:nvSpPr>
        <p:spPr>
          <a:xfrm>
            <a:off x="11674440" y="6992640"/>
            <a:ext cx="7848360" cy="41526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gn="ctr">
              <a:lnSpc>
                <a:spcPct val="100000"/>
              </a:lnSpc>
              <a:spcBef>
                <a:spcPts val="88"/>
              </a:spcBef>
            </a:pPr>
            <a:r>
              <a:rPr lang="en-IN" sz="3800" b="0" strike="noStrike" spc="-1" dirty="0">
                <a:solidFill>
                  <a:srgbClr val="000000"/>
                </a:solidFill>
                <a:latin typeface="Helvetica-Bold"/>
                <a:ea typeface="ＭＳ Ｐゴシック"/>
              </a:rPr>
              <a:t>Under the Guidance </a:t>
            </a:r>
            <a:endParaRPr lang="en-IN" sz="3800" b="0" strike="noStrike" spc="-1" dirty="0">
              <a:latin typeface="Arial"/>
            </a:endParaRPr>
          </a:p>
          <a:p>
            <a:pPr marL="12600" algn="ctr">
              <a:lnSpc>
                <a:spcPct val="100000"/>
              </a:lnSpc>
              <a:spcBef>
                <a:spcPts val="88"/>
              </a:spcBef>
            </a:pPr>
            <a:r>
              <a:rPr lang="en-IN" sz="3800" b="0" strike="noStrike" spc="-1" dirty="0">
                <a:solidFill>
                  <a:srgbClr val="000000"/>
                </a:solidFill>
                <a:latin typeface="Helvetica-Bold"/>
                <a:ea typeface="ＭＳ Ｐゴシック"/>
              </a:rPr>
              <a:t>of</a:t>
            </a:r>
            <a:endParaRPr lang="en-IN" sz="3800" b="0" strike="noStrike" spc="-1" dirty="0">
              <a:latin typeface="Arial"/>
            </a:endParaRPr>
          </a:p>
          <a:p>
            <a:pPr marL="12600" algn="ctr">
              <a:lnSpc>
                <a:spcPct val="100000"/>
              </a:lnSpc>
              <a:spcBef>
                <a:spcPts val="88"/>
              </a:spcBef>
            </a:pPr>
            <a:r>
              <a:rPr lang="en-IN" sz="3800" b="1" strike="noStrike" spc="-1" dirty="0" err="1">
                <a:solidFill>
                  <a:srgbClr val="000000"/>
                </a:solidFill>
                <a:latin typeface="Helvetica-Bold"/>
                <a:ea typeface="ＭＳ Ｐゴシック"/>
              </a:rPr>
              <a:t>Dr.</a:t>
            </a:r>
            <a:r>
              <a:rPr lang="en-IN" sz="3800" b="1" strike="noStrike" spc="-1" dirty="0">
                <a:solidFill>
                  <a:srgbClr val="000000"/>
                </a:solidFill>
                <a:latin typeface="Helvetica-Bold"/>
                <a:ea typeface="ＭＳ Ｐゴシック"/>
              </a:rPr>
              <a:t> </a:t>
            </a:r>
            <a:r>
              <a:rPr lang="en-IN" sz="3800" b="1" strike="noStrike" spc="-1" dirty="0" err="1">
                <a:solidFill>
                  <a:srgbClr val="000000"/>
                </a:solidFill>
                <a:latin typeface="Helvetica-Bold"/>
                <a:ea typeface="ＭＳ Ｐゴシック"/>
              </a:rPr>
              <a:t>Divya</a:t>
            </a:r>
            <a:r>
              <a:rPr lang="en-IN" sz="3800" b="1" strike="noStrike" spc="-1" dirty="0">
                <a:solidFill>
                  <a:srgbClr val="000000"/>
                </a:solidFill>
                <a:latin typeface="Helvetica-Bold"/>
                <a:ea typeface="ＭＳ Ｐゴシック"/>
              </a:rPr>
              <a:t> T L</a:t>
            </a:r>
            <a:endParaRPr lang="en-IN" sz="3800" b="0" strike="noStrike" spc="-1" dirty="0">
              <a:latin typeface="Arial"/>
            </a:endParaRPr>
          </a:p>
          <a:p>
            <a:pPr marL="12600" algn="ctr">
              <a:lnSpc>
                <a:spcPct val="100000"/>
              </a:lnSpc>
              <a:spcBef>
                <a:spcPts val="88"/>
              </a:spcBef>
            </a:pPr>
            <a:r>
              <a:rPr lang="en-IN" sz="3600" b="1" strike="noStrike" spc="-1" dirty="0">
                <a:solidFill>
                  <a:srgbClr val="333333"/>
                </a:solidFill>
                <a:latin typeface="Arial"/>
                <a:ea typeface="ＭＳ Ｐゴシック"/>
              </a:rPr>
              <a:t>Assistant Professor</a:t>
            </a:r>
            <a:r>
              <a:rPr lang="en-IN" sz="3600" b="1" strike="noStrike" spc="-1" dirty="0">
                <a:solidFill>
                  <a:srgbClr val="000000"/>
                </a:solidFill>
                <a:latin typeface="Helvetica-Bold"/>
                <a:ea typeface="ＭＳ Ｐゴシック"/>
              </a:rPr>
              <a:t> </a:t>
            </a:r>
            <a:endParaRPr lang="en-IN" sz="3600" b="0" strike="noStrike" spc="-1" dirty="0">
              <a:latin typeface="Arial"/>
            </a:endParaRPr>
          </a:p>
          <a:p>
            <a:pPr marL="12600" algn="ctr">
              <a:lnSpc>
                <a:spcPct val="100000"/>
              </a:lnSpc>
              <a:spcBef>
                <a:spcPts val="88"/>
              </a:spcBef>
            </a:pPr>
            <a:r>
              <a:rPr lang="en-IN" sz="3600" b="1" strike="noStrike" spc="-1" dirty="0">
                <a:solidFill>
                  <a:srgbClr val="000000"/>
                </a:solidFill>
                <a:latin typeface="Helvetica-Bold"/>
                <a:ea typeface="ＭＳ Ｐゴシック"/>
              </a:rPr>
              <a:t>RV College of Engineering, Bangalore,560059</a:t>
            </a:r>
            <a:endParaRPr lang="en-IN" sz="3600" b="0" strike="noStrike" spc="-1" dirty="0">
              <a:latin typeface="Arial"/>
            </a:endParaRPr>
          </a:p>
          <a:p>
            <a:pPr marL="12600" algn="ctr">
              <a:lnSpc>
                <a:spcPct val="100000"/>
              </a:lnSpc>
              <a:spcBef>
                <a:spcPts val="88"/>
              </a:spcBef>
            </a:pPr>
            <a:endParaRPr lang="en-IN" sz="3800" b="0" strike="noStrike" spc="-1" dirty="0">
              <a:latin typeface="Arial"/>
            </a:endParaRPr>
          </a:p>
        </p:txBody>
      </p:sp>
      <p:sp>
        <p:nvSpPr>
          <p:cNvPr id="70" name="CustomShape 11"/>
          <p:cNvSpPr/>
          <p:nvPr/>
        </p:nvSpPr>
        <p:spPr>
          <a:xfrm>
            <a:off x="6748560" y="3254400"/>
            <a:ext cx="11963160" cy="74304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gn="ctr">
              <a:lnSpc>
                <a:spcPct val="100000"/>
              </a:lnSpc>
              <a:spcBef>
                <a:spcPts val="88"/>
              </a:spcBef>
            </a:pPr>
            <a:r>
              <a:rPr lang="en-IN" sz="4800" b="0" strike="noStrike" spc="-1">
                <a:solidFill>
                  <a:srgbClr val="005893"/>
                </a:solidFill>
                <a:latin typeface="Playfair Display"/>
                <a:ea typeface="ＭＳ Ｐゴシック"/>
              </a:rPr>
              <a:t>20MCA 36 - Minor Project – Phase 1</a:t>
            </a:r>
            <a:endParaRPr lang="en-IN" sz="4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907920" y="107884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95" name="TextShape 2"/>
          <p:cNvSpPr txBox="1"/>
          <p:nvPr/>
        </p:nvSpPr>
        <p:spPr>
          <a:xfrm>
            <a:off x="17138520" y="10623600"/>
            <a:ext cx="2719080" cy="367920"/>
          </a:xfrm>
          <a:prstGeom prst="rect">
            <a:avLst/>
          </a:prstGeom>
          <a:noFill/>
          <a:ln>
            <a:noFill/>
          </a:ln>
        </p:spPr>
        <p:txBody>
          <a:bodyPr lIns="0" tIns="0" rIns="0" bIns="0"/>
          <a:lstStyle/>
          <a:p>
            <a:pPr algn="r">
              <a:lnSpc>
                <a:spcPct val="100000"/>
              </a:lnSpc>
            </a:pPr>
            <a:fld id="{5E25E854-1E1A-4A56-9CF6-7BB7F92EBE9F}" type="slidenum">
              <a:rPr lang="en-IN" sz="2400" b="0" strike="noStrike" spc="-1">
                <a:solidFill>
                  <a:srgbClr val="000000"/>
                </a:solidFill>
                <a:latin typeface="Calibri"/>
                <a:ea typeface="ＭＳ Ｐゴシック"/>
              </a:rPr>
              <a:t>10</a:t>
            </a:fld>
            <a:endParaRPr lang="en-IN" sz="2400" b="0" strike="noStrike" spc="-1">
              <a:latin typeface="Times New Roman"/>
            </a:endParaRPr>
          </a:p>
        </p:txBody>
      </p:sp>
      <p:sp>
        <p:nvSpPr>
          <p:cNvPr id="96" name="CustomShape 3"/>
          <p:cNvSpPr/>
          <p:nvPr/>
        </p:nvSpPr>
        <p:spPr>
          <a:xfrm>
            <a:off x="1571548" y="1428480"/>
            <a:ext cx="17684640" cy="88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4000"/>
              </a:lnSpc>
            </a:pPr>
            <a:r>
              <a:rPr lang="en-IN" sz="3600" b="0" strike="noStrike" spc="-1" dirty="0">
                <a:latin typeface="Arial"/>
              </a:rPr>
              <a:t>5. </a:t>
            </a:r>
            <a:r>
              <a:rPr lang="en-IN" sz="3600" b="0" i="0" dirty="0" err="1">
                <a:solidFill>
                  <a:srgbClr val="222222"/>
                </a:solidFill>
                <a:effectLst/>
                <a:latin typeface="Arial" panose="020B0604020202020204" pitchFamily="34" charset="0"/>
              </a:rPr>
              <a:t>Laaziri</a:t>
            </a:r>
            <a:r>
              <a:rPr lang="en-IN" sz="3600" b="0" i="0" dirty="0">
                <a:solidFill>
                  <a:srgbClr val="222222"/>
                </a:solidFill>
                <a:effectLst/>
                <a:latin typeface="Arial" panose="020B0604020202020204" pitchFamily="34" charset="0"/>
              </a:rPr>
              <a:t>, M., </a:t>
            </a:r>
            <a:r>
              <a:rPr lang="en-IN" sz="3600" b="0" i="0" dirty="0" err="1">
                <a:solidFill>
                  <a:srgbClr val="222222"/>
                </a:solidFill>
                <a:effectLst/>
                <a:latin typeface="Arial" panose="020B0604020202020204" pitchFamily="34" charset="0"/>
              </a:rPr>
              <a:t>Benmoussa</a:t>
            </a:r>
            <a:r>
              <a:rPr lang="en-IN" sz="3600" b="0" i="0" dirty="0">
                <a:solidFill>
                  <a:srgbClr val="222222"/>
                </a:solidFill>
                <a:effectLst/>
                <a:latin typeface="Arial" panose="020B0604020202020204" pitchFamily="34" charset="0"/>
              </a:rPr>
              <a:t>, K., </a:t>
            </a:r>
            <a:r>
              <a:rPr lang="en-IN" sz="3600" b="0" i="0" dirty="0" err="1">
                <a:solidFill>
                  <a:srgbClr val="222222"/>
                </a:solidFill>
                <a:effectLst/>
                <a:latin typeface="Arial" panose="020B0604020202020204" pitchFamily="34" charset="0"/>
              </a:rPr>
              <a:t>Khoulji</a:t>
            </a:r>
            <a:r>
              <a:rPr lang="en-IN" sz="3600" b="0" i="0" dirty="0">
                <a:solidFill>
                  <a:srgbClr val="222222"/>
                </a:solidFill>
                <a:effectLst/>
                <a:latin typeface="Arial" panose="020B0604020202020204" pitchFamily="34" charset="0"/>
              </a:rPr>
              <a:t>, S. and </a:t>
            </a:r>
            <a:r>
              <a:rPr lang="en-IN" sz="3600" b="0" i="0" dirty="0" err="1">
                <a:solidFill>
                  <a:srgbClr val="222222"/>
                </a:solidFill>
                <a:effectLst/>
                <a:latin typeface="Arial" panose="020B0604020202020204" pitchFamily="34" charset="0"/>
              </a:rPr>
              <a:t>Kerkeb</a:t>
            </a:r>
            <a:r>
              <a:rPr lang="en-IN" sz="3600" b="0" i="0" dirty="0">
                <a:solidFill>
                  <a:srgbClr val="222222"/>
                </a:solidFill>
                <a:effectLst/>
                <a:latin typeface="Arial" panose="020B0604020202020204" pitchFamily="34" charset="0"/>
              </a:rPr>
              <a:t>, M.L., 2019. </a:t>
            </a:r>
            <a:r>
              <a:rPr lang="en-IN" sz="3600" b="0" i="0">
                <a:solidFill>
                  <a:srgbClr val="222222"/>
                </a:solidFill>
                <a:effectLst/>
                <a:latin typeface="Arial" panose="020B0604020202020204" pitchFamily="34" charset="0"/>
              </a:rPr>
              <a:t>A Comparative      study </a:t>
            </a:r>
            <a:r>
              <a:rPr lang="en-IN" sz="3600" b="0" i="0" dirty="0">
                <a:solidFill>
                  <a:srgbClr val="222222"/>
                </a:solidFill>
                <a:effectLst/>
                <a:latin typeface="Arial" panose="020B0604020202020204" pitchFamily="34" charset="0"/>
              </a:rPr>
              <a:t>of PHP frameworks performance. </a:t>
            </a:r>
            <a:r>
              <a:rPr lang="en-IN" sz="3600" b="0" i="1" dirty="0">
                <a:solidFill>
                  <a:srgbClr val="222222"/>
                </a:solidFill>
                <a:effectLst/>
                <a:latin typeface="Arial" panose="020B0604020202020204" pitchFamily="34" charset="0"/>
              </a:rPr>
              <a:t>Procedia Manufacturing</a:t>
            </a:r>
            <a:r>
              <a:rPr lang="en-IN" sz="3600" b="0" i="0" dirty="0">
                <a:solidFill>
                  <a:srgbClr val="222222"/>
                </a:solidFill>
                <a:effectLst/>
                <a:latin typeface="Arial" panose="020B0604020202020204" pitchFamily="34" charset="0"/>
              </a:rPr>
              <a:t>, </a:t>
            </a:r>
            <a:r>
              <a:rPr lang="en-IN" sz="3600" b="0" i="1" dirty="0">
                <a:solidFill>
                  <a:srgbClr val="222222"/>
                </a:solidFill>
                <a:effectLst/>
                <a:latin typeface="Arial" panose="020B0604020202020204" pitchFamily="34" charset="0"/>
              </a:rPr>
              <a:t>32</a:t>
            </a:r>
            <a:r>
              <a:rPr lang="en-IN" sz="3600" b="0" i="0" dirty="0">
                <a:solidFill>
                  <a:srgbClr val="222222"/>
                </a:solidFill>
                <a:effectLst/>
                <a:latin typeface="Arial" panose="020B0604020202020204" pitchFamily="34" charset="0"/>
              </a:rPr>
              <a:t>, pp.864-871.</a:t>
            </a:r>
            <a:endParaRPr lang="en-IN" sz="3600" b="0" strike="noStrike" spc="-1" dirty="0">
              <a:latin typeface="Arial"/>
            </a:endParaRPr>
          </a:p>
          <a:p>
            <a:pPr>
              <a:lnSpc>
                <a:spcPct val="114000"/>
              </a:lnSpc>
            </a:pPr>
            <a:r>
              <a:rPr lang="en-IN" sz="3600" b="0" strike="noStrike" spc="-1" dirty="0">
                <a:solidFill>
                  <a:srgbClr val="000000"/>
                </a:solidFill>
                <a:latin typeface="Arial"/>
                <a:ea typeface="ＭＳ Ｐゴシック"/>
              </a:rPr>
              <a:t>2. </a:t>
            </a:r>
            <a:r>
              <a:rPr lang="en-US" sz="3600" b="0" i="0" dirty="0">
                <a:solidFill>
                  <a:srgbClr val="222222"/>
                </a:solidFill>
                <a:effectLst/>
                <a:latin typeface="Arial" panose="020B0604020202020204" pitchFamily="34" charset="0"/>
              </a:rPr>
              <a:t>Hong, S.H. and Cho, K.S. Full Stack Platform Design with MongoDB. </a:t>
            </a:r>
            <a:r>
              <a:rPr lang="en-US" sz="3600" b="0" i="1" dirty="0">
                <a:solidFill>
                  <a:srgbClr val="222222"/>
                </a:solidFill>
                <a:effectLst/>
                <a:latin typeface="Arial" panose="020B0604020202020204" pitchFamily="34" charset="0"/>
              </a:rPr>
              <a:t>Journal of The</a:t>
            </a:r>
          </a:p>
          <a:p>
            <a:pPr>
              <a:lnSpc>
                <a:spcPct val="114000"/>
              </a:lnSpc>
            </a:pPr>
            <a:r>
              <a:rPr lang="en-US" sz="3600" i="1" dirty="0">
                <a:solidFill>
                  <a:srgbClr val="222222"/>
                </a:solidFill>
                <a:latin typeface="Arial" panose="020B0604020202020204" pitchFamily="34" charset="0"/>
              </a:rPr>
              <a:t>    </a:t>
            </a:r>
            <a:r>
              <a:rPr lang="en-US" sz="3600" b="0" i="1" dirty="0">
                <a:solidFill>
                  <a:srgbClr val="222222"/>
                </a:solidFill>
                <a:effectLst/>
                <a:latin typeface="Arial" panose="020B0604020202020204" pitchFamily="34" charset="0"/>
              </a:rPr>
              <a:t>Institute of Electronics and Information Engineers</a:t>
            </a:r>
            <a:r>
              <a:rPr lang="en-US" sz="3600" b="0" dirty="0">
                <a:solidFill>
                  <a:srgbClr val="222222"/>
                </a:solidFill>
                <a:effectLst/>
                <a:latin typeface="Arial" panose="020B0604020202020204" pitchFamily="34" charset="0"/>
              </a:rPr>
              <a:t>, </a:t>
            </a:r>
            <a:r>
              <a:rPr lang="en-US" sz="3600" b="0" i="1" dirty="0">
                <a:solidFill>
                  <a:srgbClr val="222222"/>
                </a:solidFill>
                <a:effectLst/>
                <a:latin typeface="Arial" panose="020B0604020202020204" pitchFamily="34" charset="0"/>
              </a:rPr>
              <a:t>53</a:t>
            </a:r>
            <a:r>
              <a:rPr lang="en-US" sz="3600" b="0" i="0" dirty="0">
                <a:solidFill>
                  <a:srgbClr val="222222"/>
                </a:solidFill>
                <a:effectLst/>
                <a:latin typeface="Arial" panose="020B0604020202020204" pitchFamily="34" charset="0"/>
              </a:rPr>
              <a:t>(12), 2016, pp.152-158</a:t>
            </a:r>
          </a:p>
          <a:p>
            <a:pPr>
              <a:lnSpc>
                <a:spcPct val="114000"/>
              </a:lnSpc>
            </a:pPr>
            <a:endParaRPr lang="en-US" sz="3600" b="0" i="0" dirty="0">
              <a:solidFill>
                <a:srgbClr val="222222"/>
              </a:solidFill>
              <a:effectLst/>
              <a:latin typeface="Arial" panose="020B0604020202020204" pitchFamily="34" charset="0"/>
            </a:endParaRPr>
          </a:p>
          <a:p>
            <a:pPr>
              <a:lnSpc>
                <a:spcPct val="114000"/>
              </a:lnSpc>
            </a:pPr>
            <a:r>
              <a:rPr lang="en-IN" sz="3600" b="0" i="0" dirty="0">
                <a:solidFill>
                  <a:srgbClr val="222222"/>
                </a:solidFill>
                <a:effectLst/>
                <a:latin typeface="Arial" panose="020B0604020202020204" pitchFamily="34" charset="0"/>
              </a:rPr>
              <a:t>3. </a:t>
            </a:r>
            <a:r>
              <a:rPr lang="en-IN" sz="3600" b="0" i="0" dirty="0" err="1">
                <a:solidFill>
                  <a:srgbClr val="222222"/>
                </a:solidFill>
                <a:effectLst/>
                <a:latin typeface="Arial" panose="020B0604020202020204" pitchFamily="34" charset="0"/>
              </a:rPr>
              <a:t>Laaziri</a:t>
            </a:r>
            <a:r>
              <a:rPr lang="en-IN" sz="3600" b="0" i="0" dirty="0">
                <a:solidFill>
                  <a:srgbClr val="222222"/>
                </a:solidFill>
                <a:effectLst/>
                <a:latin typeface="Arial" panose="020B0604020202020204" pitchFamily="34" charset="0"/>
              </a:rPr>
              <a:t>, M., </a:t>
            </a:r>
            <a:r>
              <a:rPr lang="en-IN" sz="3600" b="0" i="0" dirty="0" err="1">
                <a:solidFill>
                  <a:srgbClr val="222222"/>
                </a:solidFill>
                <a:effectLst/>
                <a:latin typeface="Arial" panose="020B0604020202020204" pitchFamily="34" charset="0"/>
              </a:rPr>
              <a:t>Benmoussa</a:t>
            </a:r>
            <a:r>
              <a:rPr lang="en-IN" sz="3600" b="0" i="0" dirty="0">
                <a:solidFill>
                  <a:srgbClr val="222222"/>
                </a:solidFill>
                <a:effectLst/>
                <a:latin typeface="Arial" panose="020B0604020202020204" pitchFamily="34" charset="0"/>
              </a:rPr>
              <a:t>, K., </a:t>
            </a:r>
            <a:r>
              <a:rPr lang="en-IN" sz="3600" b="0" i="0" dirty="0" err="1">
                <a:solidFill>
                  <a:srgbClr val="222222"/>
                </a:solidFill>
                <a:effectLst/>
                <a:latin typeface="Arial" panose="020B0604020202020204" pitchFamily="34" charset="0"/>
              </a:rPr>
              <a:t>Khoulji</a:t>
            </a:r>
            <a:r>
              <a:rPr lang="en-IN" sz="3600" b="0" i="0" dirty="0">
                <a:solidFill>
                  <a:srgbClr val="222222"/>
                </a:solidFill>
                <a:effectLst/>
                <a:latin typeface="Arial" panose="020B0604020202020204" pitchFamily="34" charset="0"/>
              </a:rPr>
              <a:t>, S. and </a:t>
            </a:r>
            <a:r>
              <a:rPr lang="en-IN" sz="3600" b="0" i="0" dirty="0" err="1">
                <a:solidFill>
                  <a:srgbClr val="222222"/>
                </a:solidFill>
                <a:effectLst/>
                <a:latin typeface="Arial" panose="020B0604020202020204" pitchFamily="34" charset="0"/>
              </a:rPr>
              <a:t>Kerkeb</a:t>
            </a:r>
            <a:r>
              <a:rPr lang="en-IN" sz="3600" b="0" i="0" dirty="0">
                <a:solidFill>
                  <a:srgbClr val="222222"/>
                </a:solidFill>
                <a:effectLst/>
                <a:latin typeface="Arial" panose="020B0604020202020204" pitchFamily="34" charset="0"/>
              </a:rPr>
              <a:t>, M.L. A Comparative study of</a:t>
            </a:r>
          </a:p>
          <a:p>
            <a:pPr>
              <a:lnSpc>
                <a:spcPct val="114000"/>
              </a:lnSpc>
            </a:pPr>
            <a:r>
              <a:rPr lang="en-IN" sz="3600" dirty="0">
                <a:solidFill>
                  <a:srgbClr val="222222"/>
                </a:solidFill>
                <a:latin typeface="Arial" panose="020B0604020202020204" pitchFamily="34" charset="0"/>
              </a:rPr>
              <a:t>    </a:t>
            </a:r>
            <a:r>
              <a:rPr lang="en-IN" sz="3600" b="0" i="0" dirty="0">
                <a:solidFill>
                  <a:srgbClr val="222222"/>
                </a:solidFill>
                <a:effectLst/>
                <a:latin typeface="Arial" panose="020B0604020202020204" pitchFamily="34" charset="0"/>
              </a:rPr>
              <a:t>PHP frameworks performance. </a:t>
            </a:r>
            <a:r>
              <a:rPr lang="en-IN" sz="3600" b="0" i="1" dirty="0">
                <a:solidFill>
                  <a:srgbClr val="222222"/>
                </a:solidFill>
                <a:effectLst/>
                <a:latin typeface="Arial" panose="020B0604020202020204" pitchFamily="34" charset="0"/>
              </a:rPr>
              <a:t>Procedia Manufacturing</a:t>
            </a:r>
            <a:r>
              <a:rPr lang="en-IN" sz="3600" b="0" i="0" dirty="0">
                <a:solidFill>
                  <a:srgbClr val="222222"/>
                </a:solidFill>
                <a:effectLst/>
                <a:latin typeface="Arial" panose="020B0604020202020204" pitchFamily="34" charset="0"/>
              </a:rPr>
              <a:t>, </a:t>
            </a:r>
            <a:r>
              <a:rPr lang="en-IN" sz="3600" b="0" i="1" dirty="0">
                <a:solidFill>
                  <a:srgbClr val="222222"/>
                </a:solidFill>
                <a:effectLst/>
                <a:latin typeface="Arial" panose="020B0604020202020204" pitchFamily="34" charset="0"/>
              </a:rPr>
              <a:t>32</a:t>
            </a:r>
            <a:r>
              <a:rPr lang="en-IN" sz="3600" b="0" i="0" dirty="0">
                <a:solidFill>
                  <a:srgbClr val="222222"/>
                </a:solidFill>
                <a:effectLst/>
                <a:latin typeface="Arial" panose="020B0604020202020204" pitchFamily="34" charset="0"/>
              </a:rPr>
              <a:t>, (2019), pp.864-871.</a:t>
            </a:r>
          </a:p>
          <a:p>
            <a:pPr>
              <a:lnSpc>
                <a:spcPct val="114000"/>
              </a:lnSpc>
            </a:pPr>
            <a:endParaRPr lang="en-IN" sz="3600" b="0" strike="noStrike" spc="-1" dirty="0">
              <a:solidFill>
                <a:srgbClr val="000000"/>
              </a:solidFill>
              <a:latin typeface="Arial"/>
              <a:ea typeface="ＭＳ Ｐゴシック"/>
            </a:endParaRPr>
          </a:p>
          <a:p>
            <a:pPr>
              <a:lnSpc>
                <a:spcPct val="114000"/>
              </a:lnSpc>
            </a:pPr>
            <a:r>
              <a:rPr lang="en-IN" sz="3600" b="0" strike="noStrike" spc="-1" dirty="0">
                <a:solidFill>
                  <a:srgbClr val="000000"/>
                </a:solidFill>
                <a:latin typeface="Arial"/>
                <a:ea typeface="ＭＳ Ｐゴシック"/>
              </a:rPr>
              <a:t>3.Lerdorf, R., </a:t>
            </a:r>
            <a:r>
              <a:rPr lang="en-IN" sz="3600" b="0" strike="noStrike" spc="-1" dirty="0" err="1">
                <a:solidFill>
                  <a:srgbClr val="000000"/>
                </a:solidFill>
                <a:latin typeface="Arial"/>
                <a:ea typeface="ＭＳ Ｐゴシック"/>
              </a:rPr>
              <a:t>Tatroe</a:t>
            </a:r>
            <a:r>
              <a:rPr lang="en-IN" sz="3600" b="0" strike="noStrike" spc="-1" dirty="0">
                <a:solidFill>
                  <a:srgbClr val="000000"/>
                </a:solidFill>
                <a:latin typeface="Arial"/>
                <a:ea typeface="ＭＳ Ｐゴシック"/>
              </a:rPr>
              <a:t>, K., </a:t>
            </a:r>
            <a:r>
              <a:rPr lang="en-IN" sz="3600" b="0" strike="noStrike" spc="-1" dirty="0" err="1">
                <a:solidFill>
                  <a:srgbClr val="000000"/>
                </a:solidFill>
                <a:latin typeface="Arial"/>
                <a:ea typeface="ＭＳ Ｐゴシック"/>
              </a:rPr>
              <a:t>Kaehms</a:t>
            </a:r>
            <a:r>
              <a:rPr lang="en-IN" sz="3600" b="0" strike="noStrike" spc="-1" dirty="0">
                <a:solidFill>
                  <a:srgbClr val="000000"/>
                </a:solidFill>
                <a:latin typeface="Arial"/>
                <a:ea typeface="ＭＳ Ｐゴシック"/>
              </a:rPr>
              <a:t>, B. and </a:t>
            </a:r>
            <a:r>
              <a:rPr lang="en-IN" sz="3600" b="0" strike="noStrike" spc="-1" dirty="0" err="1">
                <a:solidFill>
                  <a:srgbClr val="000000"/>
                </a:solidFill>
                <a:latin typeface="Arial"/>
                <a:ea typeface="ＭＳ Ｐゴシック"/>
              </a:rPr>
              <a:t>McGredy</a:t>
            </a:r>
            <a:r>
              <a:rPr lang="en-IN" sz="3600" b="0" strike="noStrike" spc="-1" dirty="0">
                <a:solidFill>
                  <a:srgbClr val="000000"/>
                </a:solidFill>
                <a:latin typeface="Arial"/>
                <a:ea typeface="ＭＳ Ｐゴシック"/>
              </a:rPr>
              <a:t>, R., 2002. Programming </a:t>
            </a:r>
          </a:p>
          <a:p>
            <a:pPr>
              <a:lnSpc>
                <a:spcPct val="114000"/>
              </a:lnSpc>
            </a:pPr>
            <a:r>
              <a:rPr lang="en-IN" sz="3600" b="0" strike="noStrike" spc="-1" dirty="0">
                <a:solidFill>
                  <a:srgbClr val="000000"/>
                </a:solidFill>
                <a:latin typeface="Arial"/>
                <a:ea typeface="ＭＳ Ｐゴシック"/>
              </a:rPr>
              <a:t>    Php." </a:t>
            </a:r>
            <a:r>
              <a:rPr lang="en-IN" sz="3600" b="0" strike="noStrike" spc="-1" dirty="0">
                <a:solidFill>
                  <a:srgbClr val="000000"/>
                </a:solidFill>
                <a:highlight>
                  <a:srgbClr val="FFFF00"/>
                </a:highlight>
                <a:latin typeface="Arial"/>
                <a:ea typeface="ＭＳ Ｐゴシック"/>
              </a:rPr>
              <a:t>O'Reilly Media, </a:t>
            </a:r>
            <a:r>
              <a:rPr lang="en-IN" sz="3600" b="0" strike="noStrike" spc="-1" dirty="0" err="1">
                <a:solidFill>
                  <a:srgbClr val="000000"/>
                </a:solidFill>
                <a:highlight>
                  <a:srgbClr val="FFFF00"/>
                </a:highlight>
                <a:latin typeface="Arial"/>
                <a:ea typeface="ＭＳ Ｐゴシック"/>
              </a:rPr>
              <a:t>Inc.".ISBN</a:t>
            </a:r>
            <a:endParaRPr lang="en-IN" sz="3600" b="0" strike="noStrike" spc="-1" dirty="0">
              <a:solidFill>
                <a:srgbClr val="000000"/>
              </a:solidFill>
              <a:highlight>
                <a:srgbClr val="FFFF00"/>
              </a:highlight>
              <a:latin typeface="Arial"/>
              <a:ea typeface="ＭＳ Ｐゴシック"/>
            </a:endParaRPr>
          </a:p>
          <a:p>
            <a:pPr>
              <a:lnSpc>
                <a:spcPct val="114000"/>
              </a:lnSpc>
            </a:pPr>
            <a:endParaRPr lang="en-IN" sz="3600" b="0" strike="noStrike" spc="-1" dirty="0">
              <a:highlight>
                <a:srgbClr val="FFFF00"/>
              </a:highlight>
              <a:latin typeface="Arial"/>
            </a:endParaRPr>
          </a:p>
          <a:p>
            <a:pPr>
              <a:lnSpc>
                <a:spcPct val="114000"/>
              </a:lnSpc>
            </a:pPr>
            <a:r>
              <a:rPr lang="en-IN" sz="3600" b="0" strike="noStrike" spc="-1" dirty="0">
                <a:solidFill>
                  <a:srgbClr val="000000"/>
                </a:solidFill>
                <a:highlight>
                  <a:srgbClr val="FFFF00"/>
                </a:highlight>
                <a:latin typeface="Arial"/>
                <a:ea typeface="ＭＳ Ｐゴシック"/>
              </a:rPr>
              <a:t>   </a:t>
            </a:r>
            <a:endParaRPr lang="en-IN" sz="3600" b="0" strike="noStrike" spc="-1" dirty="0">
              <a:highlight>
                <a:srgbClr val="FFFF00"/>
              </a:highlight>
              <a:latin typeface="Arial"/>
            </a:endParaRPr>
          </a:p>
          <a:p>
            <a:pPr>
              <a:lnSpc>
                <a:spcPct val="114000"/>
              </a:lnSpc>
            </a:pPr>
            <a:r>
              <a:rPr lang="en-IN" sz="3600" b="0" strike="noStrike" spc="-1" dirty="0">
                <a:solidFill>
                  <a:srgbClr val="000000"/>
                </a:solidFill>
                <a:latin typeface="Arial"/>
                <a:ea typeface="ＭＳ Ｐゴシック"/>
              </a:rPr>
              <a:t>4. Chodorow, C. "Introduction to </a:t>
            </a:r>
            <a:r>
              <a:rPr lang="en-IN" sz="3600" b="0" strike="noStrike" spc="-1" dirty="0" err="1">
                <a:solidFill>
                  <a:srgbClr val="000000"/>
                </a:solidFill>
                <a:latin typeface="Arial"/>
                <a:ea typeface="ＭＳ Ｐゴシック"/>
              </a:rPr>
              <a:t>mongodb</a:t>
            </a:r>
            <a:r>
              <a:rPr lang="en-IN" sz="3600" b="0" strike="noStrike" spc="-1" dirty="0">
                <a:solidFill>
                  <a:srgbClr val="000000"/>
                </a:solidFill>
                <a:latin typeface="Arial"/>
                <a:ea typeface="ＭＳ Ｐゴシック"/>
              </a:rPr>
              <a:t>." Free and Open Source </a:t>
            </a:r>
          </a:p>
          <a:p>
            <a:pPr>
              <a:lnSpc>
                <a:spcPct val="114000"/>
              </a:lnSpc>
            </a:pPr>
            <a:r>
              <a:rPr lang="en-IN" sz="3600" spc="-1" dirty="0">
                <a:solidFill>
                  <a:srgbClr val="000000"/>
                </a:solidFill>
                <a:latin typeface="Arial"/>
                <a:ea typeface="ＭＳ Ｐゴシック"/>
              </a:rPr>
              <a:t>    </a:t>
            </a:r>
            <a:r>
              <a:rPr lang="en-IN" sz="3600" b="0" strike="noStrike" spc="-1" dirty="0">
                <a:solidFill>
                  <a:srgbClr val="000000"/>
                </a:solidFill>
                <a:latin typeface="Arial"/>
                <a:ea typeface="ＭＳ Ｐゴシック"/>
              </a:rPr>
              <a:t>Software Developers European Meeting (FOSDEM).</a:t>
            </a:r>
            <a:r>
              <a:rPr lang="en-IN" sz="3600" b="0" strike="noStrike" spc="-1" dirty="0" err="1">
                <a:solidFill>
                  <a:srgbClr val="000000"/>
                </a:solidFill>
                <a:latin typeface="Arial"/>
                <a:ea typeface="ＭＳ Ｐゴシック"/>
              </a:rPr>
              <a:t>isbn</a:t>
            </a:r>
            <a:endParaRPr lang="en-IN" sz="3600" b="0" strike="noStrike" spc="-1" dirty="0">
              <a:latin typeface="Arial"/>
            </a:endParaRPr>
          </a:p>
          <a:p>
            <a:pPr>
              <a:lnSpc>
                <a:spcPct val="114000"/>
              </a:lnSpc>
            </a:pPr>
            <a:endParaRPr lang="en-IN" sz="3600" b="0" strike="noStrike" spc="-1" dirty="0">
              <a:latin typeface="Arial"/>
            </a:endParaRPr>
          </a:p>
          <a:p>
            <a:pPr>
              <a:lnSpc>
                <a:spcPct val="114000"/>
              </a:lnSpc>
            </a:pPr>
            <a:endParaRPr lang="en-IN" sz="3600" b="0" strike="noStrike" spc="-1" dirty="0">
              <a:latin typeface="Arial"/>
            </a:endParaRPr>
          </a:p>
        </p:txBody>
      </p:sp>
      <p:sp>
        <p:nvSpPr>
          <p:cNvPr id="97" name="CustomShape 4"/>
          <p:cNvSpPr/>
          <p:nvPr/>
        </p:nvSpPr>
        <p:spPr>
          <a:xfrm>
            <a:off x="5099040" y="168120"/>
            <a:ext cx="10210320" cy="1097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7200" b="1" strike="noStrike" spc="-1">
                <a:solidFill>
                  <a:srgbClr val="1F497D"/>
                </a:solidFill>
                <a:latin typeface="Calibri"/>
                <a:ea typeface="ＭＳ Ｐゴシック"/>
              </a:rPr>
              <a:t>References</a:t>
            </a:r>
            <a:endParaRPr lang="en-IN" sz="7200" b="0" strike="noStrike" spc="-1">
              <a:latin typeface="Arial"/>
            </a:endParaRPr>
          </a:p>
        </p:txBody>
      </p:sp>
    </p:spTree>
    <p:extLst>
      <p:ext uri="{BB962C8B-B14F-4D97-AF65-F5344CB8AC3E}">
        <p14:creationId xmlns:p14="http://schemas.microsoft.com/office/powerpoint/2010/main" val="24480737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6DEA-F64C-4BFD-9D3F-DAD0D1B9592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6916B52E-925D-4E26-938B-0559A177ACA7}"/>
              </a:ext>
            </a:extLst>
          </p:cNvPr>
          <p:cNvSpPr>
            <a:spLocks noGrp="1"/>
          </p:cNvSpPr>
          <p:nvPr>
            <p:ph type="subTitle"/>
          </p:nvPr>
        </p:nvSpPr>
        <p:spPr/>
        <p:txBody>
          <a:bodyPr/>
          <a:lstStyle/>
          <a:p>
            <a:endParaRPr lang="en-IN"/>
          </a:p>
        </p:txBody>
      </p:sp>
    </p:spTree>
    <p:extLst>
      <p:ext uri="{BB962C8B-B14F-4D97-AF65-F5344CB8AC3E}">
        <p14:creationId xmlns:p14="http://schemas.microsoft.com/office/powerpoint/2010/main" val="380488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1004760" y="1692360"/>
            <a:ext cx="18267120" cy="6573600"/>
          </a:xfrm>
          <a:prstGeom prst="rect">
            <a:avLst/>
          </a:prstGeom>
          <a:noFill/>
          <a:ln>
            <a:noFill/>
          </a:ln>
        </p:spPr>
        <p:txBody>
          <a:bodyPr lIns="0" tIns="0" rIns="0" bIns="0"/>
          <a:lstStyle/>
          <a:p>
            <a:pPr marL="857160" indent="-856800">
              <a:lnSpc>
                <a:spcPct val="100000"/>
              </a:lnSpc>
              <a:spcBef>
                <a:spcPts val="1199"/>
              </a:spcBef>
              <a:buClr>
                <a:srgbClr val="16355A"/>
              </a:buClr>
              <a:buFont typeface="Arial"/>
              <a:buChar char="•"/>
            </a:pPr>
            <a:r>
              <a:rPr lang="en-US" sz="6000" b="0" strike="noStrike" spc="-1">
                <a:solidFill>
                  <a:srgbClr val="16355A"/>
                </a:solidFill>
                <a:latin typeface="Arial"/>
                <a:ea typeface="ＭＳ Ｐゴシック"/>
              </a:rPr>
              <a:t>Introduction </a:t>
            </a:r>
            <a:endParaRPr lang="en-US" sz="6000" b="0" strike="noStrike" spc="-1">
              <a:solidFill>
                <a:srgbClr val="000000"/>
              </a:solidFill>
              <a:latin typeface="Calibri"/>
            </a:endParaRPr>
          </a:p>
          <a:p>
            <a:pPr marL="857160" indent="-856800">
              <a:lnSpc>
                <a:spcPct val="100000"/>
              </a:lnSpc>
              <a:spcBef>
                <a:spcPts val="1199"/>
              </a:spcBef>
              <a:buClr>
                <a:srgbClr val="16355A"/>
              </a:buClr>
              <a:buFont typeface="Arial"/>
              <a:buChar char="•"/>
            </a:pPr>
            <a:r>
              <a:rPr lang="en-US" sz="6000" b="0" strike="noStrike" spc="-1">
                <a:solidFill>
                  <a:srgbClr val="16355A"/>
                </a:solidFill>
                <a:latin typeface="Arial"/>
                <a:ea typeface="ＭＳ Ｐゴシック"/>
              </a:rPr>
              <a:t>Literature Survey </a:t>
            </a:r>
            <a:endParaRPr lang="en-US" sz="6000" b="0" strike="noStrike" spc="-1">
              <a:solidFill>
                <a:srgbClr val="000000"/>
              </a:solidFill>
              <a:latin typeface="Calibri"/>
            </a:endParaRPr>
          </a:p>
          <a:p>
            <a:pPr marL="857160" indent="-856800">
              <a:lnSpc>
                <a:spcPct val="100000"/>
              </a:lnSpc>
              <a:spcBef>
                <a:spcPts val="1199"/>
              </a:spcBef>
              <a:buClr>
                <a:srgbClr val="16355A"/>
              </a:buClr>
              <a:buFont typeface="Arial"/>
              <a:buChar char="•"/>
            </a:pPr>
            <a:r>
              <a:rPr lang="en-US" sz="6000" b="0" strike="noStrike" spc="-1">
                <a:solidFill>
                  <a:srgbClr val="16355A"/>
                </a:solidFill>
                <a:latin typeface="Arial"/>
                <a:ea typeface="ＭＳ Ｐゴシック"/>
              </a:rPr>
              <a:t>Objectives of the Project Work </a:t>
            </a:r>
            <a:endParaRPr lang="en-US" sz="6000" b="0" strike="noStrike" spc="-1">
              <a:solidFill>
                <a:srgbClr val="000000"/>
              </a:solidFill>
              <a:latin typeface="Calibri"/>
            </a:endParaRPr>
          </a:p>
          <a:p>
            <a:pPr marL="857160" indent="-856800">
              <a:lnSpc>
                <a:spcPct val="100000"/>
              </a:lnSpc>
              <a:spcBef>
                <a:spcPts val="1199"/>
              </a:spcBef>
              <a:buClr>
                <a:srgbClr val="16355A"/>
              </a:buClr>
              <a:buFont typeface="Arial"/>
              <a:buChar char="•"/>
            </a:pPr>
            <a:r>
              <a:rPr lang="en-US" sz="6000" b="0" strike="noStrike" spc="-1">
                <a:solidFill>
                  <a:srgbClr val="16355A"/>
                </a:solidFill>
                <a:latin typeface="Arial"/>
                <a:ea typeface="ＭＳ Ｐゴシック"/>
              </a:rPr>
              <a:t>Proposed Methodology </a:t>
            </a:r>
            <a:endParaRPr lang="en-US" sz="6000" b="0" strike="noStrike" spc="-1">
              <a:solidFill>
                <a:srgbClr val="000000"/>
              </a:solidFill>
              <a:latin typeface="Calibri"/>
            </a:endParaRPr>
          </a:p>
          <a:p>
            <a:pPr marL="857160" indent="-856800">
              <a:lnSpc>
                <a:spcPct val="100000"/>
              </a:lnSpc>
              <a:spcBef>
                <a:spcPts val="1199"/>
              </a:spcBef>
              <a:buClr>
                <a:srgbClr val="16355A"/>
              </a:buClr>
              <a:buFont typeface="Arial"/>
              <a:buChar char="•"/>
            </a:pPr>
            <a:r>
              <a:rPr lang="en-US" sz="6000" b="0" strike="noStrike" spc="-1">
                <a:solidFill>
                  <a:srgbClr val="16355A"/>
                </a:solidFill>
                <a:latin typeface="Arial"/>
                <a:ea typeface="ＭＳ Ｐゴシック"/>
              </a:rPr>
              <a:t>Hardware &amp; Software Requirements</a:t>
            </a:r>
            <a:endParaRPr lang="en-US" sz="6000" b="0" strike="noStrike" spc="-1">
              <a:solidFill>
                <a:srgbClr val="000000"/>
              </a:solidFill>
              <a:latin typeface="Calibri"/>
            </a:endParaRPr>
          </a:p>
          <a:p>
            <a:pPr>
              <a:lnSpc>
                <a:spcPct val="100000"/>
              </a:lnSpc>
              <a:spcBef>
                <a:spcPts val="1321"/>
              </a:spcBef>
            </a:pPr>
            <a:endParaRPr lang="en-US" sz="6000" b="0" strike="noStrike" spc="-1">
              <a:solidFill>
                <a:srgbClr val="000000"/>
              </a:solidFill>
              <a:latin typeface="Calibri"/>
            </a:endParaRPr>
          </a:p>
        </p:txBody>
      </p:sp>
      <p:sp>
        <p:nvSpPr>
          <p:cNvPr id="72" name="TextShape 2"/>
          <p:cNvSpPr txBox="1"/>
          <p:nvPr/>
        </p:nvSpPr>
        <p:spPr>
          <a:xfrm>
            <a:off x="4108320" y="96840"/>
            <a:ext cx="11277360" cy="1230120"/>
          </a:xfrm>
          <a:prstGeom prst="rect">
            <a:avLst/>
          </a:prstGeom>
          <a:noFill/>
          <a:ln>
            <a:noFill/>
          </a:ln>
        </p:spPr>
        <p:txBody>
          <a:bodyPr lIns="0" tIns="0" rIns="0" bIns="0"/>
          <a:lstStyle/>
          <a:p>
            <a:pPr algn="ctr">
              <a:lnSpc>
                <a:spcPct val="100000"/>
              </a:lnSpc>
            </a:pPr>
            <a:r>
              <a:rPr lang="en-US" sz="8000" b="1" strike="noStrike" spc="-1">
                <a:solidFill>
                  <a:srgbClr val="1F497D"/>
                </a:solidFill>
                <a:latin typeface="Calibri"/>
                <a:ea typeface="ＭＳ Ｐゴシック"/>
              </a:rPr>
              <a:t>Agenda</a:t>
            </a:r>
            <a:endParaRPr lang="en-US" sz="8000" b="0" strike="noStrike" spc="-1">
              <a:solidFill>
                <a:srgbClr val="000000"/>
              </a:solidFill>
              <a:latin typeface="Calibri"/>
            </a:endParaRPr>
          </a:p>
        </p:txBody>
      </p:sp>
      <p:sp>
        <p:nvSpPr>
          <p:cNvPr id="73" name="TextShape 3"/>
          <p:cNvSpPr txBox="1"/>
          <p:nvPr/>
        </p:nvSpPr>
        <p:spPr>
          <a:xfrm>
            <a:off x="907920" y="106948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74" name="TextShape 4"/>
          <p:cNvSpPr txBox="1"/>
          <p:nvPr/>
        </p:nvSpPr>
        <p:spPr>
          <a:xfrm>
            <a:off x="17138520" y="10623600"/>
            <a:ext cx="2719080" cy="367920"/>
          </a:xfrm>
          <a:prstGeom prst="rect">
            <a:avLst/>
          </a:prstGeom>
          <a:noFill/>
          <a:ln>
            <a:noFill/>
          </a:ln>
        </p:spPr>
        <p:txBody>
          <a:bodyPr lIns="0" tIns="0" rIns="0" bIns="0"/>
          <a:lstStyle/>
          <a:p>
            <a:pPr algn="r">
              <a:lnSpc>
                <a:spcPct val="100000"/>
              </a:lnSpc>
            </a:pPr>
            <a:fld id="{461F40AE-13F6-4855-A0AF-33B1EE4CF266}" type="slidenum">
              <a:rPr lang="en-IN" sz="2400" b="0" strike="noStrike" spc="-1">
                <a:solidFill>
                  <a:srgbClr val="000000"/>
                </a:solidFill>
                <a:latin typeface="Calibri"/>
                <a:ea typeface="ＭＳ Ｐゴシック"/>
              </a:rPr>
              <a:t>2</a:t>
            </a:fld>
            <a:endParaRPr lang="en-IN" sz="2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108320" y="96840"/>
            <a:ext cx="11277360" cy="121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8000" b="1" strike="noStrike" spc="-1">
                <a:solidFill>
                  <a:srgbClr val="1F497D"/>
                </a:solidFill>
                <a:latin typeface="Calibri"/>
                <a:ea typeface="ＭＳ Ｐゴシック"/>
              </a:rPr>
              <a:t>Introduction</a:t>
            </a:r>
            <a:endParaRPr lang="en-IN" sz="8000" b="0" strike="noStrike" spc="-1">
              <a:latin typeface="Arial"/>
            </a:endParaRPr>
          </a:p>
        </p:txBody>
      </p:sp>
      <p:sp>
        <p:nvSpPr>
          <p:cNvPr id="76" name="CustomShape 2"/>
          <p:cNvSpPr/>
          <p:nvPr/>
        </p:nvSpPr>
        <p:spPr>
          <a:xfrm>
            <a:off x="1154160" y="1581120"/>
            <a:ext cx="17584200" cy="872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00">
              <a:lnSpc>
                <a:spcPct val="114000"/>
              </a:lnSpc>
            </a:pPr>
            <a:r>
              <a:rPr lang="en-IN" sz="4800" b="0" strike="noStrike" spc="-1" dirty="0">
                <a:solidFill>
                  <a:srgbClr val="000000"/>
                </a:solidFill>
                <a:latin typeface="Times New Roman"/>
                <a:ea typeface="Calibri"/>
              </a:rPr>
              <a:t>Every website needs to maintain Databases of the students and data related to the subjects and textbooks, Journal’s for sufficient use of student, In </a:t>
            </a:r>
            <a:r>
              <a:rPr lang="en-IN" sz="4800" b="0" strike="noStrike" spc="-1" dirty="0" err="1">
                <a:solidFill>
                  <a:srgbClr val="000000"/>
                </a:solidFill>
                <a:latin typeface="Times New Roman"/>
                <a:ea typeface="Calibri"/>
              </a:rPr>
              <a:t>rvce</a:t>
            </a:r>
            <a:r>
              <a:rPr lang="en-IN" sz="4800" b="0" strike="noStrike" spc="-1" dirty="0">
                <a:solidFill>
                  <a:srgbClr val="000000"/>
                </a:solidFill>
                <a:latin typeface="Times New Roman"/>
                <a:ea typeface="Calibri"/>
              </a:rPr>
              <a:t> college website few of the resources data can’t be assessed by outside of the college    premises, and only can be accessed with the college Wi-Fi connectivity, which can be only done in college premises</a:t>
            </a:r>
            <a:r>
              <a:rPr lang="en-IN" sz="3600" b="0" strike="noStrike" spc="-1" dirty="0">
                <a:solidFill>
                  <a:srgbClr val="000000"/>
                </a:solidFill>
                <a:latin typeface="Times New Roman"/>
                <a:ea typeface="Calibri"/>
              </a:rPr>
              <a:t>.</a:t>
            </a: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r>
              <a:rPr lang="en-IN" sz="4800" b="0" strike="noStrike" spc="-1" dirty="0">
                <a:solidFill>
                  <a:srgbClr val="000000"/>
                </a:solidFill>
                <a:latin typeface="Times New Roman"/>
                <a:ea typeface="Calibri"/>
              </a:rPr>
              <a:t>As we are working specifically on the previous year data which can be helpful for the students who are outside of college premises also for the upcoming juniors who can make use this website.</a:t>
            </a:r>
            <a:endParaRPr lang="en-IN" sz="48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p:txBody>
      </p:sp>
      <p:sp>
        <p:nvSpPr>
          <p:cNvPr id="77" name="TextShape 3"/>
          <p:cNvSpPr txBox="1"/>
          <p:nvPr/>
        </p:nvSpPr>
        <p:spPr>
          <a:xfrm>
            <a:off x="907920" y="107884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78" name="TextShape 4"/>
          <p:cNvSpPr txBox="1"/>
          <p:nvPr/>
        </p:nvSpPr>
        <p:spPr>
          <a:xfrm>
            <a:off x="17138520" y="10623600"/>
            <a:ext cx="2719080" cy="367920"/>
          </a:xfrm>
          <a:prstGeom prst="rect">
            <a:avLst/>
          </a:prstGeom>
          <a:noFill/>
          <a:ln>
            <a:noFill/>
          </a:ln>
        </p:spPr>
        <p:txBody>
          <a:bodyPr lIns="0" tIns="0" rIns="0" bIns="0"/>
          <a:lstStyle/>
          <a:p>
            <a:pPr algn="r">
              <a:lnSpc>
                <a:spcPct val="100000"/>
              </a:lnSpc>
            </a:pPr>
            <a:fld id="{517D7650-6208-4143-8F2F-D58D19ADEFE0}" type="slidenum">
              <a:rPr lang="en-IN" sz="2400" b="0" strike="noStrike" spc="-1">
                <a:solidFill>
                  <a:srgbClr val="000000"/>
                </a:solidFill>
                <a:latin typeface="Calibri"/>
                <a:ea typeface="ＭＳ Ｐゴシック"/>
              </a:rPr>
              <a:t>3</a:t>
            </a:fld>
            <a:endParaRPr lang="en-IN" sz="2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0" y="580737"/>
            <a:ext cx="18248440" cy="8831880"/>
          </a:xfrm>
          <a:prstGeom prst="rect">
            <a:avLst/>
          </a:prstGeom>
          <a:noFill/>
          <a:ln>
            <a:noFill/>
          </a:ln>
        </p:spPr>
        <p:txBody>
          <a:bodyPr lIns="0" tIns="0" rIns="0" bIns="0"/>
          <a:lstStyle/>
          <a:p>
            <a:pPr marL="457200" indent="-455040">
              <a:lnSpc>
                <a:spcPct val="114000"/>
              </a:lnSpc>
              <a:spcBef>
                <a:spcPts val="720"/>
              </a:spcBef>
              <a:buClr>
                <a:srgbClr val="000000"/>
              </a:buClr>
              <a:buFont typeface="Arial"/>
              <a:buChar char="•"/>
            </a:pPr>
            <a:endParaRPr lang="en-US" sz="4800" b="1" dirty="0">
              <a:solidFill>
                <a:schemeClr val="dk1"/>
              </a:solidFill>
              <a:latin typeface="Times New Roman"/>
              <a:ea typeface="Times New Roman"/>
              <a:cs typeface="Times New Roman"/>
              <a:sym typeface="Times New Roman"/>
            </a:endParaRPr>
          </a:p>
          <a:p>
            <a:pPr marL="457200" indent="-455040">
              <a:lnSpc>
                <a:spcPct val="114000"/>
              </a:lnSpc>
              <a:spcBef>
                <a:spcPts val="720"/>
              </a:spcBef>
              <a:buClr>
                <a:srgbClr val="000000"/>
              </a:buClr>
              <a:buFont typeface="Arial"/>
              <a:buChar char="•"/>
            </a:pPr>
            <a:r>
              <a:rPr lang="en-US" sz="4800" b="1" dirty="0">
                <a:solidFill>
                  <a:schemeClr val="dk1"/>
                </a:solidFill>
                <a:latin typeface="Times New Roman"/>
                <a:ea typeface="Times New Roman"/>
                <a:cs typeface="Times New Roman"/>
                <a:sym typeface="Times New Roman"/>
              </a:rPr>
              <a:t>Problem Statement</a:t>
            </a:r>
          </a:p>
          <a:p>
            <a:pPr marL="2160">
              <a:lnSpc>
                <a:spcPct val="114000"/>
              </a:lnSpc>
              <a:spcBef>
                <a:spcPts val="720"/>
              </a:spcBef>
              <a:buClr>
                <a:srgbClr val="000000"/>
              </a:buClr>
            </a:pPr>
            <a:r>
              <a:rPr lang="en-IN" sz="4800" spc="-1" dirty="0">
                <a:solidFill>
                  <a:srgbClr val="000000"/>
                </a:solidFill>
                <a:latin typeface="Times New Roman"/>
                <a:ea typeface="Calibri"/>
              </a:rPr>
              <a:t>      </a:t>
            </a:r>
          </a:p>
          <a:p>
            <a:pPr marL="2160">
              <a:lnSpc>
                <a:spcPct val="114000"/>
              </a:lnSpc>
              <a:spcBef>
                <a:spcPts val="720"/>
              </a:spcBef>
              <a:buClr>
                <a:srgbClr val="000000"/>
              </a:buClr>
            </a:pPr>
            <a:r>
              <a:rPr lang="en-IN" sz="4800" b="0" strike="noStrike" spc="-1" dirty="0">
                <a:solidFill>
                  <a:srgbClr val="000000"/>
                </a:solidFill>
                <a:latin typeface="Times New Roman"/>
                <a:ea typeface="Calibri"/>
              </a:rPr>
              <a:t>	</a:t>
            </a:r>
            <a:r>
              <a:rPr lang="en-US" sz="4800" b="0" strike="noStrike" spc="-1" dirty="0">
                <a:solidFill>
                  <a:srgbClr val="FF0000"/>
                </a:solidFill>
                <a:latin typeface="Times New Roman"/>
                <a:ea typeface="Calibri"/>
              </a:rPr>
              <a:t>Students face issues while accessing previous year question papers  	who stay outside the college premises.</a:t>
            </a:r>
          </a:p>
          <a:p>
            <a:pPr marL="2160">
              <a:lnSpc>
                <a:spcPct val="114000"/>
              </a:lnSpc>
              <a:spcBef>
                <a:spcPts val="720"/>
              </a:spcBef>
              <a:buClr>
                <a:srgbClr val="000000"/>
              </a:buClr>
            </a:pPr>
            <a:r>
              <a:rPr lang="en-US" sz="4800" spc="-1" dirty="0">
                <a:solidFill>
                  <a:srgbClr val="FF0000"/>
                </a:solidFill>
                <a:latin typeface="Times New Roman"/>
                <a:ea typeface="Calibri"/>
              </a:rPr>
              <a:t>How they are facing the problems</a:t>
            </a:r>
            <a:endParaRPr lang="en-IN" sz="3600" spc="-1" dirty="0">
              <a:solidFill>
                <a:srgbClr val="FF0000"/>
              </a:solidFill>
              <a:latin typeface="Times New Roman"/>
              <a:ea typeface="Calibri"/>
            </a:endParaRPr>
          </a:p>
        </p:txBody>
      </p:sp>
      <p:sp>
        <p:nvSpPr>
          <p:cNvPr id="80" name="TextShape 2"/>
          <p:cNvSpPr txBox="1"/>
          <p:nvPr/>
        </p:nvSpPr>
        <p:spPr>
          <a:xfrm>
            <a:off x="559800" y="10524240"/>
            <a:ext cx="4624200" cy="419760"/>
          </a:xfrm>
          <a:prstGeom prst="rect">
            <a:avLst/>
          </a:prstGeom>
          <a:noFill/>
          <a:ln>
            <a:noFill/>
          </a:ln>
        </p:spPr>
        <p:txBody>
          <a:bodyPr lIns="0" tIns="0" rIns="0" bIns="0"/>
          <a:lstStyle/>
          <a:p>
            <a:pPr>
              <a:lnSpc>
                <a:spcPct val="100000"/>
              </a:lnSpc>
            </a:pPr>
            <a:r>
              <a:rPr lang="en-IN" sz="1400" b="0" strike="noStrike" spc="-1">
                <a:solidFill>
                  <a:srgbClr val="898989"/>
                </a:solidFill>
                <a:latin typeface="Calibri"/>
                <a:ea typeface="ＭＳ Ｐゴシック"/>
              </a:rPr>
              <a:t>16/11/2021</a:t>
            </a:r>
            <a:endParaRPr lang="en-IN" sz="1400" b="0" strike="noStrike" spc="-1">
              <a:latin typeface="Times New Roman"/>
            </a:endParaRPr>
          </a:p>
        </p:txBody>
      </p:sp>
      <p:sp>
        <p:nvSpPr>
          <p:cNvPr id="81" name="TextShape 3"/>
          <p:cNvSpPr txBox="1"/>
          <p:nvPr/>
        </p:nvSpPr>
        <p:spPr>
          <a:xfrm>
            <a:off x="17138520" y="10623600"/>
            <a:ext cx="2719080" cy="296640"/>
          </a:xfrm>
          <a:prstGeom prst="rect">
            <a:avLst/>
          </a:prstGeom>
          <a:noFill/>
          <a:ln>
            <a:noFill/>
          </a:ln>
        </p:spPr>
        <p:txBody>
          <a:bodyPr lIns="0" tIns="0" rIns="0" bIns="0"/>
          <a:lstStyle/>
          <a:p>
            <a:pPr algn="r">
              <a:lnSpc>
                <a:spcPct val="100000"/>
              </a:lnSpc>
            </a:pPr>
            <a:fld id="{F4F5A788-79BF-43C7-BCD2-B61538AD5DBF}" type="slidenum">
              <a:rPr lang="en-IN" sz="1400" b="0" strike="noStrike" spc="-1">
                <a:solidFill>
                  <a:srgbClr val="898989"/>
                </a:solidFill>
                <a:latin typeface="Calibri"/>
                <a:ea typeface="ＭＳ Ｐゴシック"/>
              </a:rPr>
              <a:t>4</a:t>
            </a:fld>
            <a:endParaRPr lang="en-IN"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1004760" y="1692360"/>
            <a:ext cx="18248440" cy="8831880"/>
          </a:xfrm>
          <a:prstGeom prst="rect">
            <a:avLst/>
          </a:prstGeom>
          <a:noFill/>
          <a:ln>
            <a:noFill/>
          </a:ln>
        </p:spPr>
        <p:txBody>
          <a:bodyPr lIns="0" tIns="0" rIns="0" bIns="0"/>
          <a:lstStyle/>
          <a:p>
            <a:pPr marL="2160">
              <a:lnSpc>
                <a:spcPct val="114000"/>
              </a:lnSpc>
              <a:spcBef>
                <a:spcPts val="720"/>
              </a:spcBef>
              <a:buClr>
                <a:srgbClr val="000000"/>
              </a:buClr>
            </a:pPr>
            <a:r>
              <a:rPr lang="en-US" sz="4800" b="1" dirty="0">
                <a:solidFill>
                  <a:schemeClr val="dk1"/>
                </a:solidFill>
                <a:latin typeface="Times New Roman"/>
                <a:ea typeface="Times New Roman"/>
                <a:cs typeface="Times New Roman"/>
                <a:sym typeface="Times New Roman"/>
              </a:rPr>
              <a:t>Scope of the project</a:t>
            </a:r>
          </a:p>
          <a:p>
            <a:pPr marL="2160">
              <a:lnSpc>
                <a:spcPct val="114000"/>
              </a:lnSpc>
              <a:spcBef>
                <a:spcPts val="720"/>
              </a:spcBef>
              <a:buClr>
                <a:srgbClr val="000000"/>
              </a:buClr>
            </a:pPr>
            <a:endParaRPr lang="en-US" sz="1600" b="1" dirty="0">
              <a:solidFill>
                <a:schemeClr val="dk1"/>
              </a:solidFill>
              <a:latin typeface="Times New Roman"/>
              <a:ea typeface="Times New Roman"/>
              <a:cs typeface="Times New Roman"/>
              <a:sym typeface="Times New Roman"/>
            </a:endParaRPr>
          </a:p>
          <a:p>
            <a:pPr marL="2160">
              <a:lnSpc>
                <a:spcPct val="114000"/>
              </a:lnSpc>
              <a:spcBef>
                <a:spcPts val="720"/>
              </a:spcBef>
              <a:buClr>
                <a:srgbClr val="000000"/>
              </a:buClr>
            </a:pPr>
            <a:r>
              <a:rPr lang="en-US" sz="4800" dirty="0">
                <a:solidFill>
                  <a:schemeClr val="dk1"/>
                </a:solidFill>
                <a:latin typeface="Times New Roman"/>
                <a:ea typeface="Times New Roman"/>
                <a:cs typeface="Times New Roman"/>
                <a:sym typeface="Times New Roman"/>
              </a:rPr>
              <a:t>The overcome will build a website which will be able to provide 	</a:t>
            </a:r>
          </a:p>
          <a:p>
            <a:pPr marL="2160">
              <a:lnSpc>
                <a:spcPct val="114000"/>
              </a:lnSpc>
              <a:spcBef>
                <a:spcPts val="720"/>
              </a:spcBef>
              <a:buClr>
                <a:srgbClr val="000000"/>
              </a:buClr>
            </a:pPr>
            <a:r>
              <a:rPr lang="en-US" sz="4800" dirty="0">
                <a:solidFill>
                  <a:schemeClr val="dk1"/>
                </a:solidFill>
                <a:latin typeface="Times New Roman"/>
                <a:ea typeface="Times New Roman"/>
                <a:cs typeface="Times New Roman"/>
                <a:sym typeface="Times New Roman"/>
              </a:rPr>
              <a:t>upcoming MCA students with question papers and study 		</a:t>
            </a:r>
          </a:p>
          <a:p>
            <a:pPr marL="2160">
              <a:lnSpc>
                <a:spcPct val="114000"/>
              </a:lnSpc>
              <a:spcBef>
                <a:spcPts val="720"/>
              </a:spcBef>
              <a:buClr>
                <a:srgbClr val="000000"/>
              </a:buClr>
            </a:pPr>
            <a:r>
              <a:rPr lang="en-US" sz="4800" dirty="0">
                <a:solidFill>
                  <a:schemeClr val="dk1"/>
                </a:solidFill>
                <a:latin typeface="Times New Roman"/>
                <a:ea typeface="Times New Roman"/>
                <a:cs typeface="Times New Roman"/>
                <a:sym typeface="Times New Roman"/>
              </a:rPr>
              <a:t>resources</a:t>
            </a:r>
            <a:r>
              <a:rPr lang="en-US" sz="4800" b="1" dirty="0">
                <a:solidFill>
                  <a:schemeClr val="dk1"/>
                </a:solidFill>
                <a:latin typeface="Times New Roman"/>
                <a:ea typeface="Times New Roman"/>
                <a:cs typeface="Times New Roman"/>
                <a:sym typeface="Times New Roman"/>
              </a:rPr>
              <a:t>.</a:t>
            </a:r>
          </a:p>
          <a:p>
            <a:pPr marL="2160">
              <a:lnSpc>
                <a:spcPct val="114000"/>
              </a:lnSpc>
              <a:spcBef>
                <a:spcPts val="720"/>
              </a:spcBef>
              <a:buClr>
                <a:srgbClr val="000000"/>
              </a:buClr>
            </a:pPr>
            <a:endParaRPr lang="en-US" sz="4800" b="1" dirty="0">
              <a:solidFill>
                <a:schemeClr val="dk1"/>
              </a:solidFill>
              <a:latin typeface="Times New Roman"/>
              <a:ea typeface="Times New Roman"/>
              <a:cs typeface="Times New Roman"/>
              <a:sym typeface="Times New Roman"/>
            </a:endParaRPr>
          </a:p>
          <a:p>
            <a:pPr marL="2160">
              <a:lnSpc>
                <a:spcPct val="114000"/>
              </a:lnSpc>
              <a:spcBef>
                <a:spcPts val="720"/>
              </a:spcBef>
              <a:buClr>
                <a:srgbClr val="000000"/>
              </a:buClr>
            </a:pPr>
            <a:r>
              <a:rPr lang="en-US" sz="4800" b="1" dirty="0">
                <a:solidFill>
                  <a:schemeClr val="dk1"/>
                </a:solidFill>
                <a:latin typeface="Times New Roman"/>
                <a:ea typeface="Times New Roman"/>
                <a:cs typeface="Times New Roman"/>
                <a:sym typeface="Times New Roman"/>
              </a:rPr>
              <a:t>Expected Outcome</a:t>
            </a:r>
          </a:p>
          <a:p>
            <a:pPr marL="2160">
              <a:lnSpc>
                <a:spcPct val="114000"/>
              </a:lnSpc>
              <a:spcBef>
                <a:spcPts val="720"/>
              </a:spcBef>
              <a:buClr>
                <a:srgbClr val="000000"/>
              </a:buClr>
            </a:pPr>
            <a:endParaRPr lang="en-US" sz="1600" b="1" dirty="0">
              <a:solidFill>
                <a:schemeClr val="dk1"/>
              </a:solidFill>
              <a:latin typeface="Times New Roman"/>
              <a:ea typeface="Times New Roman"/>
              <a:cs typeface="Times New Roman"/>
              <a:sym typeface="Times New Roman"/>
            </a:endParaRPr>
          </a:p>
          <a:p>
            <a:pPr marL="2160">
              <a:lnSpc>
                <a:spcPct val="114000"/>
              </a:lnSpc>
              <a:spcBef>
                <a:spcPts val="720"/>
              </a:spcBef>
              <a:buClr>
                <a:srgbClr val="000000"/>
              </a:buClr>
            </a:pPr>
            <a:r>
              <a:rPr lang="en-US" sz="4800" dirty="0">
                <a:solidFill>
                  <a:schemeClr val="dk1"/>
                </a:solidFill>
                <a:latin typeface="Times New Roman"/>
                <a:ea typeface="Times New Roman"/>
                <a:cs typeface="Times New Roman"/>
                <a:sym typeface="Times New Roman"/>
              </a:rPr>
              <a:t>A web application which will be hosted where the upcoming MCA students can check the previous year question papers and study materials.</a:t>
            </a:r>
          </a:p>
          <a:p>
            <a:pPr marL="2160">
              <a:lnSpc>
                <a:spcPct val="114000"/>
              </a:lnSpc>
              <a:spcBef>
                <a:spcPts val="720"/>
              </a:spcBef>
              <a:buClr>
                <a:srgbClr val="000000"/>
              </a:buClr>
            </a:pPr>
            <a:endParaRPr lang="en-US" sz="4800" b="1" dirty="0">
              <a:solidFill>
                <a:schemeClr val="dk1"/>
              </a:solidFill>
              <a:latin typeface="Times New Roman"/>
              <a:ea typeface="Times New Roman"/>
              <a:cs typeface="Times New Roman"/>
              <a:sym typeface="Times New Roman"/>
            </a:endParaRPr>
          </a:p>
          <a:p>
            <a:pPr marL="2160">
              <a:lnSpc>
                <a:spcPct val="114000"/>
              </a:lnSpc>
              <a:spcBef>
                <a:spcPts val="720"/>
              </a:spcBef>
              <a:buClr>
                <a:srgbClr val="000000"/>
              </a:buClr>
            </a:pPr>
            <a:r>
              <a:rPr lang="en-IN" sz="4800" spc="-1" dirty="0">
                <a:solidFill>
                  <a:srgbClr val="000000"/>
                </a:solidFill>
                <a:latin typeface="Times New Roman"/>
                <a:ea typeface="Calibri"/>
              </a:rPr>
              <a:t>      </a:t>
            </a:r>
          </a:p>
          <a:p>
            <a:pPr marL="2160">
              <a:lnSpc>
                <a:spcPct val="114000"/>
              </a:lnSpc>
              <a:spcBef>
                <a:spcPts val="720"/>
              </a:spcBef>
              <a:buClr>
                <a:srgbClr val="000000"/>
              </a:buClr>
            </a:pPr>
            <a:r>
              <a:rPr lang="en-IN" sz="4800" b="0" strike="noStrike" spc="-1" dirty="0">
                <a:solidFill>
                  <a:srgbClr val="000000"/>
                </a:solidFill>
                <a:latin typeface="Times New Roman"/>
                <a:ea typeface="Calibri"/>
              </a:rPr>
              <a:t>	</a:t>
            </a:r>
            <a:endParaRPr lang="en-IN" sz="3600" spc="-1" dirty="0">
              <a:solidFill>
                <a:srgbClr val="000000"/>
              </a:solidFill>
              <a:latin typeface="Times New Roman"/>
              <a:ea typeface="Calibri"/>
            </a:endParaRPr>
          </a:p>
        </p:txBody>
      </p:sp>
      <p:sp>
        <p:nvSpPr>
          <p:cNvPr id="80" name="TextShape 2"/>
          <p:cNvSpPr txBox="1"/>
          <p:nvPr/>
        </p:nvSpPr>
        <p:spPr>
          <a:xfrm>
            <a:off x="559800" y="10524240"/>
            <a:ext cx="4624200" cy="419760"/>
          </a:xfrm>
          <a:prstGeom prst="rect">
            <a:avLst/>
          </a:prstGeom>
          <a:noFill/>
          <a:ln>
            <a:noFill/>
          </a:ln>
        </p:spPr>
        <p:txBody>
          <a:bodyPr lIns="0" tIns="0" rIns="0" bIns="0"/>
          <a:lstStyle/>
          <a:p>
            <a:pPr>
              <a:lnSpc>
                <a:spcPct val="100000"/>
              </a:lnSpc>
            </a:pPr>
            <a:r>
              <a:rPr lang="en-IN" sz="1400" b="0" strike="noStrike" spc="-1">
                <a:solidFill>
                  <a:srgbClr val="898989"/>
                </a:solidFill>
                <a:latin typeface="Calibri"/>
                <a:ea typeface="ＭＳ Ｐゴシック"/>
              </a:rPr>
              <a:t>16/11/2021</a:t>
            </a:r>
            <a:endParaRPr lang="en-IN" sz="1400" b="0" strike="noStrike" spc="-1">
              <a:latin typeface="Times New Roman"/>
            </a:endParaRPr>
          </a:p>
        </p:txBody>
      </p:sp>
      <p:sp>
        <p:nvSpPr>
          <p:cNvPr id="81" name="TextShape 3"/>
          <p:cNvSpPr txBox="1"/>
          <p:nvPr/>
        </p:nvSpPr>
        <p:spPr>
          <a:xfrm>
            <a:off x="17138520" y="10623600"/>
            <a:ext cx="2719080" cy="296640"/>
          </a:xfrm>
          <a:prstGeom prst="rect">
            <a:avLst/>
          </a:prstGeom>
          <a:noFill/>
          <a:ln>
            <a:noFill/>
          </a:ln>
        </p:spPr>
        <p:txBody>
          <a:bodyPr lIns="0" tIns="0" rIns="0" bIns="0"/>
          <a:lstStyle/>
          <a:p>
            <a:pPr algn="r">
              <a:lnSpc>
                <a:spcPct val="100000"/>
              </a:lnSpc>
            </a:pPr>
            <a:fld id="{F4F5A788-79BF-43C7-BCD2-B61538AD5DBF}" type="slidenum">
              <a:rPr lang="en-IN" sz="1400" b="0" strike="noStrike" spc="-1">
                <a:solidFill>
                  <a:srgbClr val="898989"/>
                </a:solidFill>
                <a:latin typeface="Calibri"/>
                <a:ea typeface="ＭＳ Ｐゴシック"/>
              </a:rPr>
              <a:t>5</a:t>
            </a:fld>
            <a:endParaRPr lang="en-IN" sz="1400" b="0" strike="noStrike" spc="-1">
              <a:latin typeface="Times New Roman"/>
            </a:endParaRPr>
          </a:p>
        </p:txBody>
      </p:sp>
    </p:spTree>
    <p:extLst>
      <p:ext uri="{BB962C8B-B14F-4D97-AF65-F5344CB8AC3E}">
        <p14:creationId xmlns:p14="http://schemas.microsoft.com/office/powerpoint/2010/main" val="19991190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5160" y="158760"/>
            <a:ext cx="12572640" cy="1828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6000" b="1" strike="noStrike" spc="-1">
                <a:solidFill>
                  <a:srgbClr val="1F497D"/>
                </a:solidFill>
                <a:latin typeface="Calibri"/>
                <a:ea typeface="ＭＳ Ｐゴシック"/>
              </a:rPr>
              <a:t>Objectives and Proposed Methodology</a:t>
            </a:r>
            <a:endParaRPr lang="en-IN" sz="6000" b="0" strike="noStrike" spc="-1">
              <a:latin typeface="Arial"/>
            </a:endParaRPr>
          </a:p>
        </p:txBody>
      </p:sp>
      <p:sp>
        <p:nvSpPr>
          <p:cNvPr id="83" name="TextShape 2"/>
          <p:cNvSpPr txBox="1"/>
          <p:nvPr/>
        </p:nvSpPr>
        <p:spPr>
          <a:xfrm>
            <a:off x="907920" y="107884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84" name="TextShape 3"/>
          <p:cNvSpPr txBox="1"/>
          <p:nvPr/>
        </p:nvSpPr>
        <p:spPr>
          <a:xfrm>
            <a:off x="17138520" y="10623600"/>
            <a:ext cx="2719080" cy="367920"/>
          </a:xfrm>
          <a:prstGeom prst="rect">
            <a:avLst/>
          </a:prstGeom>
          <a:noFill/>
          <a:ln>
            <a:noFill/>
          </a:ln>
        </p:spPr>
        <p:txBody>
          <a:bodyPr lIns="0" tIns="0" rIns="0" bIns="0"/>
          <a:lstStyle/>
          <a:p>
            <a:pPr algn="r">
              <a:lnSpc>
                <a:spcPct val="100000"/>
              </a:lnSpc>
            </a:pPr>
            <a:fld id="{B346AF54-3D72-4681-9F82-417928AEE7AD}" type="slidenum">
              <a:rPr lang="en-IN" sz="2400" b="0" strike="noStrike" spc="-1">
                <a:solidFill>
                  <a:srgbClr val="000000"/>
                </a:solidFill>
                <a:latin typeface="Calibri"/>
                <a:ea typeface="ＭＳ Ｐゴシック"/>
              </a:rPr>
              <a:t>6</a:t>
            </a:fld>
            <a:endParaRPr lang="en-IN" sz="2400" b="0" strike="noStrike" spc="-1">
              <a:latin typeface="Times New Roman"/>
            </a:endParaRPr>
          </a:p>
        </p:txBody>
      </p:sp>
      <p:sp>
        <p:nvSpPr>
          <p:cNvPr id="85" name="CustomShape 4"/>
          <p:cNvSpPr/>
          <p:nvPr/>
        </p:nvSpPr>
        <p:spPr>
          <a:xfrm>
            <a:off x="1441440" y="1652040"/>
            <a:ext cx="17678160" cy="94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00" algn="just">
              <a:lnSpc>
                <a:spcPct val="114000"/>
              </a:lnSpc>
            </a:pPr>
            <a:endParaRPr lang="en-US" sz="4400" b="1" dirty="0">
              <a:latin typeface="Times New Roman"/>
              <a:ea typeface="Times New Roman"/>
              <a:cs typeface="Times New Roman"/>
              <a:sym typeface="Times New Roman"/>
            </a:endParaRPr>
          </a:p>
          <a:p>
            <a:pPr marL="1800" algn="just">
              <a:lnSpc>
                <a:spcPct val="114000"/>
              </a:lnSpc>
            </a:pPr>
            <a:r>
              <a:rPr lang="en-US" sz="4800" b="1" dirty="0">
                <a:latin typeface="Times New Roman"/>
                <a:ea typeface="Times New Roman"/>
                <a:cs typeface="Times New Roman"/>
                <a:sym typeface="Times New Roman"/>
              </a:rPr>
              <a:t>Project Objectives</a:t>
            </a:r>
          </a:p>
          <a:p>
            <a:pPr marL="1800" algn="just">
              <a:lnSpc>
                <a:spcPct val="114000"/>
              </a:lnSpc>
            </a:pPr>
            <a:endParaRPr lang="en-US" sz="4400" b="1" dirty="0">
              <a:latin typeface="Times New Roman"/>
              <a:ea typeface="Times New Roman"/>
              <a:cs typeface="Times New Roman"/>
              <a:sym typeface="Times New Roman"/>
            </a:endParaRPr>
          </a:p>
          <a:p>
            <a:pPr marL="573300" indent="-571500" algn="just">
              <a:lnSpc>
                <a:spcPct val="114000"/>
              </a:lnSpc>
              <a:buFont typeface="Arial" panose="020B0604020202020204" pitchFamily="34" charset="0"/>
              <a:buChar char="•"/>
            </a:pPr>
            <a:r>
              <a:rPr lang="en-US" sz="4000" dirty="0">
                <a:latin typeface="Times New Roman"/>
                <a:ea typeface="Times New Roman"/>
                <a:cs typeface="Times New Roman"/>
                <a:sym typeface="Times New Roman"/>
              </a:rPr>
              <a:t>   </a:t>
            </a:r>
            <a:r>
              <a:rPr lang="en-US" sz="4800" dirty="0">
                <a:latin typeface="Times New Roman"/>
                <a:ea typeface="Times New Roman"/>
                <a:cs typeface="Times New Roman"/>
                <a:sym typeface="Times New Roman"/>
              </a:rPr>
              <a:t>Collecting the Resources to store in the database(MONGO </a:t>
            </a:r>
            <a:r>
              <a:rPr lang="en-US" sz="4800" dirty="0" err="1">
                <a:latin typeface="Times New Roman"/>
                <a:ea typeface="Times New Roman"/>
                <a:cs typeface="Times New Roman"/>
                <a:sym typeface="Times New Roman"/>
              </a:rPr>
              <a:t>db</a:t>
            </a:r>
            <a:r>
              <a:rPr lang="en-US" sz="4800" dirty="0">
                <a:latin typeface="Times New Roman"/>
                <a:ea typeface="Times New Roman"/>
                <a:cs typeface="Times New Roman"/>
                <a:sym typeface="Times New Roman"/>
              </a:rPr>
              <a:t>)</a:t>
            </a:r>
          </a:p>
          <a:p>
            <a:pPr marL="573300" indent="-571500" algn="just">
              <a:lnSpc>
                <a:spcPct val="114000"/>
              </a:lnSpc>
              <a:buFont typeface="Arial" panose="020B0604020202020204" pitchFamily="34" charset="0"/>
              <a:buChar char="•"/>
            </a:pPr>
            <a:r>
              <a:rPr lang="en-IN" sz="4800" b="0" strike="noStrike" spc="-1" dirty="0">
                <a:solidFill>
                  <a:srgbClr val="000000"/>
                </a:solidFill>
                <a:latin typeface="New roman "/>
                <a:ea typeface="ＭＳ Ｐゴシック"/>
              </a:rPr>
              <a:t>	</a:t>
            </a:r>
            <a:r>
              <a:rPr lang="en-US" sz="4800" dirty="0">
                <a:latin typeface="Times New Roman"/>
                <a:ea typeface="Times New Roman"/>
                <a:cs typeface="Times New Roman"/>
                <a:sym typeface="Times New Roman"/>
              </a:rPr>
              <a:t>Creation of web services  with modules of admin and student.</a:t>
            </a:r>
          </a:p>
          <a:p>
            <a:pPr marL="573300" indent="-571500" algn="just">
              <a:lnSpc>
                <a:spcPct val="114000"/>
              </a:lnSpc>
              <a:buFont typeface="Arial" panose="020B0604020202020204" pitchFamily="34" charset="0"/>
              <a:buChar char="•"/>
            </a:pPr>
            <a:r>
              <a:rPr lang="en-US" sz="4800" b="0" strike="noStrike" spc="-1" dirty="0">
                <a:solidFill>
                  <a:srgbClr val="000000"/>
                </a:solidFill>
                <a:latin typeface="Times New Roman"/>
                <a:ea typeface="ＭＳ Ｐゴシック"/>
                <a:cs typeface="Times New Roman"/>
                <a:sym typeface="Times New Roman"/>
              </a:rPr>
              <a:t>  H</a:t>
            </a:r>
            <a:r>
              <a:rPr lang="en-US" sz="4800" spc="-1" dirty="0">
                <a:solidFill>
                  <a:srgbClr val="000000"/>
                </a:solidFill>
                <a:latin typeface="Times New Roman"/>
                <a:ea typeface="ＭＳ Ｐゴシック"/>
                <a:cs typeface="Times New Roman"/>
                <a:sym typeface="Times New Roman"/>
              </a:rPr>
              <a:t>osting HTTP services to access the materials</a:t>
            </a:r>
            <a:endParaRPr lang="en-IN" sz="4800" b="0" strike="noStrike" spc="-1" dirty="0">
              <a:solidFill>
                <a:srgbClr val="000000"/>
              </a:solidFill>
              <a:latin typeface="New roman "/>
              <a:ea typeface="ＭＳ Ｐゴシック"/>
            </a:endParaRPr>
          </a:p>
          <a:p>
            <a:pPr marL="1800" algn="just">
              <a:lnSpc>
                <a:spcPct val="114000"/>
              </a:lnSpc>
            </a:pPr>
            <a:endParaRPr lang="en-IN" sz="4800" spc="-1" dirty="0">
              <a:solidFill>
                <a:srgbClr val="000000"/>
              </a:solidFill>
              <a:latin typeface="New roman "/>
              <a:ea typeface="ＭＳ Ｐゴシック"/>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gn="just">
              <a:lnSpc>
                <a:spcPct val="114000"/>
              </a:lnSpc>
            </a:pPr>
            <a:endParaRPr lang="en-IN" sz="3600" b="0" strike="noStrike" spc="-1" dirty="0">
              <a:latin typeface="Arial"/>
            </a:endParaRPr>
          </a:p>
          <a:p>
            <a:pPr marL="1800">
              <a:lnSpc>
                <a:spcPct val="114000"/>
              </a:lnSpc>
            </a:pPr>
            <a:endParaRPr lang="en-IN"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907920" y="107884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88" name="TextShape 2"/>
          <p:cNvSpPr txBox="1"/>
          <p:nvPr/>
        </p:nvSpPr>
        <p:spPr>
          <a:xfrm>
            <a:off x="17138520" y="10623600"/>
            <a:ext cx="2719080" cy="367920"/>
          </a:xfrm>
          <a:prstGeom prst="rect">
            <a:avLst/>
          </a:prstGeom>
          <a:noFill/>
          <a:ln>
            <a:noFill/>
          </a:ln>
        </p:spPr>
        <p:txBody>
          <a:bodyPr lIns="0" tIns="0" rIns="0" bIns="0"/>
          <a:lstStyle/>
          <a:p>
            <a:pPr algn="r">
              <a:lnSpc>
                <a:spcPct val="100000"/>
              </a:lnSpc>
            </a:pPr>
            <a:fld id="{00D97CC4-63E4-49A2-BE64-50801EB71BEF}" type="slidenum">
              <a:rPr lang="en-IN" sz="2400" b="0" strike="noStrike" spc="-1">
                <a:solidFill>
                  <a:srgbClr val="000000"/>
                </a:solidFill>
                <a:latin typeface="Calibri"/>
                <a:ea typeface="ＭＳ Ｐゴシック"/>
              </a:rPr>
              <a:t>7</a:t>
            </a:fld>
            <a:endParaRPr lang="en-IN" sz="2400" b="0" strike="noStrike" spc="-1">
              <a:latin typeface="Times New Roman"/>
            </a:endParaRPr>
          </a:p>
        </p:txBody>
      </p:sp>
      <p:sp>
        <p:nvSpPr>
          <p:cNvPr id="89" name="CustomShape 3"/>
          <p:cNvSpPr/>
          <p:nvPr/>
        </p:nvSpPr>
        <p:spPr>
          <a:xfrm>
            <a:off x="679320" y="1387440"/>
            <a:ext cx="18059040" cy="914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4000"/>
              </a:lnSpc>
            </a:pPr>
            <a:r>
              <a:rPr lang="en-IN" sz="4400" b="1" strike="noStrike" spc="-1" dirty="0">
                <a:solidFill>
                  <a:srgbClr val="222222"/>
                </a:solidFill>
                <a:latin typeface="Arvo"/>
                <a:ea typeface="ＭＳ Ｐゴシック"/>
              </a:rPr>
              <a:t>Recommended Operating Systems</a:t>
            </a:r>
            <a:endParaRPr lang="en-IN" sz="4400" b="0" strike="noStrike" spc="-1" dirty="0">
              <a:latin typeface="Arial"/>
            </a:endParaRPr>
          </a:p>
          <a:p>
            <a:pPr>
              <a:lnSpc>
                <a:spcPct val="114000"/>
              </a:lnSpc>
            </a:pPr>
            <a:endParaRPr lang="en-IN" sz="4000" b="0" strike="noStrike" spc="-1" dirty="0">
              <a:latin typeface="Arial"/>
            </a:endParaRPr>
          </a:p>
          <a:p>
            <a:pPr>
              <a:lnSpc>
                <a:spcPct val="100000"/>
              </a:lnSpc>
            </a:pPr>
            <a:r>
              <a:rPr lang="en-IN" sz="4000" b="1" strike="noStrike" spc="-1" dirty="0">
                <a:solidFill>
                  <a:srgbClr val="222222"/>
                </a:solidFill>
                <a:latin typeface="Lato"/>
                <a:ea typeface="ＭＳ Ｐゴシック"/>
              </a:rPr>
              <a:t>                 Windows: </a:t>
            </a:r>
            <a:r>
              <a:rPr lang="en-IN" sz="4000" b="0" strike="noStrike" spc="-1" dirty="0">
                <a:solidFill>
                  <a:srgbClr val="222222"/>
                </a:solidFill>
                <a:latin typeface="Lato"/>
                <a:ea typeface="ＭＳ Ｐゴシック"/>
              </a:rPr>
              <a:t>7 ,10,11 or newer </a:t>
            </a:r>
            <a:endParaRPr lang="en-IN" sz="3600" b="0" strike="noStrike" spc="-1" dirty="0">
              <a:latin typeface="Arial"/>
            </a:endParaRPr>
          </a:p>
          <a:p>
            <a:pPr>
              <a:lnSpc>
                <a:spcPct val="100000"/>
              </a:lnSpc>
            </a:pPr>
            <a:r>
              <a:rPr lang="en-IN" sz="4000" b="1" strike="noStrike" spc="-1" dirty="0">
                <a:solidFill>
                  <a:srgbClr val="222222"/>
                </a:solidFill>
                <a:latin typeface="Lato"/>
                <a:ea typeface="ＭＳ Ｐゴシック"/>
              </a:rPr>
              <a:t>                 MAC:</a:t>
            </a:r>
            <a:r>
              <a:rPr lang="en-IN" sz="4000" b="0" strike="noStrike" spc="-1" dirty="0">
                <a:solidFill>
                  <a:srgbClr val="222222"/>
                </a:solidFill>
                <a:latin typeface="Lato"/>
                <a:ea typeface="ＭＳ Ｐゴシック"/>
              </a:rPr>
              <a:t> OS X v10.7 or higher</a:t>
            </a:r>
            <a:endParaRPr lang="en-IN" sz="3600" b="0" strike="noStrike" spc="-1" dirty="0">
              <a:latin typeface="Arial"/>
            </a:endParaRPr>
          </a:p>
          <a:p>
            <a:pPr>
              <a:lnSpc>
                <a:spcPct val="100000"/>
              </a:lnSpc>
            </a:pPr>
            <a:r>
              <a:rPr lang="en-IN" sz="3600" b="1" strike="noStrike" spc="-1" dirty="0">
                <a:solidFill>
                  <a:srgbClr val="222222"/>
                </a:solidFill>
                <a:latin typeface="Lato"/>
                <a:ea typeface="ＭＳ Ｐゴシック"/>
              </a:rPr>
              <a:t>                   </a:t>
            </a:r>
            <a:r>
              <a:rPr lang="en-IN" sz="4000" b="1" strike="noStrike" spc="-1" dirty="0">
                <a:solidFill>
                  <a:srgbClr val="222222"/>
                </a:solidFill>
                <a:latin typeface="Lato"/>
                <a:ea typeface="ＭＳ Ｐゴシック"/>
              </a:rPr>
              <a:t>Linux:</a:t>
            </a:r>
            <a:r>
              <a:rPr lang="en-IN" sz="4000" b="0" strike="noStrike" spc="-1" dirty="0">
                <a:solidFill>
                  <a:srgbClr val="222222"/>
                </a:solidFill>
                <a:latin typeface="Lato"/>
                <a:ea typeface="ＭＳ Ｐゴシック"/>
              </a:rPr>
              <a:t> Ubuntu, Kali Linux.</a:t>
            </a:r>
            <a:endParaRPr lang="en-IN" sz="4000" b="0" strike="noStrike" spc="-1" dirty="0">
              <a:latin typeface="Arial"/>
            </a:endParaRPr>
          </a:p>
          <a:p>
            <a:pPr>
              <a:lnSpc>
                <a:spcPct val="100000"/>
              </a:lnSpc>
            </a:pPr>
            <a:endParaRPr lang="en-IN" sz="3600" b="0" strike="noStrike" spc="-1" dirty="0">
              <a:latin typeface="Arial"/>
            </a:endParaRPr>
          </a:p>
          <a:p>
            <a:pPr>
              <a:lnSpc>
                <a:spcPct val="100000"/>
              </a:lnSpc>
            </a:pPr>
            <a:r>
              <a:rPr lang="en-IN" sz="4400" b="1" strike="noStrike" spc="-1" dirty="0">
                <a:solidFill>
                  <a:srgbClr val="000000"/>
                </a:solidFill>
                <a:latin typeface="Arvo"/>
                <a:ea typeface="ＭＳ Ｐゴシック"/>
              </a:rPr>
              <a:t>Supported Browsers</a:t>
            </a:r>
            <a:endParaRPr lang="en-IN" sz="4400" b="0" strike="noStrike" spc="-1" dirty="0">
              <a:latin typeface="Arial"/>
            </a:endParaRPr>
          </a:p>
          <a:p>
            <a:pPr>
              <a:lnSpc>
                <a:spcPct val="100000"/>
              </a:lnSpc>
            </a:pPr>
            <a:r>
              <a:rPr lang="en-IN" sz="3600" b="0" strike="noStrike" spc="-1" dirty="0">
                <a:solidFill>
                  <a:srgbClr val="222222"/>
                </a:solidFill>
                <a:latin typeface="Lato"/>
                <a:ea typeface="ＭＳ Ｐゴシック"/>
              </a:rPr>
              <a:t>                    </a:t>
            </a:r>
            <a:r>
              <a:rPr lang="en-IN" sz="3600" spc="-1" dirty="0">
                <a:solidFill>
                  <a:srgbClr val="222222"/>
                </a:solidFill>
                <a:latin typeface="Wingdings"/>
                <a:ea typeface="ＭＳ Ｐゴシック"/>
                <a:sym typeface="Wingdings" panose="05000000000000000000" pitchFamily="2" charset="2"/>
              </a:rPr>
              <a:t></a:t>
            </a:r>
            <a:r>
              <a:rPr lang="en-IN" sz="3600" b="0" strike="noStrike" spc="-1" dirty="0">
                <a:solidFill>
                  <a:srgbClr val="222222"/>
                </a:solidFill>
                <a:latin typeface="Lato"/>
                <a:ea typeface="ＭＳ Ｐゴシック"/>
              </a:rPr>
              <a:t>Chrome Version </a:t>
            </a:r>
            <a:r>
              <a:rPr lang="en-IN" sz="3600" b="0" i="0" dirty="0">
                <a:solidFill>
                  <a:srgbClr val="202122"/>
                </a:solidFill>
                <a:effectLst/>
                <a:latin typeface="Arial" panose="020B0604020202020204" pitchFamily="34" charset="0"/>
              </a:rPr>
              <a:t>59.0.3071, 60.0.3112</a:t>
            </a:r>
            <a:endParaRPr lang="en-IN" sz="3600" b="0" strike="noStrike" spc="-1" dirty="0">
              <a:latin typeface="Arial"/>
            </a:endParaRPr>
          </a:p>
          <a:p>
            <a:pPr>
              <a:lnSpc>
                <a:spcPct val="100000"/>
              </a:lnSpc>
            </a:pPr>
            <a:r>
              <a:rPr lang="en-IN" sz="3600" b="0" strike="noStrike" spc="-1" dirty="0">
                <a:solidFill>
                  <a:srgbClr val="222222"/>
                </a:solidFill>
                <a:latin typeface="Lato"/>
                <a:ea typeface="ＭＳ Ｐゴシック"/>
              </a:rPr>
              <a:t>		</a:t>
            </a:r>
            <a:r>
              <a:rPr lang="en-IN" sz="3600" spc="-1" dirty="0">
                <a:solidFill>
                  <a:srgbClr val="222222"/>
                </a:solidFill>
                <a:latin typeface="Lato"/>
                <a:ea typeface="ＭＳ Ｐゴシック"/>
              </a:rPr>
              <a:t>    </a:t>
            </a:r>
            <a:r>
              <a:rPr lang="en-IN" sz="3600" b="0" strike="noStrike" spc="-1" dirty="0">
                <a:solidFill>
                  <a:srgbClr val="222222"/>
                </a:solidFill>
                <a:latin typeface="Wingdings"/>
                <a:ea typeface="ＭＳ Ｐゴシック"/>
              </a:rPr>
              <a:t></a:t>
            </a:r>
            <a:r>
              <a:rPr lang="en-IN" sz="3600" b="0" strike="noStrike" spc="-1" dirty="0">
                <a:solidFill>
                  <a:srgbClr val="222222"/>
                </a:solidFill>
                <a:latin typeface="Lato"/>
                <a:ea typeface="ＭＳ Ｐゴシック"/>
              </a:rPr>
              <a:t>Firefox   Version </a:t>
            </a:r>
            <a:r>
              <a:rPr lang="en-IN" sz="3600" b="1" i="0" dirty="0">
                <a:solidFill>
                  <a:srgbClr val="42425A"/>
                </a:solidFill>
                <a:effectLst/>
                <a:latin typeface="Inter"/>
              </a:rPr>
              <a:t> </a:t>
            </a:r>
            <a:r>
              <a:rPr lang="en-IN" sz="3600" i="0" dirty="0">
                <a:effectLst/>
                <a:latin typeface="Inter"/>
              </a:rPr>
              <a:t>59.0.3, </a:t>
            </a:r>
            <a:r>
              <a:rPr lang="en-IN" sz="3600" b="0" strike="noStrike" spc="-1" dirty="0">
                <a:solidFill>
                  <a:srgbClr val="222222"/>
                </a:solidFill>
                <a:latin typeface="Lato"/>
                <a:ea typeface="ＭＳ Ｐゴシック"/>
              </a:rPr>
              <a:t>60.7.0</a:t>
            </a:r>
            <a:endParaRPr lang="en-IN" sz="3600" spc="-1" dirty="0">
              <a:solidFill>
                <a:srgbClr val="222222"/>
              </a:solidFill>
              <a:latin typeface="Arial"/>
              <a:ea typeface="ＭＳ Ｐゴシック"/>
            </a:endParaRPr>
          </a:p>
          <a:p>
            <a:pPr>
              <a:lnSpc>
                <a:spcPct val="100000"/>
              </a:lnSpc>
            </a:pPr>
            <a:endParaRPr lang="en-IN" sz="3600" b="0" strike="noStrike" spc="-1" dirty="0">
              <a:latin typeface="Arial"/>
            </a:endParaRPr>
          </a:p>
          <a:p>
            <a:pPr>
              <a:lnSpc>
                <a:spcPct val="100000"/>
              </a:lnSpc>
            </a:pPr>
            <a:r>
              <a:rPr lang="en-IN" sz="4000" b="1" strike="noStrike" spc="-1" dirty="0">
                <a:solidFill>
                  <a:srgbClr val="222222"/>
                </a:solidFill>
                <a:latin typeface="Arvo"/>
                <a:ea typeface="ＭＳ Ｐゴシック"/>
              </a:rPr>
              <a:t>Hardware Requirements</a:t>
            </a:r>
            <a:endParaRPr lang="en-IN" sz="4000" b="0" strike="noStrike" spc="-1" dirty="0">
              <a:latin typeface="Arial"/>
            </a:endParaRPr>
          </a:p>
          <a:p>
            <a:pPr marL="571680" indent="-571320">
              <a:lnSpc>
                <a:spcPct val="100000"/>
              </a:lnSpc>
              <a:buClr>
                <a:srgbClr val="222222"/>
              </a:buClr>
              <a:buFont typeface="Arial"/>
              <a:buChar char="•"/>
            </a:pPr>
            <a:r>
              <a:rPr lang="en-IN" sz="3600" b="1" strike="noStrike" spc="-1" dirty="0">
                <a:solidFill>
                  <a:srgbClr val="222222"/>
                </a:solidFill>
                <a:latin typeface="Raleway"/>
                <a:ea typeface="ＭＳ Ｐゴシック"/>
              </a:rPr>
              <a:t>Memory (RAM)</a:t>
            </a:r>
            <a:endParaRPr lang="en-IN" sz="3600" b="0" strike="noStrike" spc="-1" dirty="0">
              <a:latin typeface="Arial"/>
            </a:endParaRPr>
          </a:p>
          <a:p>
            <a:pPr>
              <a:lnSpc>
                <a:spcPct val="100000"/>
              </a:lnSpc>
            </a:pPr>
            <a:r>
              <a:rPr lang="en-IN" sz="3600" b="0" strike="noStrike" spc="-1" dirty="0">
                <a:solidFill>
                  <a:srgbClr val="222222"/>
                </a:solidFill>
                <a:latin typeface="Lato"/>
                <a:ea typeface="ＭＳ Ｐゴシック"/>
              </a:rPr>
              <a:t>                         </a:t>
            </a:r>
            <a:r>
              <a:rPr lang="en-IN" sz="3600" b="0" strike="noStrike" spc="-1" dirty="0">
                <a:solidFill>
                  <a:srgbClr val="222222"/>
                </a:solidFill>
                <a:latin typeface="Wingdings"/>
                <a:ea typeface="ＭＳ Ｐゴシック"/>
              </a:rPr>
              <a:t></a:t>
            </a:r>
            <a:r>
              <a:rPr lang="en-IN" sz="3600" b="0" strike="noStrike" spc="-1" dirty="0">
                <a:solidFill>
                  <a:srgbClr val="222222"/>
                </a:solidFill>
                <a:latin typeface="Lato"/>
                <a:ea typeface="ＭＳ Ｐゴシック"/>
              </a:rPr>
              <a:t> Minimum 2 GB; Recommended 4 GB or above</a:t>
            </a:r>
            <a:endParaRPr lang="en-IN" sz="3600" b="0" strike="noStrike" spc="-1" dirty="0">
              <a:latin typeface="Arial"/>
            </a:endParaRPr>
          </a:p>
          <a:p>
            <a:pPr>
              <a:lnSpc>
                <a:spcPct val="114000"/>
              </a:lnSpc>
            </a:pPr>
            <a:endParaRPr lang="en-IN" sz="3600" b="0" strike="noStrike" spc="-1" dirty="0">
              <a:latin typeface="Arial"/>
            </a:endParaRPr>
          </a:p>
        </p:txBody>
      </p:sp>
      <p:sp>
        <p:nvSpPr>
          <p:cNvPr id="90" name="CustomShape 4"/>
          <p:cNvSpPr/>
          <p:nvPr/>
        </p:nvSpPr>
        <p:spPr>
          <a:xfrm>
            <a:off x="5175360" y="268200"/>
            <a:ext cx="10210320" cy="1583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5200" b="1" strike="noStrike" spc="-1">
                <a:solidFill>
                  <a:srgbClr val="1F497D"/>
                </a:solidFill>
                <a:latin typeface="Calibri"/>
                <a:ea typeface="ＭＳ Ｐゴシック"/>
              </a:rPr>
              <a:t>Hardware &amp; Software Requirements</a:t>
            </a:r>
            <a:endParaRPr lang="en-IN" sz="5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78040" y="1387440"/>
            <a:ext cx="17962200" cy="10089720"/>
          </a:xfrm>
          <a:prstGeom prst="rect">
            <a:avLst/>
          </a:prstGeom>
          <a:noFill/>
          <a:ln>
            <a:noFill/>
          </a:ln>
        </p:spPr>
        <p:txBody>
          <a:bodyPr lIns="0" tIns="0" rIns="0" bIns="0"/>
          <a:lstStyle/>
          <a:p>
            <a:pPr marL="343080" indent="-342720">
              <a:lnSpc>
                <a:spcPct val="100000"/>
              </a:lnSpc>
              <a:spcBef>
                <a:spcPts val="641"/>
              </a:spcBef>
            </a:pPr>
            <a:endParaRPr lang="en-US" sz="1800" b="0" strike="noStrike" spc="-1" dirty="0">
              <a:solidFill>
                <a:srgbClr val="000000"/>
              </a:solidFill>
              <a:latin typeface="Calibri"/>
            </a:endParaRPr>
          </a:p>
          <a:p>
            <a:pPr marL="343080" indent="-342720">
              <a:lnSpc>
                <a:spcPct val="100000"/>
              </a:lnSpc>
              <a:spcBef>
                <a:spcPts val="641"/>
              </a:spcBef>
            </a:pPr>
            <a:endParaRPr lang="en-US" sz="1800" b="0" strike="noStrike" spc="-1" dirty="0">
              <a:solidFill>
                <a:srgbClr val="000000"/>
              </a:solidFill>
              <a:latin typeface="Calibri"/>
            </a:endParaRPr>
          </a:p>
          <a:p>
            <a:pPr marL="685800" lvl="1" indent="-571320">
              <a:lnSpc>
                <a:spcPct val="100000"/>
              </a:lnSpc>
              <a:spcBef>
                <a:spcPts val="720"/>
              </a:spcBef>
              <a:buClr>
                <a:srgbClr val="222222"/>
              </a:buClr>
              <a:buFont typeface="Arial"/>
              <a:buChar char="•"/>
            </a:pPr>
            <a:r>
              <a:rPr lang="en-US" sz="4400" b="1" strike="noStrike" spc="-1" dirty="0">
                <a:solidFill>
                  <a:srgbClr val="222222"/>
                </a:solidFill>
                <a:latin typeface="Raleway"/>
                <a:ea typeface="ＭＳ Ｐゴシック"/>
              </a:rPr>
              <a:t>Hard Drive</a:t>
            </a:r>
            <a:r>
              <a:rPr lang="en-US" sz="4000" b="0" strike="noStrike" spc="-1" dirty="0">
                <a:solidFill>
                  <a:srgbClr val="222222"/>
                </a:solidFill>
                <a:latin typeface="Lato"/>
                <a:ea typeface="ＭＳ Ｐゴシック"/>
              </a:rPr>
              <a:t>:</a:t>
            </a:r>
            <a:endParaRPr lang="en-US" sz="4000" b="0" strike="noStrike" spc="-1" dirty="0">
              <a:solidFill>
                <a:srgbClr val="000000"/>
              </a:solidFill>
              <a:latin typeface="Calibri"/>
            </a:endParaRPr>
          </a:p>
          <a:p>
            <a:pPr marL="343080" indent="-342720">
              <a:lnSpc>
                <a:spcPct val="100000"/>
              </a:lnSpc>
              <a:spcBef>
                <a:spcPts val="641"/>
              </a:spcBef>
            </a:pPr>
            <a:r>
              <a:rPr lang="en-US" sz="3200" b="0" strike="noStrike" spc="-1" dirty="0">
                <a:solidFill>
                  <a:srgbClr val="222222"/>
                </a:solidFill>
                <a:latin typeface="Lato"/>
                <a:ea typeface="ＭＳ Ｐゴシック"/>
              </a:rPr>
              <a:t>                         </a:t>
            </a:r>
            <a:r>
              <a:rPr lang="en-US" sz="3200" b="0" strike="noStrike" spc="-1" dirty="0">
                <a:solidFill>
                  <a:srgbClr val="222222"/>
                </a:solidFill>
                <a:latin typeface="Wingdings"/>
                <a:ea typeface="ＭＳ Ｐゴシック"/>
              </a:rPr>
              <a:t></a:t>
            </a:r>
            <a:r>
              <a:rPr lang="en-US" sz="3200" b="0" strike="noStrike" spc="-1" dirty="0">
                <a:solidFill>
                  <a:srgbClr val="222222"/>
                </a:solidFill>
                <a:latin typeface="Lato"/>
                <a:ea typeface="ＭＳ Ｐゴシック"/>
              </a:rPr>
              <a:t> </a:t>
            </a:r>
            <a:r>
              <a:rPr lang="en-US" sz="4000" b="0" strike="noStrike" spc="-1" dirty="0">
                <a:solidFill>
                  <a:srgbClr val="222222"/>
                </a:solidFill>
                <a:latin typeface="Lato"/>
                <a:ea typeface="ＭＳ Ｐゴシック"/>
              </a:rPr>
              <a:t>Minimum 32 GB; Recommended 64 GB or more</a:t>
            </a:r>
            <a:endParaRPr lang="en-US" sz="4000" b="0" strike="noStrike" spc="-1" dirty="0">
              <a:solidFill>
                <a:srgbClr val="000000"/>
              </a:solidFill>
              <a:latin typeface="Calibri"/>
            </a:endParaRPr>
          </a:p>
          <a:p>
            <a:pPr marL="457200" indent="-456840">
              <a:lnSpc>
                <a:spcPct val="100000"/>
              </a:lnSpc>
              <a:spcBef>
                <a:spcPts val="641"/>
              </a:spcBef>
              <a:buClr>
                <a:srgbClr val="333333"/>
              </a:buClr>
              <a:buFont typeface="Arial"/>
              <a:buChar char="•"/>
            </a:pPr>
            <a:r>
              <a:rPr lang="en-US" sz="4000" b="1" strike="noStrike" spc="-1" dirty="0">
                <a:solidFill>
                  <a:srgbClr val="333333"/>
                </a:solidFill>
                <a:latin typeface="Raleway"/>
                <a:ea typeface="ＭＳ Ｐゴシック"/>
              </a:rPr>
              <a:t>Processor</a:t>
            </a:r>
            <a:r>
              <a:rPr lang="en-US" sz="4000" b="0" strike="noStrike" spc="-1" dirty="0">
                <a:solidFill>
                  <a:srgbClr val="333333"/>
                </a:solidFill>
                <a:latin typeface="Raleway"/>
                <a:ea typeface="ＭＳ Ｐゴシック"/>
              </a:rPr>
              <a:t>:</a:t>
            </a:r>
            <a:endParaRPr lang="en-US" sz="4000" b="0" strike="noStrike" spc="-1" dirty="0">
              <a:solidFill>
                <a:srgbClr val="000000"/>
              </a:solidFill>
              <a:latin typeface="Calibri"/>
            </a:endParaRPr>
          </a:p>
          <a:p>
            <a:pPr marL="743040" lvl="1" indent="-285480">
              <a:lnSpc>
                <a:spcPct val="100000"/>
              </a:lnSpc>
              <a:spcBef>
                <a:spcPts val="641"/>
              </a:spcBef>
              <a:buClr>
                <a:srgbClr val="333333"/>
              </a:buClr>
              <a:buFont typeface="Arial"/>
              <a:buChar char="•"/>
            </a:pPr>
            <a:r>
              <a:rPr lang="en-US" sz="4000" b="0" strike="noStrike" spc="-1" dirty="0">
                <a:solidFill>
                  <a:srgbClr val="333333"/>
                </a:solidFill>
                <a:latin typeface="Lato"/>
                <a:ea typeface="Lato"/>
              </a:rPr>
              <a:t>Intel® Core i5 4th generation (or an equivalent AMD processor)</a:t>
            </a:r>
            <a:endParaRPr lang="en-US" sz="4000" b="0" strike="noStrike" spc="-1" dirty="0">
              <a:solidFill>
                <a:srgbClr val="000000"/>
              </a:solidFill>
              <a:latin typeface="Calibri"/>
            </a:endParaRPr>
          </a:p>
          <a:p>
            <a:pPr marL="743040" lvl="1" indent="-285480">
              <a:lnSpc>
                <a:spcPct val="100000"/>
              </a:lnSpc>
              <a:spcBef>
                <a:spcPts val="641"/>
              </a:spcBef>
              <a:buClr>
                <a:srgbClr val="333333"/>
              </a:buClr>
              <a:buFont typeface="Arial"/>
              <a:buChar char="•"/>
            </a:pPr>
            <a:r>
              <a:rPr lang="en-US" sz="4000" b="0" strike="noStrike" spc="-1" dirty="0">
                <a:solidFill>
                  <a:srgbClr val="333333"/>
                </a:solidFill>
                <a:latin typeface="Lato"/>
                <a:ea typeface="Lato"/>
              </a:rPr>
              <a:t>Intel® Core i3 </a:t>
            </a:r>
            <a:r>
              <a:rPr lang="en-US" sz="4000" b="1" strike="noStrike" spc="-1" dirty="0">
                <a:solidFill>
                  <a:srgbClr val="333333"/>
                </a:solidFill>
                <a:latin typeface="Lato"/>
                <a:ea typeface="Lato"/>
              </a:rPr>
              <a:t>8th generation (8109U)</a:t>
            </a:r>
            <a:r>
              <a:rPr lang="en-US" sz="4000" b="0" strike="noStrike" spc="-1" dirty="0">
                <a:solidFill>
                  <a:srgbClr val="333333"/>
                </a:solidFill>
                <a:latin typeface="Lato"/>
                <a:ea typeface="Lato"/>
              </a:rPr>
              <a:t> or above.</a:t>
            </a:r>
            <a:endParaRPr lang="en-US" sz="4000" b="0" strike="noStrike" spc="-1" dirty="0">
              <a:solidFill>
                <a:srgbClr val="000000"/>
              </a:solidFill>
              <a:latin typeface="Calibri"/>
            </a:endParaRPr>
          </a:p>
          <a:p>
            <a:pPr marL="743040" lvl="1" indent="-285480">
              <a:lnSpc>
                <a:spcPct val="100000"/>
              </a:lnSpc>
              <a:spcBef>
                <a:spcPts val="641"/>
              </a:spcBef>
              <a:buClr>
                <a:srgbClr val="333333"/>
              </a:buClr>
              <a:buFont typeface="Arial"/>
              <a:buChar char="•"/>
            </a:pPr>
            <a:r>
              <a:rPr lang="en-US" sz="4000" b="0" strike="noStrike" spc="-1" dirty="0">
                <a:solidFill>
                  <a:srgbClr val="333333"/>
                </a:solidFill>
                <a:latin typeface="Lato"/>
                <a:ea typeface="Lato"/>
              </a:rPr>
              <a:t>Intel® Celeron, Pentium, and ATOM processors are insufficient</a:t>
            </a:r>
            <a:endParaRPr lang="en-US" sz="4000" b="0" strike="noStrike" spc="-1" dirty="0">
              <a:solidFill>
                <a:srgbClr val="000000"/>
              </a:solidFill>
              <a:latin typeface="Calibri"/>
            </a:endParaRPr>
          </a:p>
          <a:p>
            <a:pPr marL="457200">
              <a:lnSpc>
                <a:spcPct val="100000"/>
              </a:lnSpc>
              <a:spcBef>
                <a:spcPts val="641"/>
              </a:spcBef>
            </a:pPr>
            <a:endParaRPr lang="en-US" sz="4000" b="0" strike="noStrike" spc="-1" dirty="0">
              <a:solidFill>
                <a:srgbClr val="000000"/>
              </a:solidFill>
              <a:latin typeface="Calibri"/>
            </a:endParaRPr>
          </a:p>
          <a:p>
            <a:pPr marL="343080" indent="-342720">
              <a:lnSpc>
                <a:spcPct val="100000"/>
              </a:lnSpc>
              <a:spcBef>
                <a:spcPts val="641"/>
              </a:spcBef>
              <a:buClr>
                <a:srgbClr val="333333"/>
              </a:buClr>
              <a:buFont typeface="Arial"/>
              <a:buChar char="•"/>
            </a:pPr>
            <a:r>
              <a:rPr lang="en-US" sz="4000" b="1" strike="noStrike" spc="-1" dirty="0">
                <a:solidFill>
                  <a:srgbClr val="333333"/>
                </a:solidFill>
                <a:latin typeface="Raleway"/>
                <a:ea typeface="ＭＳ Ｐゴシック"/>
              </a:rPr>
              <a:t>Graphics Card</a:t>
            </a:r>
            <a:endParaRPr lang="en-US" sz="4000" b="0" strike="noStrike" spc="-1" dirty="0">
              <a:solidFill>
                <a:srgbClr val="000000"/>
              </a:solidFill>
              <a:latin typeface="Calibri"/>
            </a:endParaRPr>
          </a:p>
          <a:p>
            <a:pPr marL="743040" lvl="1" indent="-285480">
              <a:lnSpc>
                <a:spcPct val="100000"/>
              </a:lnSpc>
              <a:spcBef>
                <a:spcPts val="641"/>
              </a:spcBef>
              <a:buClr>
                <a:srgbClr val="333333"/>
              </a:buClr>
              <a:buFont typeface="Arial"/>
              <a:buChar char="•"/>
            </a:pPr>
            <a:r>
              <a:rPr lang="en-US" sz="4000" b="0" strike="noStrike" spc="-1" dirty="0">
                <a:solidFill>
                  <a:srgbClr val="333333"/>
                </a:solidFill>
                <a:latin typeface="Lato"/>
                <a:ea typeface="Lato"/>
              </a:rPr>
              <a:t>1 GB RAM</a:t>
            </a:r>
            <a:endParaRPr lang="en-US" sz="4000" b="0" strike="noStrike" spc="-1" dirty="0">
              <a:solidFill>
                <a:srgbClr val="000000"/>
              </a:solidFill>
              <a:latin typeface="Calibri"/>
            </a:endParaRPr>
          </a:p>
          <a:p>
            <a:pPr marL="743040" lvl="1" indent="-285480">
              <a:lnSpc>
                <a:spcPct val="100000"/>
              </a:lnSpc>
              <a:spcBef>
                <a:spcPts val="641"/>
              </a:spcBef>
              <a:buClr>
                <a:srgbClr val="333333"/>
              </a:buClr>
              <a:buFont typeface="Arial"/>
              <a:buChar char="•"/>
            </a:pPr>
            <a:r>
              <a:rPr lang="en-US" sz="4000" b="0" strike="noStrike" spc="-1" dirty="0">
                <a:solidFill>
                  <a:srgbClr val="333333"/>
                </a:solidFill>
                <a:latin typeface="Lato"/>
                <a:ea typeface="Lato"/>
              </a:rPr>
              <a:t>AMD, NVidia recommended</a:t>
            </a:r>
            <a:endParaRPr lang="en-US" sz="4000" b="0" strike="noStrike" spc="-1" dirty="0">
              <a:solidFill>
                <a:srgbClr val="000000"/>
              </a:solidFill>
              <a:latin typeface="Calibri"/>
            </a:endParaRPr>
          </a:p>
          <a:p>
            <a:pPr marL="457200">
              <a:lnSpc>
                <a:spcPct val="100000"/>
              </a:lnSpc>
              <a:spcBef>
                <a:spcPts val="641"/>
              </a:spcBef>
            </a:pPr>
            <a:endParaRPr lang="en-US" sz="4000" b="0" strike="noStrike" spc="-1" dirty="0">
              <a:solidFill>
                <a:srgbClr val="000000"/>
              </a:solidFill>
              <a:latin typeface="Calibri"/>
            </a:endParaRPr>
          </a:p>
          <a:p>
            <a:pPr marL="343080" indent="-342720">
              <a:lnSpc>
                <a:spcPct val="100000"/>
              </a:lnSpc>
              <a:spcBef>
                <a:spcPts val="641"/>
              </a:spcBef>
              <a:buClr>
                <a:srgbClr val="222222"/>
              </a:buClr>
              <a:buFont typeface="Arial"/>
              <a:buChar char="•"/>
            </a:pPr>
            <a:r>
              <a:rPr lang="en-US" sz="4000" b="0" strike="noStrike" spc="-1" dirty="0">
                <a:solidFill>
                  <a:srgbClr val="222222"/>
                </a:solidFill>
                <a:latin typeface="Lato"/>
                <a:ea typeface="ＭＳ Ｐゴシック"/>
              </a:rPr>
              <a:t>Ethernet connection (LAN) OR a wireless adapter (Wi-Fi).</a:t>
            </a:r>
            <a:endParaRPr lang="en-US" sz="40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a:p>
            <a:pPr marL="343080" indent="-342720">
              <a:lnSpc>
                <a:spcPct val="114000"/>
              </a:lnSpc>
              <a:spcBef>
                <a:spcPts val="641"/>
              </a:spcBef>
            </a:pPr>
            <a:endParaRPr lang="en-US" sz="3200" b="0" strike="noStrike" spc="-1" dirty="0">
              <a:solidFill>
                <a:srgbClr val="000000"/>
              </a:solidFill>
              <a:latin typeface="Calibri"/>
            </a:endParaRPr>
          </a:p>
          <a:p>
            <a:pPr marL="343080" indent="-342720">
              <a:lnSpc>
                <a:spcPct val="100000"/>
              </a:lnSpc>
              <a:spcBef>
                <a:spcPts val="641"/>
              </a:spcBef>
            </a:pPr>
            <a:endParaRPr lang="en-US" sz="3200" b="0" strike="noStrike" spc="-1" dirty="0">
              <a:solidFill>
                <a:srgbClr val="000000"/>
              </a:solidFill>
              <a:latin typeface="Calibri"/>
            </a:endParaRPr>
          </a:p>
        </p:txBody>
      </p:sp>
      <p:sp>
        <p:nvSpPr>
          <p:cNvPr id="92" name="TextShape 2"/>
          <p:cNvSpPr txBox="1"/>
          <p:nvPr/>
        </p:nvSpPr>
        <p:spPr>
          <a:xfrm>
            <a:off x="907920" y="10584000"/>
            <a:ext cx="4624200" cy="480240"/>
          </a:xfrm>
          <a:prstGeom prst="rect">
            <a:avLst/>
          </a:prstGeom>
          <a:noFill/>
          <a:ln>
            <a:noFill/>
          </a:ln>
        </p:spPr>
        <p:txBody>
          <a:bodyPr lIns="0" tIns="0" rIns="0" bIns="0"/>
          <a:lstStyle/>
          <a:p>
            <a:pPr>
              <a:lnSpc>
                <a:spcPct val="100000"/>
              </a:lnSpc>
            </a:pPr>
            <a:r>
              <a:rPr lang="en-IN" sz="1400" b="0" strike="noStrike" spc="-1">
                <a:solidFill>
                  <a:srgbClr val="898989"/>
                </a:solidFill>
                <a:latin typeface="Calibri"/>
                <a:ea typeface="ＭＳ Ｐゴシック"/>
              </a:rPr>
              <a:t>16/11/2021</a:t>
            </a:r>
            <a:endParaRPr lang="en-IN" sz="1400" b="0" strike="noStrike" spc="-1">
              <a:latin typeface="Times New Roman"/>
            </a:endParaRPr>
          </a:p>
        </p:txBody>
      </p:sp>
      <p:sp>
        <p:nvSpPr>
          <p:cNvPr id="93" name="TextShape 3"/>
          <p:cNvSpPr txBox="1"/>
          <p:nvPr/>
        </p:nvSpPr>
        <p:spPr>
          <a:xfrm>
            <a:off x="17138520" y="10623600"/>
            <a:ext cx="2719080" cy="296640"/>
          </a:xfrm>
          <a:prstGeom prst="rect">
            <a:avLst/>
          </a:prstGeom>
          <a:noFill/>
          <a:ln>
            <a:noFill/>
          </a:ln>
        </p:spPr>
        <p:txBody>
          <a:bodyPr lIns="0" tIns="0" rIns="0" bIns="0"/>
          <a:lstStyle/>
          <a:p>
            <a:pPr algn="r">
              <a:lnSpc>
                <a:spcPct val="100000"/>
              </a:lnSpc>
            </a:pPr>
            <a:fld id="{7DC2E8D5-4067-4128-8F60-C62572481250}" type="slidenum">
              <a:rPr lang="en-IN" sz="1400" b="0" strike="noStrike" spc="-1">
                <a:solidFill>
                  <a:srgbClr val="898989"/>
                </a:solidFill>
                <a:latin typeface="Calibri"/>
                <a:ea typeface="ＭＳ Ｐゴシック"/>
              </a:rPr>
              <a:t>8</a:t>
            </a:fld>
            <a:endParaRPr lang="en-IN"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907920" y="10788480"/>
            <a:ext cx="4624200" cy="369360"/>
          </a:xfrm>
          <a:prstGeom prst="rect">
            <a:avLst/>
          </a:prstGeom>
          <a:noFill/>
          <a:ln>
            <a:noFill/>
          </a:ln>
        </p:spPr>
        <p:txBody>
          <a:bodyPr lIns="0" tIns="0" rIns="0" bIns="0"/>
          <a:lstStyle/>
          <a:p>
            <a:pPr>
              <a:lnSpc>
                <a:spcPct val="100000"/>
              </a:lnSpc>
            </a:pPr>
            <a:r>
              <a:rPr lang="en-IN" sz="2400" b="0" strike="noStrike" spc="-1">
                <a:solidFill>
                  <a:srgbClr val="000000"/>
                </a:solidFill>
                <a:latin typeface="Calibri"/>
                <a:ea typeface="ＭＳ Ｐゴシック"/>
              </a:rPr>
              <a:t>16/11/2021</a:t>
            </a:r>
            <a:endParaRPr lang="en-IN" sz="2400" b="0" strike="noStrike" spc="-1">
              <a:latin typeface="Times New Roman"/>
            </a:endParaRPr>
          </a:p>
        </p:txBody>
      </p:sp>
      <p:sp>
        <p:nvSpPr>
          <p:cNvPr id="95" name="TextShape 2"/>
          <p:cNvSpPr txBox="1"/>
          <p:nvPr/>
        </p:nvSpPr>
        <p:spPr>
          <a:xfrm>
            <a:off x="17138520" y="10623600"/>
            <a:ext cx="2719080" cy="367920"/>
          </a:xfrm>
          <a:prstGeom prst="rect">
            <a:avLst/>
          </a:prstGeom>
          <a:noFill/>
          <a:ln>
            <a:noFill/>
          </a:ln>
        </p:spPr>
        <p:txBody>
          <a:bodyPr lIns="0" tIns="0" rIns="0" bIns="0"/>
          <a:lstStyle/>
          <a:p>
            <a:pPr algn="r">
              <a:lnSpc>
                <a:spcPct val="100000"/>
              </a:lnSpc>
            </a:pPr>
            <a:fld id="{5E25E854-1E1A-4A56-9CF6-7BB7F92EBE9F}" type="slidenum">
              <a:rPr lang="en-IN" sz="2400" b="0" strike="noStrike" spc="-1">
                <a:solidFill>
                  <a:srgbClr val="000000"/>
                </a:solidFill>
                <a:latin typeface="Calibri"/>
                <a:ea typeface="ＭＳ Ｐゴシック"/>
              </a:rPr>
              <a:t>9</a:t>
            </a:fld>
            <a:endParaRPr lang="en-IN" sz="2400" b="0" strike="noStrike" spc="-1">
              <a:latin typeface="Times New Roman"/>
            </a:endParaRPr>
          </a:p>
        </p:txBody>
      </p:sp>
      <p:sp>
        <p:nvSpPr>
          <p:cNvPr id="96" name="CustomShape 3"/>
          <p:cNvSpPr/>
          <p:nvPr/>
        </p:nvSpPr>
        <p:spPr>
          <a:xfrm>
            <a:off x="1571548" y="1428480"/>
            <a:ext cx="17684640" cy="88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2950" indent="-742950">
              <a:lnSpc>
                <a:spcPct val="114000"/>
              </a:lnSpc>
              <a:buAutoNum type="arabicPeriod"/>
            </a:pPr>
            <a:r>
              <a:rPr lang="en-US" sz="3600" b="0" i="0" dirty="0">
                <a:solidFill>
                  <a:srgbClr val="222222"/>
                </a:solidFill>
                <a:effectLst/>
                <a:latin typeface="Arial" panose="020B0604020202020204" pitchFamily="34" charset="0"/>
              </a:rPr>
              <a:t>Kumari, </a:t>
            </a:r>
            <a:r>
              <a:rPr lang="en-US" sz="3600" b="0" i="0" dirty="0" err="1">
                <a:solidFill>
                  <a:srgbClr val="222222"/>
                </a:solidFill>
                <a:effectLst/>
                <a:latin typeface="Arial" panose="020B0604020202020204" pitchFamily="34" charset="0"/>
              </a:rPr>
              <a:t>Punam</a:t>
            </a:r>
            <a:r>
              <a:rPr lang="en-US" sz="3600" b="0" i="0" dirty="0">
                <a:solidFill>
                  <a:srgbClr val="222222"/>
                </a:solidFill>
                <a:effectLst/>
                <a:latin typeface="Arial" panose="020B0604020202020204" pitchFamily="34" charset="0"/>
              </a:rPr>
              <a:t>, and </a:t>
            </a:r>
            <a:r>
              <a:rPr lang="en-US" sz="3600" b="0" i="0" dirty="0" err="1">
                <a:solidFill>
                  <a:srgbClr val="222222"/>
                </a:solidFill>
                <a:effectLst/>
                <a:latin typeface="Arial" panose="020B0604020202020204" pitchFamily="34" charset="0"/>
              </a:rPr>
              <a:t>Rainu</a:t>
            </a:r>
            <a:r>
              <a:rPr lang="en-US" sz="3600" b="0" i="0" dirty="0">
                <a:solidFill>
                  <a:srgbClr val="222222"/>
                </a:solidFill>
                <a:effectLst/>
                <a:latin typeface="Arial" panose="020B0604020202020204" pitchFamily="34" charset="0"/>
              </a:rPr>
              <a:t> </a:t>
            </a:r>
            <a:r>
              <a:rPr lang="en-US" sz="3600" b="0" i="0" dirty="0" err="1">
                <a:solidFill>
                  <a:srgbClr val="222222"/>
                </a:solidFill>
                <a:effectLst/>
                <a:latin typeface="Arial" panose="020B0604020202020204" pitchFamily="34" charset="0"/>
              </a:rPr>
              <a:t>Nandal</a:t>
            </a:r>
            <a:r>
              <a:rPr lang="en-US" sz="3600" b="0" i="0" dirty="0">
                <a:solidFill>
                  <a:srgbClr val="222222"/>
                </a:solidFill>
                <a:effectLst/>
                <a:latin typeface="Arial" panose="020B0604020202020204" pitchFamily="34" charset="0"/>
              </a:rPr>
              <a:t>. "A Research Paper </a:t>
            </a:r>
            <a:r>
              <a:rPr lang="en-US" sz="3600" b="0" i="0" dirty="0" err="1">
                <a:solidFill>
                  <a:srgbClr val="222222"/>
                </a:solidFill>
                <a:effectLst/>
                <a:latin typeface="Arial" panose="020B0604020202020204" pitchFamily="34" charset="0"/>
              </a:rPr>
              <a:t>OnWebsite</a:t>
            </a:r>
            <a:r>
              <a:rPr lang="en-US" sz="3600" b="0" i="0" dirty="0">
                <a:solidFill>
                  <a:srgbClr val="222222"/>
                </a:solidFill>
                <a:effectLst/>
                <a:latin typeface="Arial" panose="020B0604020202020204" pitchFamily="34" charset="0"/>
              </a:rPr>
              <a:t> Development</a:t>
            </a:r>
          </a:p>
          <a:p>
            <a:pPr>
              <a:lnSpc>
                <a:spcPct val="114000"/>
              </a:lnSpc>
            </a:pPr>
            <a:r>
              <a:rPr lang="en-US" sz="3600" b="0" i="0" dirty="0">
                <a:solidFill>
                  <a:srgbClr val="222222"/>
                </a:solidFill>
                <a:effectLst/>
                <a:latin typeface="Arial" panose="020B0604020202020204" pitchFamily="34" charset="0"/>
              </a:rPr>
              <a:t>     Optimization Using </a:t>
            </a:r>
            <a:r>
              <a:rPr lang="en-US" sz="3600" b="0" i="0" dirty="0" err="1">
                <a:solidFill>
                  <a:srgbClr val="222222"/>
                </a:solidFill>
                <a:effectLst/>
                <a:latin typeface="Arial" panose="020B0604020202020204" pitchFamily="34" charset="0"/>
              </a:rPr>
              <a:t>Xampp</a:t>
            </a:r>
            <a:r>
              <a:rPr lang="en-US" sz="3600" b="0" i="0" dirty="0">
                <a:solidFill>
                  <a:srgbClr val="222222"/>
                </a:solidFill>
                <a:effectLst/>
                <a:latin typeface="Arial" panose="020B0604020202020204" pitchFamily="34" charset="0"/>
              </a:rPr>
              <a:t>/PHP." </a:t>
            </a:r>
            <a:r>
              <a:rPr lang="en-US" sz="3600" b="0" i="1" dirty="0">
                <a:solidFill>
                  <a:srgbClr val="222222"/>
                </a:solidFill>
                <a:effectLst/>
                <a:latin typeface="Arial" panose="020B0604020202020204" pitchFamily="34" charset="0"/>
              </a:rPr>
              <a:t>International Journal of Advanced Research in</a:t>
            </a:r>
          </a:p>
          <a:p>
            <a:pPr>
              <a:lnSpc>
                <a:spcPct val="114000"/>
              </a:lnSpc>
            </a:pPr>
            <a:r>
              <a:rPr lang="en-US" sz="3600" i="1" dirty="0">
                <a:solidFill>
                  <a:srgbClr val="222222"/>
                </a:solidFill>
                <a:latin typeface="Arial" panose="020B0604020202020204" pitchFamily="34" charset="0"/>
              </a:rPr>
              <a:t>     </a:t>
            </a:r>
            <a:r>
              <a:rPr lang="en-US" sz="3600" b="0" i="1" dirty="0">
                <a:solidFill>
                  <a:srgbClr val="222222"/>
                </a:solidFill>
                <a:effectLst/>
                <a:latin typeface="Arial" panose="020B0604020202020204" pitchFamily="34" charset="0"/>
              </a:rPr>
              <a:t>Computer Science</a:t>
            </a:r>
            <a:r>
              <a:rPr lang="en-US" sz="3600" b="0" dirty="0">
                <a:solidFill>
                  <a:srgbClr val="222222"/>
                </a:solidFill>
                <a:effectLst/>
                <a:latin typeface="Arial" panose="020B0604020202020204" pitchFamily="34" charset="0"/>
              </a:rPr>
              <a:t>  </a:t>
            </a:r>
            <a:r>
              <a:rPr lang="en-US" sz="3600" b="0" i="0" dirty="0">
                <a:solidFill>
                  <a:srgbClr val="222222"/>
                </a:solidFill>
                <a:effectLst/>
                <a:latin typeface="Arial" panose="020B0604020202020204" pitchFamily="34" charset="0"/>
              </a:rPr>
              <a:t>(2017), Vol 8.5 p</a:t>
            </a:r>
            <a:r>
              <a:rPr lang="en-US" sz="3600" b="0" i="0" dirty="0">
                <a:solidFill>
                  <a:srgbClr val="333333"/>
                </a:solidFill>
                <a:effectLst/>
                <a:latin typeface="Helvetica" panose="020B0604020202020204" pitchFamily="34" charset="0"/>
              </a:rPr>
              <a:t>p1231-1235.</a:t>
            </a:r>
          </a:p>
          <a:p>
            <a:pPr>
              <a:lnSpc>
                <a:spcPct val="114000"/>
              </a:lnSpc>
            </a:pPr>
            <a:endParaRPr lang="en-IN" sz="3600" b="0" strike="noStrike" spc="-1" dirty="0">
              <a:latin typeface="Arial"/>
            </a:endParaRPr>
          </a:p>
          <a:p>
            <a:pPr>
              <a:lnSpc>
                <a:spcPct val="114000"/>
              </a:lnSpc>
            </a:pPr>
            <a:r>
              <a:rPr lang="en-IN" sz="3600" b="0" strike="noStrike" spc="-1" dirty="0">
                <a:solidFill>
                  <a:srgbClr val="000000"/>
                </a:solidFill>
                <a:latin typeface="Arial"/>
                <a:ea typeface="ＭＳ Ｐゴシック"/>
              </a:rPr>
              <a:t>2. </a:t>
            </a:r>
            <a:r>
              <a:rPr lang="en-US" sz="3600" b="0" i="0" dirty="0">
                <a:solidFill>
                  <a:srgbClr val="222222"/>
                </a:solidFill>
                <a:effectLst/>
                <a:latin typeface="Arial" panose="020B0604020202020204" pitchFamily="34" charset="0"/>
              </a:rPr>
              <a:t>Hong, S.H. and Cho, K.S. Full Stack Platform Design with MongoDB. </a:t>
            </a:r>
            <a:r>
              <a:rPr lang="en-US" sz="3600" b="0" i="1" dirty="0">
                <a:solidFill>
                  <a:srgbClr val="222222"/>
                </a:solidFill>
                <a:effectLst/>
                <a:latin typeface="Arial" panose="020B0604020202020204" pitchFamily="34" charset="0"/>
              </a:rPr>
              <a:t>Journal of The</a:t>
            </a:r>
          </a:p>
          <a:p>
            <a:pPr>
              <a:lnSpc>
                <a:spcPct val="114000"/>
              </a:lnSpc>
            </a:pPr>
            <a:r>
              <a:rPr lang="en-US" sz="3600" i="1" dirty="0">
                <a:solidFill>
                  <a:srgbClr val="222222"/>
                </a:solidFill>
                <a:latin typeface="Arial" panose="020B0604020202020204" pitchFamily="34" charset="0"/>
              </a:rPr>
              <a:t>    </a:t>
            </a:r>
            <a:r>
              <a:rPr lang="en-US" sz="3600" b="0" i="1" dirty="0">
                <a:solidFill>
                  <a:srgbClr val="222222"/>
                </a:solidFill>
                <a:effectLst/>
                <a:latin typeface="Arial" panose="020B0604020202020204" pitchFamily="34" charset="0"/>
              </a:rPr>
              <a:t>Institute of Electronics and Information Engineers</a:t>
            </a:r>
            <a:r>
              <a:rPr lang="en-US" sz="3600" b="0" dirty="0">
                <a:solidFill>
                  <a:srgbClr val="222222"/>
                </a:solidFill>
                <a:effectLst/>
                <a:latin typeface="Arial" panose="020B0604020202020204" pitchFamily="34" charset="0"/>
              </a:rPr>
              <a:t>, </a:t>
            </a:r>
            <a:r>
              <a:rPr lang="en-US" sz="3600" b="0" i="1" dirty="0">
                <a:solidFill>
                  <a:srgbClr val="222222"/>
                </a:solidFill>
                <a:effectLst/>
                <a:latin typeface="Arial" panose="020B0604020202020204" pitchFamily="34" charset="0"/>
              </a:rPr>
              <a:t>53</a:t>
            </a:r>
            <a:r>
              <a:rPr lang="en-US" sz="3600" b="0" i="0" dirty="0">
                <a:solidFill>
                  <a:srgbClr val="222222"/>
                </a:solidFill>
                <a:effectLst/>
                <a:latin typeface="Arial" panose="020B0604020202020204" pitchFamily="34" charset="0"/>
              </a:rPr>
              <a:t>(12), 2016, pp.152-158</a:t>
            </a:r>
          </a:p>
          <a:p>
            <a:pPr>
              <a:lnSpc>
                <a:spcPct val="114000"/>
              </a:lnSpc>
            </a:pPr>
            <a:endParaRPr lang="en-US" sz="3600" b="0" i="0" dirty="0">
              <a:solidFill>
                <a:srgbClr val="222222"/>
              </a:solidFill>
              <a:effectLst/>
              <a:latin typeface="Arial" panose="020B0604020202020204" pitchFamily="34" charset="0"/>
            </a:endParaRPr>
          </a:p>
          <a:p>
            <a:pPr>
              <a:lnSpc>
                <a:spcPct val="114000"/>
              </a:lnSpc>
            </a:pPr>
            <a:r>
              <a:rPr lang="en-IN" sz="3600" b="0" i="0" dirty="0">
                <a:solidFill>
                  <a:srgbClr val="222222"/>
                </a:solidFill>
                <a:effectLst/>
                <a:latin typeface="Arial" panose="020B0604020202020204" pitchFamily="34" charset="0"/>
              </a:rPr>
              <a:t>3. </a:t>
            </a:r>
            <a:r>
              <a:rPr lang="en-IN" sz="3600" b="0" i="0" dirty="0" err="1">
                <a:solidFill>
                  <a:srgbClr val="222222"/>
                </a:solidFill>
                <a:effectLst/>
                <a:latin typeface="Arial" panose="020B0604020202020204" pitchFamily="34" charset="0"/>
              </a:rPr>
              <a:t>Laaziri</a:t>
            </a:r>
            <a:r>
              <a:rPr lang="en-IN" sz="3600" b="0" i="0" dirty="0">
                <a:solidFill>
                  <a:srgbClr val="222222"/>
                </a:solidFill>
                <a:effectLst/>
                <a:latin typeface="Arial" panose="020B0604020202020204" pitchFamily="34" charset="0"/>
              </a:rPr>
              <a:t>, M., </a:t>
            </a:r>
            <a:r>
              <a:rPr lang="en-IN" sz="3600" b="0" i="0" dirty="0" err="1">
                <a:solidFill>
                  <a:srgbClr val="222222"/>
                </a:solidFill>
                <a:effectLst/>
                <a:latin typeface="Arial" panose="020B0604020202020204" pitchFamily="34" charset="0"/>
              </a:rPr>
              <a:t>Benmoussa</a:t>
            </a:r>
            <a:r>
              <a:rPr lang="en-IN" sz="3600" b="0" i="0" dirty="0">
                <a:solidFill>
                  <a:srgbClr val="222222"/>
                </a:solidFill>
                <a:effectLst/>
                <a:latin typeface="Arial" panose="020B0604020202020204" pitchFamily="34" charset="0"/>
              </a:rPr>
              <a:t>, K., </a:t>
            </a:r>
            <a:r>
              <a:rPr lang="en-IN" sz="3600" b="0" i="0" dirty="0" err="1">
                <a:solidFill>
                  <a:srgbClr val="222222"/>
                </a:solidFill>
                <a:effectLst/>
                <a:latin typeface="Arial" panose="020B0604020202020204" pitchFamily="34" charset="0"/>
              </a:rPr>
              <a:t>Khoulji</a:t>
            </a:r>
            <a:r>
              <a:rPr lang="en-IN" sz="3600" b="0" i="0" dirty="0">
                <a:solidFill>
                  <a:srgbClr val="222222"/>
                </a:solidFill>
                <a:effectLst/>
                <a:latin typeface="Arial" panose="020B0604020202020204" pitchFamily="34" charset="0"/>
              </a:rPr>
              <a:t>, S. and </a:t>
            </a:r>
            <a:r>
              <a:rPr lang="en-IN" sz="3600" b="0" i="0" dirty="0" err="1">
                <a:solidFill>
                  <a:srgbClr val="222222"/>
                </a:solidFill>
                <a:effectLst/>
                <a:latin typeface="Arial" panose="020B0604020202020204" pitchFamily="34" charset="0"/>
              </a:rPr>
              <a:t>Kerkeb</a:t>
            </a:r>
            <a:r>
              <a:rPr lang="en-IN" sz="3600" b="0" i="0" dirty="0">
                <a:solidFill>
                  <a:srgbClr val="222222"/>
                </a:solidFill>
                <a:effectLst/>
                <a:latin typeface="Arial" panose="020B0604020202020204" pitchFamily="34" charset="0"/>
              </a:rPr>
              <a:t>, M.L. A Comparative study of</a:t>
            </a:r>
          </a:p>
          <a:p>
            <a:pPr>
              <a:lnSpc>
                <a:spcPct val="114000"/>
              </a:lnSpc>
            </a:pPr>
            <a:r>
              <a:rPr lang="en-IN" sz="3600" dirty="0">
                <a:solidFill>
                  <a:srgbClr val="222222"/>
                </a:solidFill>
                <a:latin typeface="Arial" panose="020B0604020202020204" pitchFamily="34" charset="0"/>
              </a:rPr>
              <a:t>    </a:t>
            </a:r>
            <a:r>
              <a:rPr lang="en-IN" sz="3600" b="0" i="0" dirty="0">
                <a:solidFill>
                  <a:srgbClr val="222222"/>
                </a:solidFill>
                <a:effectLst/>
                <a:latin typeface="Arial" panose="020B0604020202020204" pitchFamily="34" charset="0"/>
              </a:rPr>
              <a:t>PHP frameworks performance. </a:t>
            </a:r>
            <a:r>
              <a:rPr lang="en-IN" sz="3600" b="0" i="1" dirty="0">
                <a:solidFill>
                  <a:srgbClr val="222222"/>
                </a:solidFill>
                <a:effectLst/>
                <a:latin typeface="Arial" panose="020B0604020202020204" pitchFamily="34" charset="0"/>
              </a:rPr>
              <a:t>Procedia Manufacturing</a:t>
            </a:r>
            <a:r>
              <a:rPr lang="en-IN" sz="3600" b="0" i="0" dirty="0">
                <a:solidFill>
                  <a:srgbClr val="222222"/>
                </a:solidFill>
                <a:effectLst/>
                <a:latin typeface="Arial" panose="020B0604020202020204" pitchFamily="34" charset="0"/>
              </a:rPr>
              <a:t>, </a:t>
            </a:r>
            <a:r>
              <a:rPr lang="en-IN" sz="3600" b="0" i="1" dirty="0">
                <a:solidFill>
                  <a:srgbClr val="222222"/>
                </a:solidFill>
                <a:effectLst/>
                <a:latin typeface="Arial" panose="020B0604020202020204" pitchFamily="34" charset="0"/>
              </a:rPr>
              <a:t>32</a:t>
            </a:r>
            <a:r>
              <a:rPr lang="en-IN" sz="3600" b="0" i="0" dirty="0">
                <a:solidFill>
                  <a:srgbClr val="222222"/>
                </a:solidFill>
                <a:effectLst/>
                <a:latin typeface="Arial" panose="020B0604020202020204" pitchFamily="34" charset="0"/>
              </a:rPr>
              <a:t>, (2019), pp.864-871.</a:t>
            </a:r>
          </a:p>
          <a:p>
            <a:pPr>
              <a:lnSpc>
                <a:spcPct val="114000"/>
              </a:lnSpc>
            </a:pPr>
            <a:endParaRPr lang="en-IN" sz="3600" b="0" strike="noStrike" spc="-1" dirty="0">
              <a:solidFill>
                <a:srgbClr val="000000"/>
              </a:solidFill>
              <a:latin typeface="Arial"/>
              <a:ea typeface="ＭＳ Ｐゴシック"/>
            </a:endParaRPr>
          </a:p>
          <a:p>
            <a:pPr>
              <a:lnSpc>
                <a:spcPct val="114000"/>
              </a:lnSpc>
            </a:pPr>
            <a:r>
              <a:rPr lang="en-IN" sz="3600" b="0" strike="noStrike" spc="-1" dirty="0">
                <a:solidFill>
                  <a:srgbClr val="000000"/>
                </a:solidFill>
                <a:latin typeface="Arial"/>
                <a:ea typeface="ＭＳ Ｐゴシック"/>
              </a:rPr>
              <a:t>3.Lerdorf, R., </a:t>
            </a:r>
            <a:r>
              <a:rPr lang="en-IN" sz="3600" b="0" strike="noStrike" spc="-1" dirty="0" err="1">
                <a:solidFill>
                  <a:srgbClr val="000000"/>
                </a:solidFill>
                <a:latin typeface="Arial"/>
                <a:ea typeface="ＭＳ Ｐゴシック"/>
              </a:rPr>
              <a:t>Tatroe</a:t>
            </a:r>
            <a:r>
              <a:rPr lang="en-IN" sz="3600" b="0" strike="noStrike" spc="-1" dirty="0">
                <a:solidFill>
                  <a:srgbClr val="000000"/>
                </a:solidFill>
                <a:latin typeface="Arial"/>
                <a:ea typeface="ＭＳ Ｐゴシック"/>
              </a:rPr>
              <a:t>, K., </a:t>
            </a:r>
            <a:r>
              <a:rPr lang="en-IN" sz="3600" b="0" strike="noStrike" spc="-1" dirty="0" err="1">
                <a:solidFill>
                  <a:srgbClr val="000000"/>
                </a:solidFill>
                <a:latin typeface="Arial"/>
                <a:ea typeface="ＭＳ Ｐゴシック"/>
              </a:rPr>
              <a:t>Kaehms</a:t>
            </a:r>
            <a:r>
              <a:rPr lang="en-IN" sz="3600" b="0" strike="noStrike" spc="-1" dirty="0">
                <a:solidFill>
                  <a:srgbClr val="000000"/>
                </a:solidFill>
                <a:latin typeface="Arial"/>
                <a:ea typeface="ＭＳ Ｐゴシック"/>
              </a:rPr>
              <a:t>, B. and </a:t>
            </a:r>
            <a:r>
              <a:rPr lang="en-IN" sz="3600" b="0" strike="noStrike" spc="-1" dirty="0" err="1">
                <a:solidFill>
                  <a:srgbClr val="000000"/>
                </a:solidFill>
                <a:latin typeface="Arial"/>
                <a:ea typeface="ＭＳ Ｐゴシック"/>
              </a:rPr>
              <a:t>McGredy</a:t>
            </a:r>
            <a:r>
              <a:rPr lang="en-IN" sz="3600" b="0" strike="noStrike" spc="-1" dirty="0">
                <a:solidFill>
                  <a:srgbClr val="000000"/>
                </a:solidFill>
                <a:latin typeface="Arial"/>
                <a:ea typeface="ＭＳ Ｐゴシック"/>
              </a:rPr>
              <a:t>, R., 2002. Programming </a:t>
            </a:r>
          </a:p>
          <a:p>
            <a:pPr>
              <a:lnSpc>
                <a:spcPct val="114000"/>
              </a:lnSpc>
            </a:pPr>
            <a:r>
              <a:rPr lang="en-IN" sz="3600" b="0" strike="noStrike" spc="-1" dirty="0">
                <a:solidFill>
                  <a:srgbClr val="000000"/>
                </a:solidFill>
                <a:latin typeface="Arial"/>
                <a:ea typeface="ＭＳ Ｐゴシック"/>
              </a:rPr>
              <a:t>    Php." </a:t>
            </a:r>
            <a:r>
              <a:rPr lang="en-IN" sz="3600" b="0" strike="noStrike" spc="-1" dirty="0">
                <a:solidFill>
                  <a:srgbClr val="000000"/>
                </a:solidFill>
                <a:highlight>
                  <a:srgbClr val="FFFF00"/>
                </a:highlight>
                <a:latin typeface="Arial"/>
                <a:ea typeface="ＭＳ Ｐゴシック"/>
              </a:rPr>
              <a:t>O'Reilly Media, </a:t>
            </a:r>
            <a:r>
              <a:rPr lang="en-IN" sz="3600" b="0" strike="noStrike" spc="-1" dirty="0" err="1">
                <a:solidFill>
                  <a:srgbClr val="000000"/>
                </a:solidFill>
                <a:highlight>
                  <a:srgbClr val="FFFF00"/>
                </a:highlight>
                <a:latin typeface="Arial"/>
                <a:ea typeface="ＭＳ Ｐゴシック"/>
              </a:rPr>
              <a:t>Inc.".ISBN</a:t>
            </a:r>
            <a:endParaRPr lang="en-IN" sz="3600" b="0" strike="noStrike" spc="-1" dirty="0">
              <a:solidFill>
                <a:srgbClr val="000000"/>
              </a:solidFill>
              <a:highlight>
                <a:srgbClr val="FFFF00"/>
              </a:highlight>
              <a:latin typeface="Arial"/>
              <a:ea typeface="ＭＳ Ｐゴシック"/>
            </a:endParaRPr>
          </a:p>
          <a:p>
            <a:pPr>
              <a:lnSpc>
                <a:spcPct val="114000"/>
              </a:lnSpc>
            </a:pPr>
            <a:endParaRPr lang="en-IN" sz="3600" b="0" strike="noStrike" spc="-1" dirty="0">
              <a:highlight>
                <a:srgbClr val="FFFF00"/>
              </a:highlight>
              <a:latin typeface="Arial"/>
            </a:endParaRPr>
          </a:p>
          <a:p>
            <a:pPr>
              <a:lnSpc>
                <a:spcPct val="114000"/>
              </a:lnSpc>
            </a:pPr>
            <a:r>
              <a:rPr lang="en-IN" sz="3600" b="0" strike="noStrike" spc="-1" dirty="0">
                <a:solidFill>
                  <a:srgbClr val="000000"/>
                </a:solidFill>
                <a:highlight>
                  <a:srgbClr val="FFFF00"/>
                </a:highlight>
                <a:latin typeface="Arial"/>
                <a:ea typeface="ＭＳ Ｐゴシック"/>
              </a:rPr>
              <a:t>   </a:t>
            </a:r>
            <a:endParaRPr lang="en-IN" sz="3600" b="0" strike="noStrike" spc="-1" dirty="0">
              <a:highlight>
                <a:srgbClr val="FFFF00"/>
              </a:highlight>
              <a:latin typeface="Arial"/>
            </a:endParaRPr>
          </a:p>
          <a:p>
            <a:pPr>
              <a:lnSpc>
                <a:spcPct val="114000"/>
              </a:lnSpc>
            </a:pPr>
            <a:r>
              <a:rPr lang="en-IN" sz="3600" b="0" strike="noStrike" spc="-1" dirty="0">
                <a:solidFill>
                  <a:srgbClr val="000000"/>
                </a:solidFill>
                <a:latin typeface="Arial"/>
                <a:ea typeface="ＭＳ Ｐゴシック"/>
              </a:rPr>
              <a:t>4. Chodorow, C. "Introduction to </a:t>
            </a:r>
            <a:r>
              <a:rPr lang="en-IN" sz="3600" b="0" strike="noStrike" spc="-1" dirty="0" err="1">
                <a:solidFill>
                  <a:srgbClr val="000000"/>
                </a:solidFill>
                <a:latin typeface="Arial"/>
                <a:ea typeface="ＭＳ Ｐゴシック"/>
              </a:rPr>
              <a:t>mongodb</a:t>
            </a:r>
            <a:r>
              <a:rPr lang="en-IN" sz="3600" b="0" strike="noStrike" spc="-1" dirty="0">
                <a:solidFill>
                  <a:srgbClr val="000000"/>
                </a:solidFill>
                <a:latin typeface="Arial"/>
                <a:ea typeface="ＭＳ Ｐゴシック"/>
              </a:rPr>
              <a:t>." Free and Open Source </a:t>
            </a:r>
          </a:p>
          <a:p>
            <a:pPr>
              <a:lnSpc>
                <a:spcPct val="114000"/>
              </a:lnSpc>
            </a:pPr>
            <a:r>
              <a:rPr lang="en-IN" sz="3600" spc="-1" dirty="0">
                <a:solidFill>
                  <a:srgbClr val="000000"/>
                </a:solidFill>
                <a:latin typeface="Arial"/>
                <a:ea typeface="ＭＳ Ｐゴシック"/>
              </a:rPr>
              <a:t>    </a:t>
            </a:r>
            <a:r>
              <a:rPr lang="en-IN" sz="3600" b="0" strike="noStrike" spc="-1" dirty="0">
                <a:solidFill>
                  <a:srgbClr val="000000"/>
                </a:solidFill>
                <a:latin typeface="Arial"/>
                <a:ea typeface="ＭＳ Ｐゴシック"/>
              </a:rPr>
              <a:t>Software Developers European Meeting (FOSDEM).</a:t>
            </a:r>
            <a:r>
              <a:rPr lang="en-IN" sz="3600" b="0" strike="noStrike" spc="-1" dirty="0" err="1">
                <a:solidFill>
                  <a:srgbClr val="000000"/>
                </a:solidFill>
                <a:latin typeface="Arial"/>
                <a:ea typeface="ＭＳ Ｐゴシック"/>
              </a:rPr>
              <a:t>isbn</a:t>
            </a:r>
            <a:endParaRPr lang="en-IN" sz="3600" b="0" strike="noStrike" spc="-1" dirty="0">
              <a:latin typeface="Arial"/>
            </a:endParaRPr>
          </a:p>
          <a:p>
            <a:pPr>
              <a:lnSpc>
                <a:spcPct val="114000"/>
              </a:lnSpc>
            </a:pPr>
            <a:endParaRPr lang="en-IN" sz="3600" b="0" strike="noStrike" spc="-1" dirty="0">
              <a:latin typeface="Arial"/>
            </a:endParaRPr>
          </a:p>
          <a:p>
            <a:pPr>
              <a:lnSpc>
                <a:spcPct val="114000"/>
              </a:lnSpc>
            </a:pPr>
            <a:endParaRPr lang="en-IN" sz="3600" b="0" strike="noStrike" spc="-1" dirty="0">
              <a:latin typeface="Arial"/>
            </a:endParaRPr>
          </a:p>
        </p:txBody>
      </p:sp>
      <p:sp>
        <p:nvSpPr>
          <p:cNvPr id="97" name="CustomShape 4"/>
          <p:cNvSpPr/>
          <p:nvPr/>
        </p:nvSpPr>
        <p:spPr>
          <a:xfrm>
            <a:off x="5099040" y="168120"/>
            <a:ext cx="10210320" cy="1097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7200" b="1" strike="noStrike" spc="-1">
                <a:solidFill>
                  <a:srgbClr val="1F497D"/>
                </a:solidFill>
                <a:latin typeface="Calibri"/>
                <a:ea typeface="ＭＳ Ｐゴシック"/>
              </a:rPr>
              <a:t>References</a:t>
            </a:r>
            <a:endParaRPr lang="en-IN" sz="7200" b="0" strike="noStrike" spc="-1">
              <a:latin typeface="Arial"/>
            </a:endParaRPr>
          </a:p>
        </p:txBody>
      </p:sp>
    </p:spTree>
    <p:extLst>
      <p:ext uri="{BB962C8B-B14F-4D97-AF65-F5344CB8AC3E}">
        <p14:creationId xmlns:p14="http://schemas.microsoft.com/office/powerpoint/2010/main" val="37502738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5580</TotalTime>
  <Words>809</Words>
  <Application>Microsoft Office PowerPoint</Application>
  <PresentationFormat>Custom</PresentationFormat>
  <Paragraphs>154</Paragraphs>
  <Slides>11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Arvo</vt:lpstr>
      <vt:lpstr>Calibri</vt:lpstr>
      <vt:lpstr>Helvetica</vt:lpstr>
      <vt:lpstr>Helvetica-Bold</vt:lpstr>
      <vt:lpstr>Inter</vt:lpstr>
      <vt:lpstr>Lato</vt:lpstr>
      <vt:lpstr>New roman </vt:lpstr>
      <vt:lpstr>Playfair Display</vt:lpstr>
      <vt:lpstr>Raleway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subject/>
  <dc:creator>Srobona Das</dc:creator>
  <dc:description/>
  <cp:lastModifiedBy>Mohan Pujari</cp:lastModifiedBy>
  <cp:revision>333</cp:revision>
  <dcterms:created xsi:type="dcterms:W3CDTF">2019-11-25T06:56:12Z</dcterms:created>
  <dcterms:modified xsi:type="dcterms:W3CDTF">2021-11-29T01:30:27Z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2019-11-25T00:00:00Z</vt:filetime>
  </property>
  <property fmtid="{D5CDD505-2E9C-101B-9397-08002B2CF9AE}" pid="4" name="Creator">
    <vt:lpwstr>Adobe Illustrator CC 23.1 (Macintosh)</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2019-11-25T00:00:00Z</vt:filetime>
  </property>
  <property fmtid="{D5CDD505-2E9C-101B-9397-08002B2CF9AE}" pid="8" name="LinksUpToDate">
    <vt:bool>false</vt:bool>
  </property>
  <property fmtid="{D5CDD505-2E9C-101B-9397-08002B2CF9AE}" pid="9" name="MMClips">
    <vt:i4>0</vt:i4>
  </property>
  <property fmtid="{D5CDD505-2E9C-101B-9397-08002B2CF9AE}" pid="10" name="Notes">
    <vt:i4>4</vt:i4>
  </property>
  <property fmtid="{D5CDD505-2E9C-101B-9397-08002B2CF9AE}" pid="11" name="PresentationFormat">
    <vt:lpwstr>Custom</vt:lpwstr>
  </property>
  <property fmtid="{D5CDD505-2E9C-101B-9397-08002B2CF9AE}" pid="12" name="ScaleCrop">
    <vt:bool>false</vt:bool>
  </property>
  <property fmtid="{D5CDD505-2E9C-101B-9397-08002B2CF9AE}" pid="13" name="ShareDoc">
    <vt:bool>false</vt:bool>
  </property>
  <property fmtid="{D5CDD505-2E9C-101B-9397-08002B2CF9AE}" pid="14" name="Slides">
    <vt:i4>8</vt:i4>
  </property>
</Properties>
</file>