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9" r:id="rId5"/>
    <p:sldId id="261" r:id="rId6"/>
    <p:sldId id="262" r:id="rId8"/>
    <p:sldId id="263" r:id="rId9"/>
    <p:sldId id="264" r:id="rId10"/>
    <p:sldId id="265" r:id="rId11"/>
    <p:sldId id="266" r:id="rId12"/>
    <p:sldId id="270" r:id="rId13"/>
    <p:sldId id="269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2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3555A-0CCA-4982-8F35-C8384CA00FE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2FEC4-2CAE-47D0-97A2-539582001F7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FEC4-2CAE-47D0-97A2-539582001F7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DBB5-EBF7-4A93-9A6D-1C54CD4C20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FD4F-40D0-4554-B2F4-9084C3D2D4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DBB5-EBF7-4A93-9A6D-1C54CD4C20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FD4F-40D0-4554-B2F4-9084C3D2D4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DBB5-EBF7-4A93-9A6D-1C54CD4C20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FD4F-40D0-4554-B2F4-9084C3D2D4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DBB5-EBF7-4A93-9A6D-1C54CD4C20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FD4F-40D0-4554-B2F4-9084C3D2D4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DBB5-EBF7-4A93-9A6D-1C54CD4C20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FD4F-40D0-4554-B2F4-9084C3D2D4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DBB5-EBF7-4A93-9A6D-1C54CD4C203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FD4F-40D0-4554-B2F4-9084C3D2D4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DBB5-EBF7-4A93-9A6D-1C54CD4C203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FD4F-40D0-4554-B2F4-9084C3D2D4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DBB5-EBF7-4A93-9A6D-1C54CD4C203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FD4F-40D0-4554-B2F4-9084C3D2D4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DBB5-EBF7-4A93-9A6D-1C54CD4C203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FD4F-40D0-4554-B2F4-9084C3D2D4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DBB5-EBF7-4A93-9A6D-1C54CD4C203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FD4F-40D0-4554-B2F4-9084C3D2D4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DBB5-EBF7-4A93-9A6D-1C54CD4C203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0FD4F-40D0-4554-B2F4-9084C3D2D44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DBB5-EBF7-4A93-9A6D-1C54CD4C203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FD4F-40D0-4554-B2F4-9084C3D2D44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285" y="2724150"/>
            <a:ext cx="8648065" cy="1676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Water Level </a:t>
            </a:r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Indicator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using 8051 Microcontroller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3505200"/>
          </a:xfrm>
        </p:spPr>
        <p:txBody>
          <a:bodyPr>
            <a:normAutofit lnSpcReduction="10000"/>
          </a:bodyPr>
          <a:lstStyle/>
          <a:p>
            <a:pPr algn="just"/>
            <a:endParaRPr lang="en-US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985"/>
            <a:ext cx="8229600" cy="622427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900"/>
              <a:t>void main(){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Lcd_Init();                        // Initialize Lcd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lower = middle = high = 0;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while(1) {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while(lower == 0 &amp;&amp; middle == 0 &amp;&amp; high == 0){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         Lcd_Cmd(_LCD_CLEAR);               // Clear display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         Lcd_Cmd(_LCD_CURSOR_OFF);          // Cursor off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         Lcd_Out(2,1,"TANK IS EMPTY");              // Write text in second row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         Delay_ms(5000);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}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while(lower == 1 &amp;&amp; middle == 0 &amp;&amp; high == 0){</a:t>
            </a:r>
            <a:endParaRPr lang="en-US" sz="900"/>
          </a:p>
          <a:p>
            <a:pPr marL="0" indent="0">
              <a:buNone/>
            </a:pPr>
            <a:endParaRPr lang="en-US" sz="900"/>
          </a:p>
          <a:p>
            <a:pPr marL="0" indent="0">
              <a:buNone/>
            </a:pPr>
            <a:r>
              <a:rPr lang="en-US" sz="900"/>
              <a:t>              Lcd_Cmd(_LCD_CLEAR);               // Clear display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         Lcd_Cmd(_LCD_CURSOR_OFF);          // Cursor off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         Lcd_Out(2,1,"TANK is LOW");        // Write text in second row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         Delay_ms(5000);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}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while(lower == 1 &amp;&amp; middle == 1 &amp;&amp; high == 0){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         Lcd_Cmd(_LCD_CLEAR);               // Clear display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         Lcd_Cmd(_LCD_CURSOR_OFF);          // Cursor off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         Lcd_Out(2,1,"TANK is HALF");       // Write text in second row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         Delay_ms(5000);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}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while(lower == 1 &amp;&amp; middle == 1 &amp;&amp; high == 1){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         Lcd_Cmd(_LCD_CLEAR);               // Clear display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         Lcd_Cmd(_LCD_CURSOR_OFF);          // Cursor off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         Lcd_Out(2,1,"TANK IS FULL");       // Write text in second row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         Delay_ms(5000);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}</a:t>
            </a:r>
            <a:endParaRPr lang="en-US" sz="900"/>
          </a:p>
          <a:p>
            <a:pPr marL="0" indent="0">
              <a:buNone/>
            </a:pPr>
            <a:endParaRPr lang="en-US" sz="900"/>
          </a:p>
          <a:p>
            <a:pPr marL="0" indent="0">
              <a:buNone/>
            </a:pPr>
            <a:r>
              <a:rPr lang="en-US" sz="900"/>
              <a:t>              Lcd_Cmd(_LCD_CLEAR);               // Clear display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         Lcd_Cmd(_LCD_CURSOR_OFF);          // Cursor off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         Lcd_Out(2,4,"Oops - ERROR ");   // Write text in second row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         Delay_ms(4000);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         Lcd_Cmd(_LCD_CLEAR);               // Clear display</a:t>
            </a:r>
            <a:endParaRPr lang="en-US" sz="900"/>
          </a:p>
          <a:p>
            <a:pPr marL="0" indent="0">
              <a:buNone/>
            </a:pPr>
            <a:r>
              <a:rPr lang="en-US" sz="900"/>
              <a:t>              Lcd_Cmd(_LCD_CURSOR_OFF);          // Cursor off</a:t>
            </a:r>
            <a:endParaRPr lang="en-US" sz="900"/>
          </a:p>
          <a:p>
            <a:pPr marL="0" indent="0">
              <a:buNone/>
            </a:pPr>
            <a:endParaRPr lang="en-US" sz="900"/>
          </a:p>
          <a:p>
            <a:pPr marL="0" indent="0">
              <a:buNone/>
            </a:pPr>
            <a:r>
              <a:rPr lang="en-US" sz="900"/>
              <a:t>  }</a:t>
            </a:r>
            <a:endParaRPr lang="en-US" sz="900"/>
          </a:p>
          <a:p>
            <a:pPr marL="0" indent="0">
              <a:buNone/>
            </a:pPr>
            <a:r>
              <a:rPr lang="en-US" sz="900"/>
              <a:t>}</a:t>
            </a:r>
            <a:endParaRPr lang="en-US"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Applications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Used in big buildings where the manual monitoring is difficult.</a:t>
            </a:r>
            <a:endParaRPr lang="en-US"/>
          </a:p>
          <a:p>
            <a:r>
              <a:rPr lang="en-US"/>
              <a:t>Used in industries to control the liquid level automatically.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Conclusion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This projects helps us to understand the basic working principle of LCD &amp; 8051 microcontroller. Through this implementation we can detect &amp; save the water by overflowing.Further this can be extended to attach the motor to turn OFF/ON automatically.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References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https://www.electronicshub.org/water-level-controller-using-8051-microcontroller/</a:t>
            </a:r>
            <a:endParaRPr lang="en-US"/>
          </a:p>
          <a:p>
            <a:r>
              <a:rPr lang="en-US"/>
              <a:t>mikroC PRO for 8051.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Contents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dirty="0" smtClean="0"/>
              <a:t>Introduction</a:t>
            </a:r>
            <a:endParaRPr lang="en-US" dirty="0" smtClean="0"/>
          </a:p>
          <a:p>
            <a:r>
              <a:rPr lang="en-US" dirty="0" smtClean="0"/>
              <a:t>Principle</a:t>
            </a:r>
            <a:endParaRPr lang="en-US" dirty="0" smtClean="0"/>
          </a:p>
          <a:p>
            <a:r>
              <a:rPr lang="en-US" dirty="0" smtClean="0"/>
              <a:t>Components required</a:t>
            </a:r>
            <a:endParaRPr lang="en-US" dirty="0" smtClean="0"/>
          </a:p>
          <a:p>
            <a:r>
              <a:rPr lang="en-US" dirty="0" smtClean="0"/>
              <a:t>Circuit Diagram</a:t>
            </a:r>
            <a:endParaRPr lang="en-US" dirty="0" smtClean="0"/>
          </a:p>
          <a:p>
            <a:r>
              <a:rPr lang="en-US" dirty="0" smtClean="0"/>
              <a:t>How to Operate </a:t>
            </a:r>
            <a:endParaRPr lang="en-US" dirty="0" smtClean="0"/>
          </a:p>
          <a:p>
            <a:r>
              <a:rPr lang="en-US" dirty="0" smtClean="0"/>
              <a:t>Algorithm &amp; Code</a:t>
            </a:r>
            <a:endParaRPr lang="en-US" dirty="0" smtClean="0"/>
          </a:p>
          <a:p>
            <a:r>
              <a:rPr lang="en-US" dirty="0" smtClean="0"/>
              <a:t>Applications</a:t>
            </a:r>
            <a:endParaRPr lang="en-US" dirty="0" smtClean="0"/>
          </a:p>
          <a:p>
            <a:r>
              <a:rPr lang="en-US" dirty="0" smtClean="0"/>
              <a:t>Conclusion</a:t>
            </a:r>
            <a:endParaRPr lang="en-US" dirty="0" smtClean="0"/>
          </a:p>
          <a:p>
            <a:r>
              <a:rPr lang="en-US" dirty="0"/>
              <a:t>References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Introduction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Water </a:t>
            </a:r>
            <a:r>
              <a:rPr lang="en-US" sz="2400" dirty="0"/>
              <a:t>Level </a:t>
            </a:r>
            <a:r>
              <a:rPr lang="en-US" sz="2400" dirty="0" smtClean="0"/>
              <a:t>Indicator </a:t>
            </a:r>
            <a:r>
              <a:rPr lang="en-US" sz="2400" dirty="0"/>
              <a:t>using 8051 Microcontroller project will help in automatically </a:t>
            </a:r>
            <a:r>
              <a:rPr lang="en-US" sz="2400" dirty="0" smtClean="0"/>
              <a:t>indicating </a:t>
            </a:r>
            <a:r>
              <a:rPr lang="en-US" sz="2400" dirty="0"/>
              <a:t>the water </a:t>
            </a:r>
            <a:r>
              <a:rPr lang="en-US" sz="2400" dirty="0" smtClean="0"/>
              <a:t>level </a:t>
            </a:r>
            <a:r>
              <a:rPr lang="en-US" sz="2400" dirty="0"/>
              <a:t>by sensing the water level in a </a:t>
            </a:r>
            <a:r>
              <a:rPr lang="en-US" sz="2400" dirty="0" smtClean="0"/>
              <a:t>tank.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Here</a:t>
            </a:r>
            <a:r>
              <a:rPr lang="en-US" sz="2400" dirty="0"/>
              <a:t>, </a:t>
            </a:r>
            <a:r>
              <a:rPr lang="en-US" sz="2400" dirty="0" smtClean="0"/>
              <a:t>different </a:t>
            </a:r>
            <a:r>
              <a:rPr lang="en-US" sz="2400" dirty="0"/>
              <a:t>water level of the </a:t>
            </a:r>
            <a:r>
              <a:rPr lang="en-US" sz="2400" dirty="0" smtClean="0"/>
              <a:t>tank(like </a:t>
            </a:r>
            <a:r>
              <a:rPr lang="en-US" sz="2400" dirty="0" err="1" smtClean="0"/>
              <a:t>low,half,full</a:t>
            </a:r>
            <a:r>
              <a:rPr lang="en-US" sz="2400" dirty="0" smtClean="0"/>
              <a:t>) </a:t>
            </a:r>
            <a:r>
              <a:rPr lang="en-US" sz="2400" dirty="0"/>
              <a:t>is indicated on LCD (Liquid crystal Display). Using this system, we can avoid the overflow of the water.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>
                <a:sym typeface="+mn-ea"/>
              </a:rPr>
              <a:t>	In </a:t>
            </a:r>
            <a:r>
              <a:rPr lang="en-US" sz="2400" dirty="0">
                <a:sym typeface="+mn-ea"/>
              </a:rPr>
              <a:t>this system, water sensing can be done by using a set of </a:t>
            </a:r>
            <a:r>
              <a:rPr lang="en-US" sz="2400" dirty="0" smtClean="0">
                <a:sym typeface="+mn-ea"/>
              </a:rPr>
              <a:t>3 </a:t>
            </a:r>
            <a:r>
              <a:rPr lang="en-US" sz="2400" dirty="0">
                <a:sym typeface="+mn-ea"/>
              </a:rPr>
              <a:t>wires, which are placed at different levels in tank. DC supply probe is placed at the base of the tank. 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Principle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system mainly works on a principle that “</a:t>
            </a:r>
            <a:r>
              <a:rPr lang="en-US" sz="2400" b="1" dirty="0"/>
              <a:t>water conducts electricity</a:t>
            </a:r>
            <a:r>
              <a:rPr lang="en-US" sz="2400" dirty="0"/>
              <a:t>”.</a:t>
            </a:r>
            <a:endParaRPr lang="en-US" sz="2400" dirty="0" smtClean="0"/>
          </a:p>
          <a:p>
            <a:r>
              <a:rPr lang="en-US" sz="2400" dirty="0" smtClean="0"/>
              <a:t>Four </a:t>
            </a:r>
            <a:r>
              <a:rPr lang="en-US" sz="2400" dirty="0"/>
              <a:t>wires which are dipped into the tank where three will indicate the different water </a:t>
            </a:r>
            <a:r>
              <a:rPr lang="en-US" sz="2400" dirty="0" smtClean="0"/>
              <a:t>levels and one for </a:t>
            </a:r>
            <a:r>
              <a:rPr lang="en-US" sz="2400" dirty="0" err="1" smtClean="0"/>
              <a:t>Vcc</a:t>
            </a:r>
            <a:r>
              <a:rPr lang="en-US" sz="2400" dirty="0" smtClean="0"/>
              <a:t>. </a:t>
            </a:r>
            <a:r>
              <a:rPr lang="en-US" sz="2400" dirty="0"/>
              <a:t>Based on the outputs of these wires, microcontroller displays water level on </a:t>
            </a:r>
            <a:r>
              <a:rPr lang="en-US" sz="2400" dirty="0" smtClean="0"/>
              <a:t>LCD.</a:t>
            </a:r>
            <a:endParaRPr lang="en-US" sz="2400" dirty="0"/>
          </a:p>
          <a:p>
            <a:r>
              <a:rPr lang="en-US" sz="2400" dirty="0"/>
              <a:t>Initially when the tank is empty, LCD will display the message </a:t>
            </a:r>
            <a:r>
              <a:rPr lang="en-US" sz="2400" b="1" dirty="0" smtClean="0"/>
              <a:t>EMPTY</a:t>
            </a:r>
            <a:r>
              <a:rPr lang="en-US" sz="2400" dirty="0" smtClean="0"/>
              <a:t>. </a:t>
            </a:r>
            <a:r>
              <a:rPr lang="en-US" sz="2400" dirty="0"/>
              <a:t>When </a:t>
            </a:r>
            <a:r>
              <a:rPr lang="en-US" sz="2400" dirty="0" smtClean="0"/>
              <a:t> some water added in tank then LCD display </a:t>
            </a:r>
            <a:r>
              <a:rPr lang="en-US" sz="2400" b="1" dirty="0" smtClean="0"/>
              <a:t>LOW</a:t>
            </a:r>
            <a:r>
              <a:rPr lang="en-US" sz="2400" dirty="0" smtClean="0"/>
              <a:t> and when water </a:t>
            </a:r>
            <a:r>
              <a:rPr lang="en-US" sz="2400" dirty="0"/>
              <a:t>level reaches to half level, now LCD displays </a:t>
            </a:r>
            <a:r>
              <a:rPr lang="en-US" sz="2400" b="1" dirty="0"/>
              <a:t>HALF</a:t>
            </a:r>
            <a:r>
              <a:rPr lang="en-US" sz="2400" b="1" dirty="0" smtClean="0"/>
              <a:t>.</a:t>
            </a:r>
            <a:endParaRPr lang="en-US" sz="2400" b="1" dirty="0"/>
          </a:p>
          <a:p>
            <a:r>
              <a:rPr lang="en-US" sz="2400" dirty="0"/>
              <a:t>When the tank is full, LCD displays </a:t>
            </a:r>
            <a:r>
              <a:rPr lang="en-US" sz="2400" b="1" dirty="0"/>
              <a:t>FULL</a:t>
            </a:r>
            <a:r>
              <a:rPr lang="en-US" sz="2400" dirty="0" smtClean="0"/>
              <a:t>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Circuit Diagram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Content Placeholder 5" descr="Water-Level-Controller-using-8051-Microcontroller-Circuit-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6565" y="1311275"/>
            <a:ext cx="8303895" cy="5293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Components Required</a:t>
            </a:r>
            <a:endParaRPr lang="en-US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7500" lnSpcReduction="20000"/>
          </a:bodyPr>
          <a:lstStyle/>
          <a:p>
            <a:r>
              <a:rPr lang="en-US" dirty="0"/>
              <a:t>AT89S52 Microcontroller (or any 8051 based Microcontroller)</a:t>
            </a:r>
            <a:endParaRPr lang="en-US" dirty="0"/>
          </a:p>
          <a:p>
            <a:r>
              <a:rPr lang="en-US" dirty="0"/>
              <a:t>8051 Programmer (Programming Board)</a:t>
            </a:r>
            <a:endParaRPr lang="en-US" dirty="0"/>
          </a:p>
          <a:p>
            <a:r>
              <a:rPr lang="en-US" dirty="0"/>
              <a:t>11.0592 MHz Quartz Crystal</a:t>
            </a:r>
            <a:endParaRPr lang="en-US" dirty="0"/>
          </a:p>
          <a:p>
            <a:r>
              <a:rPr lang="en-US" dirty="0"/>
              <a:t>2 x 33pF Capacitor</a:t>
            </a:r>
            <a:endParaRPr lang="en-US" dirty="0"/>
          </a:p>
          <a:p>
            <a:r>
              <a:rPr lang="en-US" dirty="0"/>
              <a:t>2 x 10K</a:t>
            </a:r>
            <a:r>
              <a:rPr lang="el-GR" dirty="0"/>
              <a:t>Ω </a:t>
            </a:r>
            <a:r>
              <a:rPr lang="en-US" dirty="0"/>
              <a:t>Resistor (1/4 Watt)</a:t>
            </a:r>
            <a:endParaRPr lang="en-US" dirty="0"/>
          </a:p>
          <a:p>
            <a:r>
              <a:rPr lang="en-US" dirty="0"/>
              <a:t>10µF Capacitor</a:t>
            </a:r>
            <a:endParaRPr lang="en-US" dirty="0"/>
          </a:p>
          <a:p>
            <a:r>
              <a:rPr lang="en-US" dirty="0"/>
              <a:t>Push Button</a:t>
            </a:r>
            <a:endParaRPr lang="en-US" dirty="0"/>
          </a:p>
          <a:p>
            <a:r>
              <a:rPr lang="en-US" dirty="0"/>
              <a:t>1K</a:t>
            </a:r>
            <a:r>
              <a:rPr lang="el-GR" dirty="0"/>
              <a:t>Ω </a:t>
            </a:r>
            <a:r>
              <a:rPr lang="en-US" dirty="0"/>
              <a:t>x 8 Resistor Pack (for Pull – up)</a:t>
            </a:r>
            <a:endParaRPr lang="en-US" dirty="0"/>
          </a:p>
          <a:p>
            <a:r>
              <a:rPr lang="en-US" dirty="0"/>
              <a:t>16 x 2 LCD Display</a:t>
            </a:r>
            <a:endParaRPr lang="en-US" dirty="0"/>
          </a:p>
          <a:p>
            <a:r>
              <a:rPr lang="en-US" dirty="0"/>
              <a:t>3 x 2N2222 (NPN) </a:t>
            </a:r>
            <a:r>
              <a:rPr lang="en-US" dirty="0" smtClean="0"/>
              <a:t>Transistors</a:t>
            </a:r>
            <a:endParaRPr lang="en-US" dirty="0"/>
          </a:p>
          <a:p>
            <a:r>
              <a:rPr lang="en-US" dirty="0"/>
              <a:t>10K</a:t>
            </a:r>
            <a:r>
              <a:rPr lang="el-GR" dirty="0"/>
              <a:t>Ω </a:t>
            </a:r>
            <a:r>
              <a:rPr lang="en-US" dirty="0" smtClean="0"/>
              <a:t>Potentiometer</a:t>
            </a:r>
            <a:endParaRPr lang="en-US" dirty="0"/>
          </a:p>
          <a:p>
            <a:r>
              <a:rPr lang="en-US" dirty="0"/>
              <a:t>Programming cable</a:t>
            </a:r>
            <a:endParaRPr lang="en-US" dirty="0"/>
          </a:p>
          <a:p>
            <a:r>
              <a:rPr lang="en-US" dirty="0"/>
              <a:t>Connecting wires</a:t>
            </a:r>
            <a:endParaRPr lang="en-US" dirty="0"/>
          </a:p>
          <a:p>
            <a:r>
              <a:rPr lang="en-US" dirty="0"/>
              <a:t>Power Supply</a:t>
            </a:r>
            <a:endParaRPr lang="en-US" dirty="0"/>
          </a:p>
          <a:p>
            <a:r>
              <a:rPr lang="en-US" dirty="0"/>
              <a:t>MikroC  PRO for 8051 IDE</a:t>
            </a:r>
            <a:endParaRPr lang="en-US" dirty="0"/>
          </a:p>
          <a:p>
            <a:r>
              <a:rPr lang="en-US" dirty="0"/>
              <a:t>Progisp Software (for burning code)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How to Operate Water Level Indicator Circuit using 8051 Microcontroller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/>
              <a:t>Initially, write the program for Water Level Controller in MicroC  Pro IDE and generate the .hex file.</a:t>
            </a:r>
            <a:endParaRPr lang="en-US" sz="2000"/>
          </a:p>
          <a:p>
            <a:r>
              <a:rPr lang="en-US" sz="2000"/>
              <a:t>Burn the program (.hex file) using progisp to the microcontroller using external programmer.</a:t>
            </a:r>
            <a:endParaRPr lang="en-US" sz="2000"/>
          </a:p>
          <a:p>
            <a:r>
              <a:rPr lang="en-US" sz="2000"/>
              <a:t>Now give the connections as per the circuit diagram.</a:t>
            </a:r>
            <a:endParaRPr lang="en-US" sz="2000"/>
          </a:p>
          <a:p>
            <a:r>
              <a:rPr lang="en-US" sz="2000"/>
              <a:t>Place the 4 water level indicating wires into the small tank (3 probes for three different levels and fourth one for common supply)</a:t>
            </a:r>
            <a:endParaRPr lang="en-US" sz="2000"/>
          </a:p>
          <a:p>
            <a:r>
              <a:rPr lang="en-US" sz="2000"/>
              <a:t>Switch on the supply.It will turn on even if the water level is EMPTY.</a:t>
            </a:r>
            <a:endParaRPr lang="en-US" sz="2000"/>
          </a:p>
          <a:p>
            <a:r>
              <a:rPr lang="en-US" sz="2000"/>
              <a:t>Now pour the water, when it reaches LOW level, then LCD displays LOW.</a:t>
            </a:r>
            <a:endParaRPr lang="en-US" sz="2000"/>
          </a:p>
          <a:p>
            <a:r>
              <a:rPr lang="en-US" sz="2000"/>
              <a:t>For middle level, it will display as HALF on the LCD.</a:t>
            </a:r>
            <a:endParaRPr lang="en-US" sz="2000"/>
          </a:p>
          <a:p>
            <a:r>
              <a:rPr lang="en-US" sz="2000"/>
              <a:t>Still if you pour the water, then the water level reaches full and the LCD displays FULL.</a:t>
            </a:r>
            <a:endParaRPr lang="en-US" sz="2000"/>
          </a:p>
          <a:p>
            <a:r>
              <a:rPr lang="en-US" sz="2000"/>
              <a:t>Switch off board supply.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Algorithm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en-US"/>
              <a:t>First configure the controller pins P0.0, P0.1 and P0.2 as inputs and P2 as output.</a:t>
            </a:r>
            <a:endParaRPr lang="en-US"/>
          </a:p>
          <a:p>
            <a:r>
              <a:rPr lang="en-US"/>
              <a:t>Now, initialize the LCD.</a:t>
            </a:r>
            <a:endParaRPr lang="en-US"/>
          </a:p>
          <a:p>
            <a:r>
              <a:rPr lang="en-US"/>
              <a:t>Continuously check the water level input pins P0.0, P0.1 and P0.2.</a:t>
            </a:r>
            <a:endParaRPr lang="en-US"/>
          </a:p>
          <a:p>
            <a:r>
              <a:rPr lang="en-US"/>
              <a:t>If all the pins are low, then display tank as “EMPTY” on the LCD and make P0 pin HIGH.</a:t>
            </a:r>
            <a:endParaRPr lang="en-US"/>
          </a:p>
          <a:p>
            <a:r>
              <a:rPr lang="en-US"/>
              <a:t>If the level is low i.e. if P0.0 is HIGH, display the water level as LOW.</a:t>
            </a:r>
            <a:endParaRPr lang="en-US"/>
          </a:p>
          <a:p>
            <a:r>
              <a:rPr lang="en-US"/>
              <a:t>A HIGH pulse on the pin P0.1 indicates that water has reached half level. So, display the same thing on LCD.</a:t>
            </a:r>
            <a:endParaRPr lang="en-US"/>
          </a:p>
          <a:p>
            <a:r>
              <a:rPr lang="en-US"/>
              <a:t>If P0.2 is HIGH, then the water level in the tank is FULL.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 Code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5139055"/>
          </a:xfrm>
        </p:spPr>
        <p:txBody>
          <a:bodyPr>
            <a:normAutofit fontScale="40000"/>
          </a:bodyPr>
          <a:p>
            <a:pPr marL="0" indent="0">
              <a:buNone/>
            </a:pPr>
            <a:r>
              <a:rPr lang="en-US"/>
              <a:t>// Lcd module connections</a:t>
            </a:r>
            <a:endParaRPr lang="en-US"/>
          </a:p>
          <a:p>
            <a:pPr marL="0" indent="0">
              <a:buNone/>
            </a:pPr>
            <a:r>
              <a:rPr lang="en-US"/>
              <a:t>sbit LCD_RS at P2_0_bit;     // RS pin connected to port P2^0</a:t>
            </a:r>
            <a:endParaRPr lang="en-US"/>
          </a:p>
          <a:p>
            <a:pPr marL="0" indent="0">
              <a:buNone/>
            </a:pPr>
            <a:r>
              <a:rPr lang="en-US"/>
              <a:t>sbit LCD_EN at P2_1_bit;</a:t>
            </a:r>
            <a:endParaRPr lang="en-US"/>
          </a:p>
          <a:p>
            <a:pPr marL="0" indent="0">
              <a:buNone/>
            </a:pPr>
            <a:r>
              <a:rPr lang="en-US"/>
              <a:t>// for output</a:t>
            </a:r>
            <a:endParaRPr lang="en-US"/>
          </a:p>
          <a:p>
            <a:pPr marL="0" indent="0">
              <a:buNone/>
            </a:pPr>
            <a:r>
              <a:rPr lang="en-US"/>
              <a:t>sbit LCD_D4 at P2_2_bit;</a:t>
            </a:r>
            <a:endParaRPr lang="en-US"/>
          </a:p>
          <a:p>
            <a:pPr marL="0" indent="0">
              <a:buNone/>
            </a:pPr>
            <a:r>
              <a:rPr lang="en-US"/>
              <a:t>sbit LCD_D5 at P2_3_bit;</a:t>
            </a:r>
            <a:endParaRPr lang="en-US"/>
          </a:p>
          <a:p>
            <a:pPr marL="0" indent="0">
              <a:buNone/>
            </a:pPr>
            <a:r>
              <a:rPr lang="en-US"/>
              <a:t>sbit LCD_D6 at P2_4_bit;</a:t>
            </a:r>
            <a:endParaRPr lang="en-US"/>
          </a:p>
          <a:p>
            <a:pPr marL="0" indent="0">
              <a:buNone/>
            </a:pPr>
            <a:r>
              <a:rPr lang="en-US"/>
              <a:t>sbit LCD_D7 at P2_5_bit;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//for inputs</a:t>
            </a:r>
            <a:endParaRPr lang="en-US"/>
          </a:p>
          <a:p>
            <a:pPr marL="0" indent="0">
              <a:buNone/>
            </a:pPr>
            <a:r>
              <a:rPr lang="en-US"/>
              <a:t>sbit lower at P0_0_bit;</a:t>
            </a:r>
            <a:endParaRPr lang="en-US"/>
          </a:p>
          <a:p>
            <a:pPr marL="0" indent="0">
              <a:buNone/>
            </a:pPr>
            <a:r>
              <a:rPr lang="en-US"/>
              <a:t>sbit middle at P0_1_bit;</a:t>
            </a:r>
            <a:endParaRPr lang="en-US"/>
          </a:p>
          <a:p>
            <a:pPr marL="0" indent="0">
              <a:buNone/>
            </a:pPr>
            <a:r>
              <a:rPr lang="en-US"/>
              <a:t>sbit high at P0_2_bit;</a:t>
            </a:r>
            <a:endParaRPr lang="en-US"/>
          </a:p>
          <a:p>
            <a:pPr marL="0" indent="0">
              <a:buNone/>
            </a:pPr>
            <a:r>
              <a:rPr lang="en-US"/>
              <a:t>char i;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void Move_Delay() {                  // Function used for text moving</a:t>
            </a:r>
            <a:endParaRPr lang="en-US"/>
          </a:p>
          <a:p>
            <a:pPr marL="0" indent="0">
              <a:buNone/>
            </a:pPr>
            <a:r>
              <a:rPr lang="en-US"/>
              <a:t>  Delay_ms(500);                     // You can change the moving speed here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5468</Words>
  <Application>WPS Presentation</Application>
  <PresentationFormat>On-screen Show (4:3)</PresentationFormat>
  <Paragraphs>154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Water Level Indicator using 8051 Microcontroller </vt:lpstr>
      <vt:lpstr>Contents</vt:lpstr>
      <vt:lpstr>Introduction</vt:lpstr>
      <vt:lpstr>Principle</vt:lpstr>
      <vt:lpstr>Circuit Diagram</vt:lpstr>
      <vt:lpstr>Components Required</vt:lpstr>
      <vt:lpstr>How to Operate Water Level Indicator Circuit using 8051 Microcontroller</vt:lpstr>
      <vt:lpstr>Algorithm</vt:lpstr>
      <vt:lpstr>C Code</vt:lpstr>
      <vt:lpstr>PowerPoint 演示文稿</vt:lpstr>
      <vt:lpstr>Applications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Level Indicator using 8051 Microcontroller </dc:title>
  <dc:creator>HP</dc:creator>
  <cp:lastModifiedBy>MOHAN KUMAR SAH</cp:lastModifiedBy>
  <cp:revision>39</cp:revision>
  <dcterms:created xsi:type="dcterms:W3CDTF">2019-05-17T06:41:00Z</dcterms:created>
  <dcterms:modified xsi:type="dcterms:W3CDTF">2019-06-19T05:47:38Z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1033-11.2.0.8641</vt:lpwstr>
  </property>
</Properties>
</file>