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4.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5.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55" r:id="rId5"/>
    <p:sldMasterId id="2147483769" r:id="rId6"/>
    <p:sldMasterId id="2147483803" r:id="rId7"/>
    <p:sldMasterId id="2147483810" r:id="rId8"/>
    <p:sldMasterId id="2147483818" r:id="rId9"/>
  </p:sldMasterIdLst>
  <p:notesMasterIdLst>
    <p:notesMasterId r:id="rId19"/>
  </p:notesMasterIdLst>
  <p:sldIdLst>
    <p:sldId id="256" r:id="rId10"/>
    <p:sldId id="2857" r:id="rId11"/>
    <p:sldId id="1906872579" r:id="rId12"/>
    <p:sldId id="1906872563" r:id="rId13"/>
    <p:sldId id="1906872569" r:id="rId14"/>
    <p:sldId id="1906872570" r:id="rId15"/>
    <p:sldId id="1906872571" r:id="rId16"/>
    <p:sldId id="1906872573" r:id="rId17"/>
    <p:sldId id="19068725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E0497B-7F73-5742-B63A-11F3A793295A}">
          <p14:sldIdLst>
            <p14:sldId id="256"/>
            <p14:sldId id="2857"/>
            <p14:sldId id="1906872579"/>
            <p14:sldId id="1906872563"/>
            <p14:sldId id="1906872569"/>
            <p14:sldId id="1906872570"/>
            <p14:sldId id="1906872571"/>
            <p14:sldId id="1906872573"/>
            <p14:sldId id="1906872575"/>
          </p14:sldIdLst>
        </p14:section>
      </p14:sectionLst>
    </p:ext>
    <p:ext uri="{EFAFB233-063F-42B5-8137-9DF3F51BA10A}">
      <p15:sldGuideLst xmlns:p15="http://schemas.microsoft.com/office/powerpoint/2012/main">
        <p15:guide id="1" orient="horz" pos="3521" userDrawn="1">
          <p15:clr>
            <a:srgbClr val="A4A3A4"/>
          </p15:clr>
        </p15:guide>
        <p15:guide id="2" pos="4158" userDrawn="1">
          <p15:clr>
            <a:srgbClr val="A4A3A4"/>
          </p15:clr>
        </p15:guide>
        <p15:guide id="3" orient="horz" pos="3226" userDrawn="1">
          <p15:clr>
            <a:srgbClr val="A4A3A4"/>
          </p15:clr>
        </p15:guide>
        <p15:guide id="4" orient="horz" pos="3339" userDrawn="1">
          <p15:clr>
            <a:srgbClr val="A4A3A4"/>
          </p15:clr>
        </p15:guide>
        <p15:guide id="5" pos="302" userDrawn="1">
          <p15:clr>
            <a:srgbClr val="A4A3A4"/>
          </p15:clr>
        </p15:guide>
        <p15:guide id="6" orient="horz" pos="1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00FFFF"/>
    <a:srgbClr val="7500C0"/>
    <a:srgbClr val="E6DCFF"/>
    <a:srgbClr val="0041F0"/>
    <a:srgbClr val="DCAFFF"/>
    <a:srgbClr val="FF50A0"/>
    <a:srgbClr val="FF3246"/>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E8A4D3-28A6-4D6A-BA54-B3080EB45888}" v="28" dt="2022-10-01T12:25:29.415"/>
    <p1510:client id="{360EC1D2-997E-46E0-A72C-DF62D136E242}" v="1574" dt="2022-10-01T11:47:19.852"/>
    <p1510:client id="{3D7DE338-229F-4291-9A7C-0171FDEC7B54}" v="71" dt="2022-09-25T16:32:10.377"/>
    <p1510:client id="{838E9F23-FC46-4D1D-9E27-79F7D9B5E8E1}" v="5" dt="2022-09-25T16:35:13.255"/>
    <p1510:client id="{8C69C63A-F3A7-4286-8825-1CFB62771001}" v="473" dt="2022-10-01T11:14:23.059"/>
  </p1510:revLst>
</p1510:revInfo>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929" autoAdjust="0"/>
  </p:normalViewPr>
  <p:slideViewPr>
    <p:cSldViewPr snapToGrid="0">
      <p:cViewPr varScale="1">
        <p:scale>
          <a:sx n="59" d="100"/>
          <a:sy n="59" d="100"/>
        </p:scale>
        <p:origin x="1312" y="52"/>
      </p:cViewPr>
      <p:guideLst>
        <p:guide orient="horz" pos="3521"/>
        <p:guide pos="4158"/>
        <p:guide orient="horz" pos="3226"/>
        <p:guide orient="horz" pos="3339"/>
        <p:guide pos="302"/>
        <p:guide orient="horz" pos="109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360EC1D2-997E-46E0-A72C-DF62D136E242}"/>
    <pc:docChg chg="delSld modSld modSection">
      <pc:chgData name="Guest User" userId="" providerId="Windows Live" clId="Web-{360EC1D2-997E-46E0-A72C-DF62D136E242}" dt="2022-10-01T11:47:19.524" v="777" actId="20577"/>
      <pc:docMkLst>
        <pc:docMk/>
      </pc:docMkLst>
      <pc:sldChg chg="modSp">
        <pc:chgData name="Guest User" userId="" providerId="Windows Live" clId="Web-{360EC1D2-997E-46E0-A72C-DF62D136E242}" dt="2022-10-01T11:47:19.524" v="777" actId="20577"/>
        <pc:sldMkLst>
          <pc:docMk/>
          <pc:sldMk cId="3845603560" sldId="1906872570"/>
        </pc:sldMkLst>
        <pc:spChg chg="mod">
          <ac:chgData name="Guest User" userId="" providerId="Windows Live" clId="Web-{360EC1D2-997E-46E0-A72C-DF62D136E242}" dt="2022-10-01T11:47:19.524" v="777" actId="20577"/>
          <ac:spMkLst>
            <pc:docMk/>
            <pc:sldMk cId="3845603560" sldId="1906872570"/>
            <ac:spMk id="5" creationId="{BF5FBA57-A997-5ED8-959B-308E2113422E}"/>
          </ac:spMkLst>
        </pc:spChg>
      </pc:sldChg>
      <pc:sldChg chg="modSp">
        <pc:chgData name="Guest User" userId="" providerId="Windows Live" clId="Web-{360EC1D2-997E-46E0-A72C-DF62D136E242}" dt="2022-10-01T11:34:23.230" v="244" actId="20577"/>
        <pc:sldMkLst>
          <pc:docMk/>
          <pc:sldMk cId="3592563473" sldId="1906872571"/>
        </pc:sldMkLst>
        <pc:spChg chg="mod">
          <ac:chgData name="Guest User" userId="" providerId="Windows Live" clId="Web-{360EC1D2-997E-46E0-A72C-DF62D136E242}" dt="2022-10-01T11:34:11.464" v="243" actId="20577"/>
          <ac:spMkLst>
            <pc:docMk/>
            <pc:sldMk cId="3592563473" sldId="1906872571"/>
            <ac:spMk id="2" creationId="{6C50998E-1EDB-2563-70DA-61E84D28FC9F}"/>
          </ac:spMkLst>
        </pc:spChg>
        <pc:spChg chg="mod">
          <ac:chgData name="Guest User" userId="" providerId="Windows Live" clId="Web-{360EC1D2-997E-46E0-A72C-DF62D136E242}" dt="2022-10-01T11:34:23.230" v="244" actId="20577"/>
          <ac:spMkLst>
            <pc:docMk/>
            <pc:sldMk cId="3592563473" sldId="1906872571"/>
            <ac:spMk id="6" creationId="{A52E1175-66CD-437B-AE56-3233BC453581}"/>
          </ac:spMkLst>
        </pc:spChg>
      </pc:sldChg>
      <pc:sldChg chg="addSp modSp del">
        <pc:chgData name="Guest User" userId="" providerId="Windows Live" clId="Web-{360EC1D2-997E-46E0-A72C-DF62D136E242}" dt="2022-10-01T11:35:53.997" v="249"/>
        <pc:sldMkLst>
          <pc:docMk/>
          <pc:sldMk cId="2429963739" sldId="1906872572"/>
        </pc:sldMkLst>
        <pc:spChg chg="add mod">
          <ac:chgData name="Guest User" userId="" providerId="Windows Live" clId="Web-{360EC1D2-997E-46E0-A72C-DF62D136E242}" dt="2022-10-01T11:35:47.982" v="248" actId="14100"/>
          <ac:spMkLst>
            <pc:docMk/>
            <pc:sldMk cId="2429963739" sldId="1906872572"/>
            <ac:spMk id="2" creationId="{E7BF59FE-912C-9C9C-2A21-2E1851C507C2}"/>
          </ac:spMkLst>
        </pc:spChg>
      </pc:sldChg>
    </pc:docChg>
  </pc:docChgLst>
  <pc:docChgLst>
    <pc:chgData name="Guest User" providerId="Windows Live" clId="Web-{22E8A4D3-28A6-4D6A-BA54-B3080EB45888}"/>
    <pc:docChg chg="modSld">
      <pc:chgData name="Guest User" userId="" providerId="Windows Live" clId="Web-{22E8A4D3-28A6-4D6A-BA54-B3080EB45888}" dt="2022-10-01T12:25:28.431" v="19" actId="20577"/>
      <pc:docMkLst>
        <pc:docMk/>
      </pc:docMkLst>
      <pc:sldChg chg="addSp modSp">
        <pc:chgData name="Guest User" userId="" providerId="Windows Live" clId="Web-{22E8A4D3-28A6-4D6A-BA54-B3080EB45888}" dt="2022-10-01T12:25:28.431" v="19" actId="20577"/>
        <pc:sldMkLst>
          <pc:docMk/>
          <pc:sldMk cId="2904369906" sldId="1906872573"/>
        </pc:sldMkLst>
        <pc:spChg chg="add mod">
          <ac:chgData name="Guest User" userId="" providerId="Windows Live" clId="Web-{22E8A4D3-28A6-4D6A-BA54-B3080EB45888}" dt="2022-10-01T12:23:44.819" v="4" actId="20577"/>
          <ac:spMkLst>
            <pc:docMk/>
            <pc:sldMk cId="2904369906" sldId="1906872573"/>
            <ac:spMk id="3" creationId="{81E1EF82-8334-D9CB-7E8B-5BCBB2A4C08B}"/>
          </ac:spMkLst>
        </pc:spChg>
        <pc:spChg chg="add mod">
          <ac:chgData name="Guest User" userId="" providerId="Windows Live" clId="Web-{22E8A4D3-28A6-4D6A-BA54-B3080EB45888}" dt="2022-10-01T12:25:28.431" v="19" actId="20577"/>
          <ac:spMkLst>
            <pc:docMk/>
            <pc:sldMk cId="2904369906" sldId="1906872573"/>
            <ac:spMk id="5" creationId="{BF55E9CA-3A2D-D954-7D0B-261012016176}"/>
          </ac:spMkLst>
        </pc:spChg>
        <pc:spChg chg="add">
          <ac:chgData name="Guest User" userId="" providerId="Windows Live" clId="Web-{22E8A4D3-28A6-4D6A-BA54-B3080EB45888}" dt="2022-10-01T12:24:10.476" v="6"/>
          <ac:spMkLst>
            <pc:docMk/>
            <pc:sldMk cId="2904369906" sldId="1906872573"/>
            <ac:spMk id="6" creationId="{EF57970D-AB8B-A566-5065-6F8299F072A4}"/>
          </ac:spMkLst>
        </pc:spChg>
      </pc:sldChg>
    </pc:docChg>
  </pc:docChgLst>
  <pc:docChgLst>
    <pc:chgData name="Guest User" providerId="Windows Live" clId="Web-{8C69C63A-F3A7-4286-8825-1CFB62771001}"/>
    <pc:docChg chg="addSld delSld modSld modSection">
      <pc:chgData name="Guest User" userId="" providerId="Windows Live" clId="Web-{8C69C63A-F3A7-4286-8825-1CFB62771001}" dt="2022-10-01T11:14:23.059" v="247" actId="20577"/>
      <pc:docMkLst>
        <pc:docMk/>
      </pc:docMkLst>
      <pc:sldChg chg="add del">
        <pc:chgData name="Guest User" userId="" providerId="Windows Live" clId="Web-{8C69C63A-F3A7-4286-8825-1CFB62771001}" dt="2022-10-01T11:08:07.872" v="15"/>
        <pc:sldMkLst>
          <pc:docMk/>
          <pc:sldMk cId="280955698" sldId="2870"/>
        </pc:sldMkLst>
      </pc:sldChg>
      <pc:sldChg chg="modSp">
        <pc:chgData name="Guest User" userId="" providerId="Windows Live" clId="Web-{8C69C63A-F3A7-4286-8825-1CFB62771001}" dt="2022-10-01T11:08:21.623" v="25" actId="20577"/>
        <pc:sldMkLst>
          <pc:docMk/>
          <pc:sldMk cId="3845603560" sldId="1906872570"/>
        </pc:sldMkLst>
        <pc:spChg chg="mod">
          <ac:chgData name="Guest User" userId="" providerId="Windows Live" clId="Web-{8C69C63A-F3A7-4286-8825-1CFB62771001}" dt="2022-10-01T11:08:21.623" v="25" actId="20577"/>
          <ac:spMkLst>
            <pc:docMk/>
            <pc:sldMk cId="3845603560" sldId="1906872570"/>
            <ac:spMk id="5" creationId="{BF5FBA57-A997-5ED8-959B-308E2113422E}"/>
          </ac:spMkLst>
        </pc:spChg>
      </pc:sldChg>
      <pc:sldChg chg="addSp modSp">
        <pc:chgData name="Guest User" userId="" providerId="Windows Live" clId="Web-{8C69C63A-F3A7-4286-8825-1CFB62771001}" dt="2022-10-01T11:14:23.059" v="247" actId="20577"/>
        <pc:sldMkLst>
          <pc:docMk/>
          <pc:sldMk cId="3592563473" sldId="1906872571"/>
        </pc:sldMkLst>
        <pc:spChg chg="add mod">
          <ac:chgData name="Guest User" userId="" providerId="Windows Live" clId="Web-{8C69C63A-F3A7-4286-8825-1CFB62771001}" dt="2022-10-01T11:14:23.059" v="247" actId="20577"/>
          <ac:spMkLst>
            <pc:docMk/>
            <pc:sldMk cId="3592563473" sldId="1906872571"/>
            <ac:spMk id="2" creationId="{6C50998E-1EDB-2563-70DA-61E84D28FC9F}"/>
          </ac:spMkLst>
        </pc:spChg>
      </pc:sldChg>
    </pc:docChg>
  </pc:docChgLst>
  <pc:docChgLst>
    <pc:chgData name="Guest User" providerId="Windows Live" clId="Web-{3D7DE338-229F-4291-9A7C-0171FDEC7B54}"/>
    <pc:docChg chg="modSld">
      <pc:chgData name="Guest User" userId="" providerId="Windows Live" clId="Web-{3D7DE338-229F-4291-9A7C-0171FDEC7B54}" dt="2022-09-25T16:32:10.377" v="60" actId="1076"/>
      <pc:docMkLst>
        <pc:docMk/>
      </pc:docMkLst>
      <pc:sldChg chg="delSp modSp">
        <pc:chgData name="Guest User" userId="" providerId="Windows Live" clId="Web-{3D7DE338-229F-4291-9A7C-0171FDEC7B54}" dt="2022-09-25T16:26:49.035" v="26" actId="20577"/>
        <pc:sldMkLst>
          <pc:docMk/>
          <pc:sldMk cId="2959471642" sldId="2857"/>
        </pc:sldMkLst>
        <pc:spChg chg="mod">
          <ac:chgData name="Guest User" userId="" providerId="Windows Live" clId="Web-{3D7DE338-229F-4291-9A7C-0171FDEC7B54}" dt="2022-09-25T16:26:49.035" v="26" actId="20577"/>
          <ac:spMkLst>
            <pc:docMk/>
            <pc:sldMk cId="2959471642" sldId="2857"/>
            <ac:spMk id="20" creationId="{10AF310E-EC91-4906-9FCC-95C833C3D011}"/>
          </ac:spMkLst>
        </pc:spChg>
        <pc:spChg chg="del">
          <ac:chgData name="Guest User" userId="" providerId="Windows Live" clId="Web-{3D7DE338-229F-4291-9A7C-0171FDEC7B54}" dt="2022-09-25T16:24:55.266" v="3"/>
          <ac:spMkLst>
            <pc:docMk/>
            <pc:sldMk cId="2959471642" sldId="2857"/>
            <ac:spMk id="24" creationId="{171E876B-A706-450C-8C34-951E6FA6C00F}"/>
          </ac:spMkLst>
        </pc:spChg>
        <pc:spChg chg="del">
          <ac:chgData name="Guest User" userId="" providerId="Windows Live" clId="Web-{3D7DE338-229F-4291-9A7C-0171FDEC7B54}" dt="2022-09-25T16:24:52.360" v="2"/>
          <ac:spMkLst>
            <pc:docMk/>
            <pc:sldMk cId="2959471642" sldId="2857"/>
            <ac:spMk id="25" creationId="{73E37827-E5D7-46FD-9143-ABFBF88A628E}"/>
          </ac:spMkLst>
        </pc:spChg>
        <pc:spChg chg="mod">
          <ac:chgData name="Guest User" userId="" providerId="Windows Live" clId="Web-{3D7DE338-229F-4291-9A7C-0171FDEC7B54}" dt="2022-09-25T16:26:29.472" v="20" actId="20577"/>
          <ac:spMkLst>
            <pc:docMk/>
            <pc:sldMk cId="2959471642" sldId="2857"/>
            <ac:spMk id="26" creationId="{F2218D32-4F17-4A5E-9BE4-29837BF54E70}"/>
          </ac:spMkLst>
        </pc:spChg>
        <pc:spChg chg="mod">
          <ac:chgData name="Guest User" userId="" providerId="Windows Live" clId="Web-{3D7DE338-229F-4291-9A7C-0171FDEC7B54}" dt="2022-09-25T16:25:09.063" v="6" actId="1076"/>
          <ac:spMkLst>
            <pc:docMk/>
            <pc:sldMk cId="2959471642" sldId="2857"/>
            <ac:spMk id="39" creationId="{1D437424-4E2F-45EB-945E-4A07F8154854}"/>
          </ac:spMkLst>
        </pc:spChg>
        <pc:spChg chg="mod">
          <ac:chgData name="Guest User" userId="" providerId="Windows Live" clId="Web-{3D7DE338-229F-4291-9A7C-0171FDEC7B54}" dt="2022-09-25T16:25:29.970" v="9" actId="1076"/>
          <ac:spMkLst>
            <pc:docMk/>
            <pc:sldMk cId="2959471642" sldId="2857"/>
            <ac:spMk id="61" creationId="{83134DD2-B1F2-44EA-BCAB-CB7F6D0B5057}"/>
          </ac:spMkLst>
        </pc:spChg>
        <pc:spChg chg="mod">
          <ac:chgData name="Guest User" userId="" providerId="Windows Live" clId="Web-{3D7DE338-229F-4291-9A7C-0171FDEC7B54}" dt="2022-09-25T16:25:21.986" v="8" actId="1076"/>
          <ac:spMkLst>
            <pc:docMk/>
            <pc:sldMk cId="2959471642" sldId="2857"/>
            <ac:spMk id="67" creationId="{AB89B70E-DDF2-41D3-9411-6AA78204B1DA}"/>
          </ac:spMkLst>
        </pc:spChg>
        <pc:picChg chg="del">
          <ac:chgData name="Guest User" userId="" providerId="Windows Live" clId="Web-{3D7DE338-229F-4291-9A7C-0171FDEC7B54}" dt="2022-09-25T16:24:25.297" v="0"/>
          <ac:picMkLst>
            <pc:docMk/>
            <pc:sldMk cId="2959471642" sldId="2857"/>
            <ac:picMk id="23" creationId="{8DF0ED10-FA32-47BA-8D4F-7620C7B46FA6}"/>
          </ac:picMkLst>
        </pc:picChg>
        <pc:picChg chg="del">
          <ac:chgData name="Guest User" userId="" providerId="Windows Live" clId="Web-{3D7DE338-229F-4291-9A7C-0171FDEC7B54}" dt="2022-09-25T16:24:50.703" v="1"/>
          <ac:picMkLst>
            <pc:docMk/>
            <pc:sldMk cId="2959471642" sldId="2857"/>
            <ac:picMk id="66" creationId="{5E355391-27FE-4824-9548-B5688C3FCC20}"/>
          </ac:picMkLst>
        </pc:picChg>
        <pc:cxnChg chg="mod">
          <ac:chgData name="Guest User" userId="" providerId="Windows Live" clId="Web-{3D7DE338-229F-4291-9A7C-0171FDEC7B54}" dt="2022-09-25T16:25:45.330" v="11" actId="1076"/>
          <ac:cxnSpMkLst>
            <pc:docMk/>
            <pc:sldMk cId="2959471642" sldId="2857"/>
            <ac:cxnSpMk id="8" creationId="{ED2BAEA9-C010-474F-8C80-BD3D504C25C1}"/>
          </ac:cxnSpMkLst>
        </pc:cxnChg>
        <pc:cxnChg chg="mod">
          <ac:chgData name="Guest User" userId="" providerId="Windows Live" clId="Web-{3D7DE338-229F-4291-9A7C-0171FDEC7B54}" dt="2022-09-25T16:26:04.518" v="13" actId="1076"/>
          <ac:cxnSpMkLst>
            <pc:docMk/>
            <pc:sldMk cId="2959471642" sldId="2857"/>
            <ac:cxnSpMk id="29" creationId="{B388F804-0525-4F8E-A5CE-A9E521C1E260}"/>
          </ac:cxnSpMkLst>
        </pc:cxnChg>
      </pc:sldChg>
      <pc:sldChg chg="modSp">
        <pc:chgData name="Guest User" userId="" providerId="Windows Live" clId="Web-{3D7DE338-229F-4291-9A7C-0171FDEC7B54}" dt="2022-09-25T16:30:30.713" v="50" actId="1076"/>
        <pc:sldMkLst>
          <pc:docMk/>
          <pc:sldMk cId="969716135" sldId="1906872563"/>
        </pc:sldMkLst>
        <pc:spChg chg="mod">
          <ac:chgData name="Guest User" userId="" providerId="Windows Live" clId="Web-{3D7DE338-229F-4291-9A7C-0171FDEC7B54}" dt="2022-09-25T16:29:08.945" v="41" actId="1076"/>
          <ac:spMkLst>
            <pc:docMk/>
            <pc:sldMk cId="969716135" sldId="1906872563"/>
            <ac:spMk id="2" creationId="{E95B6FDE-322F-1517-91A6-9D3E862959F1}"/>
          </ac:spMkLst>
        </pc:spChg>
        <pc:spChg chg="mod">
          <ac:chgData name="Guest User" userId="" providerId="Windows Live" clId="Web-{3D7DE338-229F-4291-9A7C-0171FDEC7B54}" dt="2022-09-25T16:30:30.713" v="50" actId="1076"/>
          <ac:spMkLst>
            <pc:docMk/>
            <pc:sldMk cId="969716135" sldId="1906872563"/>
            <ac:spMk id="6" creationId="{D8DE0215-ED54-E632-459D-66A2C6D3A860}"/>
          </ac:spMkLst>
        </pc:spChg>
      </pc:sldChg>
      <pc:sldChg chg="modSp">
        <pc:chgData name="Guest User" userId="" providerId="Windows Live" clId="Web-{3D7DE338-229F-4291-9A7C-0171FDEC7B54}" dt="2022-09-25T16:28:45.288" v="36" actId="1076"/>
        <pc:sldMkLst>
          <pc:docMk/>
          <pc:sldMk cId="2205980423" sldId="1906872569"/>
        </pc:sldMkLst>
        <pc:spChg chg="mod">
          <ac:chgData name="Guest User" userId="" providerId="Windows Live" clId="Web-{3D7DE338-229F-4291-9A7C-0171FDEC7B54}" dt="2022-09-25T16:28:25.506" v="30" actId="20577"/>
          <ac:spMkLst>
            <pc:docMk/>
            <pc:sldMk cId="2205980423" sldId="1906872569"/>
            <ac:spMk id="3" creationId="{480E295D-16EC-4947-ACD5-1C46C901D41C}"/>
          </ac:spMkLst>
        </pc:spChg>
        <pc:spChg chg="mod">
          <ac:chgData name="Guest User" userId="" providerId="Windows Live" clId="Web-{3D7DE338-229F-4291-9A7C-0171FDEC7B54}" dt="2022-09-25T16:28:45.288" v="36" actId="1076"/>
          <ac:spMkLst>
            <pc:docMk/>
            <pc:sldMk cId="2205980423" sldId="1906872569"/>
            <ac:spMk id="5" creationId="{32697E15-9F8E-A9E7-F2F1-F031FD2B7524}"/>
          </ac:spMkLst>
        </pc:spChg>
      </pc:sldChg>
      <pc:sldChg chg="addSp delSp modSp">
        <pc:chgData name="Guest User" userId="" providerId="Windows Live" clId="Web-{3D7DE338-229F-4291-9A7C-0171FDEC7B54}" dt="2022-09-25T16:32:10.377" v="60" actId="1076"/>
        <pc:sldMkLst>
          <pc:docMk/>
          <pc:sldMk cId="3845603560" sldId="1906872570"/>
        </pc:sldMkLst>
        <pc:spChg chg="mod">
          <ac:chgData name="Guest User" userId="" providerId="Windows Live" clId="Web-{3D7DE338-229F-4291-9A7C-0171FDEC7B54}" dt="2022-09-25T16:31:31.121" v="56" actId="1076"/>
          <ac:spMkLst>
            <pc:docMk/>
            <pc:sldMk cId="3845603560" sldId="1906872570"/>
            <ac:spMk id="2" creationId="{C4E0D089-362F-42B9-9E35-FB34D619AD9D}"/>
          </ac:spMkLst>
        </pc:spChg>
        <pc:spChg chg="add del mod">
          <ac:chgData name="Guest User" userId="" providerId="Windows Live" clId="Web-{3D7DE338-229F-4291-9A7C-0171FDEC7B54}" dt="2022-09-25T16:30:29.931" v="49"/>
          <ac:spMkLst>
            <pc:docMk/>
            <pc:sldMk cId="3845603560" sldId="1906872570"/>
            <ac:spMk id="3" creationId="{4FF79916-4112-5861-E15E-BDEDB47F2C9A}"/>
          </ac:spMkLst>
        </pc:spChg>
        <pc:spChg chg="add mod">
          <ac:chgData name="Guest User" userId="" providerId="Windows Live" clId="Web-{3D7DE338-229F-4291-9A7C-0171FDEC7B54}" dt="2022-09-25T16:32:10.377" v="60" actId="1076"/>
          <ac:spMkLst>
            <pc:docMk/>
            <pc:sldMk cId="3845603560" sldId="1906872570"/>
            <ac:spMk id="5" creationId="{BF5FBA57-A997-5ED8-959B-308E2113422E}"/>
          </ac:spMkLst>
        </pc:spChg>
      </pc:sldChg>
    </pc:docChg>
  </pc:docChgLst>
  <pc:docChgLst>
    <pc:chgData name="Guest User" providerId="Windows Live" clId="Web-{838E9F23-FC46-4D1D-9E27-79F7D9B5E8E1}"/>
    <pc:docChg chg="modSld">
      <pc:chgData name="Guest User" userId="" providerId="Windows Live" clId="Web-{838E9F23-FC46-4D1D-9E27-79F7D9B5E8E1}" dt="2022-09-25T16:35:13.255" v="4" actId="14100"/>
      <pc:docMkLst>
        <pc:docMk/>
      </pc:docMkLst>
      <pc:sldChg chg="modSp">
        <pc:chgData name="Guest User" userId="" providerId="Windows Live" clId="Web-{838E9F23-FC46-4D1D-9E27-79F7D9B5E8E1}" dt="2022-09-25T16:35:13.255" v="4" actId="14100"/>
        <pc:sldMkLst>
          <pc:docMk/>
          <pc:sldMk cId="3845603560" sldId="1906872570"/>
        </pc:sldMkLst>
        <pc:spChg chg="mod">
          <ac:chgData name="Guest User" userId="" providerId="Windows Live" clId="Web-{838E9F23-FC46-4D1D-9E27-79F7D9B5E8E1}" dt="2022-09-25T16:35:13.255" v="4" actId="14100"/>
          <ac:spMkLst>
            <pc:docMk/>
            <pc:sldMk cId="3845603560" sldId="1906872570"/>
            <ac:spMk id="5" creationId="{BF5FBA57-A997-5ED8-959B-308E2113422E}"/>
          </ac:spMkLst>
        </pc:spChg>
      </pc:sldChg>
      <pc:sldChg chg="addSp modSp">
        <pc:chgData name="Guest User" userId="" providerId="Windows Live" clId="Web-{838E9F23-FC46-4D1D-9E27-79F7D9B5E8E1}" dt="2022-09-25T16:35:00.676" v="1" actId="20577"/>
        <pc:sldMkLst>
          <pc:docMk/>
          <pc:sldMk cId="2904369906" sldId="1906872573"/>
        </pc:sldMkLst>
        <pc:spChg chg="add mod">
          <ac:chgData name="Guest User" userId="" providerId="Windows Live" clId="Web-{838E9F23-FC46-4D1D-9E27-79F7D9B5E8E1}" dt="2022-09-25T16:35:00.676" v="1" actId="20577"/>
          <ac:spMkLst>
            <pc:docMk/>
            <pc:sldMk cId="2904369906" sldId="1906872573"/>
            <ac:spMk id="2" creationId="{F718E1BA-2BAD-EDDD-DF15-01537952535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Regular" panose="020B050303020206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Regular" panose="020B0503030202060203" pitchFamily="34" charset="0"/>
              </a:defRPr>
            </a:lvl1pPr>
          </a:lstStyle>
          <a:p>
            <a:fld id="{1DE7078C-3525-4C9B-BF62-C9FD13B9A875}" type="datetimeFigureOut">
              <a:rPr lang="en-US" smtClean="0"/>
              <a:pPr/>
              <a:t>10/1/2022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Regular" panose="020B050303020206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Regular" panose="020B0503030202060203" pitchFamily="34" charset="0"/>
              </a:defRPr>
            </a:lvl1pPr>
          </a:lstStyle>
          <a:p>
            <a:fld id="{436E8A87-18DA-4CCE-A8C2-BDBC489258C6}" type="slidenum">
              <a:rPr lang="en-US" smtClean="0"/>
              <a:pPr/>
              <a:t>‹#›</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Regular" panose="020B0503030202060203" pitchFamily="34" charset="0"/>
        <a:ea typeface="+mn-ea"/>
        <a:cs typeface="+mn-cs"/>
      </a:defRPr>
    </a:lvl1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52.jpe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53.jpe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54.jpe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4" Type="http://schemas.openxmlformats.org/officeDocument/2006/relationships/image" Target="../media/image57.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4" Type="http://schemas.openxmlformats.org/officeDocument/2006/relationships/image" Target="../media/image5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5" Type="http://schemas.openxmlformats.org/officeDocument/2006/relationships/image" Target="../media/image1.png"/><Relationship Id="rId4" Type="http://schemas.openxmlformats.org/officeDocument/2006/relationships/image" Target="../media/image5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25.jpeg"/></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jpeg"/><Relationship Id="rId1" Type="http://schemas.openxmlformats.org/officeDocument/2006/relationships/slideMaster" Target="../slideMasters/slideMaster3.xml"/><Relationship Id="rId4" Type="http://schemas.openxmlformats.org/officeDocument/2006/relationships/image" Target="../media/image24.sv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7.jpe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Saturday, October 1,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2522107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3_Divider Slide Opt 1">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FA568D1-932B-5441-BAD8-B82BCDE7682B}"/>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 name="Text Placeholder 2">
            <a:extLst>
              <a:ext uri="{FF2B5EF4-FFF2-40B4-BE49-F238E27FC236}">
                <a16:creationId xmlns:a16="http://schemas.microsoft.com/office/drawing/2014/main" id="{A15EE505-7E76-4471-AC9A-7E818B61220D}"/>
              </a:ext>
            </a:extLst>
          </p:cNvPr>
          <p:cNvSpPr>
            <a:spLocks noGrp="1"/>
          </p:cNvSpPr>
          <p:nvPr userDrawn="1">
            <p:ph type="body" sz="quarter" idx="10" hasCustomPrompt="1"/>
          </p:nvPr>
        </p:nvSpPr>
        <p:spPr>
          <a:xfrm>
            <a:off x="542021" y="4249271"/>
            <a:ext cx="8685106" cy="1320255"/>
          </a:xfrm>
        </p:spPr>
        <p:txBody>
          <a:bodyPr tIns="0" bIns="0" anchor="b">
            <a:normAutofit/>
          </a:bodyPr>
          <a:lstStyle>
            <a:lvl1pPr marL="12695" indent="0" algn="l" defTabSz="914011" rtl="0" eaLnBrk="1" fontAlgn="auto" latinLnBrk="0" hangingPunct="1">
              <a:lnSpc>
                <a:spcPct val="70000"/>
              </a:lnSpc>
              <a:spcBef>
                <a:spcPct val="0"/>
              </a:spcBef>
              <a:spcAft>
                <a:spcPts val="0"/>
              </a:spcAft>
              <a:buNone/>
              <a:defRPr lang="en-US" sz="5000" b="1" kern="1200" cap="none" spc="-150" baseline="0" dirty="0">
                <a:solidFill>
                  <a:schemeClr val="bg1"/>
                </a:solidFill>
                <a:latin typeface="Graphik Black" panose="020B0503030202060203" pitchFamily="34" charset="77"/>
                <a:ea typeface="+mj-ea"/>
                <a:cs typeface="+mj-cs"/>
              </a:defRPr>
            </a:lvl1pPr>
            <a:lvl2pPr>
              <a:defRPr sz="6000"/>
            </a:lvl2pPr>
            <a:lvl3pPr>
              <a:defRPr sz="6000"/>
            </a:lvl3pPr>
            <a:lvl4pPr>
              <a:defRPr sz="6000"/>
            </a:lvl4pPr>
            <a:lvl5pPr>
              <a:defRPr sz="6000"/>
            </a:lvl5pPr>
          </a:lstStyle>
          <a:p>
            <a:pPr lvl="0"/>
            <a:r>
              <a:rPr lang="en-US" dirty="0"/>
              <a:t>Section Divider</a:t>
            </a:r>
          </a:p>
        </p:txBody>
      </p:sp>
      <p:sp>
        <p:nvSpPr>
          <p:cNvPr id="7" name="Text Placeholder 2">
            <a:extLst>
              <a:ext uri="{FF2B5EF4-FFF2-40B4-BE49-F238E27FC236}">
                <a16:creationId xmlns:a16="http://schemas.microsoft.com/office/drawing/2014/main" id="{18E10EA0-9F88-4124-976D-F5B0C447379E}"/>
              </a:ext>
            </a:extLst>
          </p:cNvPr>
          <p:cNvSpPr>
            <a:spLocks noGrp="1"/>
          </p:cNvSpPr>
          <p:nvPr userDrawn="1">
            <p:ph type="body" sz="quarter" idx="11"/>
          </p:nvPr>
        </p:nvSpPr>
        <p:spPr>
          <a:xfrm>
            <a:off x="542020" y="5750718"/>
            <a:ext cx="8685106" cy="625634"/>
          </a:xfrm>
        </p:spPr>
        <p:txBody>
          <a:bodyPr vert="horz" lIns="0" tIns="0" rIns="0" bIns="0" rtlCol="0" anchor="t" anchorCtr="0">
            <a:noAutofit/>
          </a:bodyPr>
          <a:lstStyle>
            <a:lvl1pPr>
              <a:defRPr lang="en-US" sz="2150" spc="-150" dirty="0">
                <a:solidFill>
                  <a:schemeClr val="bg1"/>
                </a:solidFill>
                <a:latin typeface="Graphik Semibold" panose="020B0503030202060203" pitchFamily="34" charset="77"/>
                <a:ea typeface="+mj-ea"/>
                <a:cs typeface="+mj-cs"/>
              </a:defRPr>
            </a:lvl1pPr>
          </a:lstStyle>
          <a:p>
            <a:pPr marL="12695" lvl="0" defTabSz="914011" fontAlgn="auto">
              <a:lnSpc>
                <a:spcPct val="70000"/>
              </a:lnSpc>
              <a:spcBef>
                <a:spcPct val="0"/>
              </a:spcBef>
              <a:spcAft>
                <a:spcPts val="0"/>
              </a:spcAft>
            </a:pPr>
            <a:endParaRPr lang="en-US" dirty="0"/>
          </a:p>
        </p:txBody>
      </p:sp>
      <p:pic>
        <p:nvPicPr>
          <p:cNvPr id="5" name="Picture 4" descr="A close up of a logo&#10;&#10;Description automatically generated">
            <a:extLst>
              <a:ext uri="{FF2B5EF4-FFF2-40B4-BE49-F238E27FC236}">
                <a16:creationId xmlns:a16="http://schemas.microsoft.com/office/drawing/2014/main" id="{96CEC279-985F-4230-8721-5687F5156B2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0872" y="389275"/>
            <a:ext cx="1513300" cy="397107"/>
          </a:xfrm>
          <a:prstGeom prst="rect">
            <a:avLst/>
          </a:prstGeom>
        </p:spPr>
      </p:pic>
    </p:spTree>
    <p:extLst>
      <p:ext uri="{BB962C8B-B14F-4D97-AF65-F5344CB8AC3E}">
        <p14:creationId xmlns:p14="http://schemas.microsoft.com/office/powerpoint/2010/main" val="410558568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90000"/>
              </a:lnSpc>
              <a:spcBef>
                <a:spcPts val="1200"/>
              </a:spcBef>
              <a:spcAft>
                <a:spcPts val="1200"/>
              </a:spcAft>
              <a:defRPr kumimoji="0" lang="en-US" sz="2800" b="1" i="0" u="none" strike="noStrike" kern="1200" cap="none" spc="0" normalizeH="0" baseline="0" dirty="0" smtClean="0">
                <a:ln>
                  <a:noFill/>
                </a:ln>
                <a:solidFill>
                  <a:sysClr val="windowText" lastClr="000000"/>
                </a:solidFill>
                <a:effectLst/>
                <a:uLnTx/>
                <a:uFillTx/>
                <a:latin typeface="+mj-lt"/>
                <a:ea typeface="+mn-ea"/>
                <a:cs typeface="+mn-cs"/>
              </a:defRPr>
            </a:lvl1pPr>
            <a:lvl2pPr>
              <a:lnSpc>
                <a:spcPct val="9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9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dirty="0"/>
              <a:t>Click to edit Master text styles</a:t>
            </a:r>
          </a:p>
          <a:p>
            <a:pPr lvl="1"/>
            <a:r>
              <a:rPr lang="en-US" dirty="0"/>
              <a:t>Second level</a:t>
            </a:r>
          </a:p>
          <a:p>
            <a:pPr lvl="2"/>
            <a:r>
              <a:rPr lang="en-US" dirty="0"/>
              <a:t>Third level</a:t>
            </a:r>
            <a:endParaRPr lang="en-GB" dirty="0"/>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90000"/>
              </a:lnSpc>
              <a:spcBef>
                <a:spcPts val="1200"/>
              </a:spcBef>
              <a:spcAft>
                <a:spcPts val="1200"/>
              </a:spcAft>
              <a:defRPr kumimoji="0" lang="en-US" sz="2800" b="1" i="0" u="none" strike="noStrike" kern="1200" cap="none" spc="0" normalizeH="0" baseline="0" dirty="0" smtClean="0">
                <a:ln>
                  <a:noFill/>
                </a:ln>
                <a:solidFill>
                  <a:sysClr val="windowText" lastClr="000000"/>
                </a:solidFill>
                <a:effectLst/>
                <a:uLnTx/>
                <a:uFillTx/>
                <a:latin typeface="+mj-lt"/>
                <a:ea typeface="+mn-ea"/>
                <a:cs typeface="+mn-cs"/>
              </a:defRPr>
            </a:lvl1pPr>
            <a:lvl2pPr>
              <a:lnSpc>
                <a:spcPct val="9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9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dirty="0"/>
              <a:t>Click to edit Master text styles</a:t>
            </a:r>
          </a:p>
          <a:p>
            <a:pPr lvl="1"/>
            <a:r>
              <a:rPr lang="en-US" dirty="0"/>
              <a:t>Second level</a:t>
            </a:r>
          </a:p>
          <a:p>
            <a:pPr lvl="2"/>
            <a:r>
              <a:rPr lang="en-US" dirty="0"/>
              <a:t>Third level</a:t>
            </a:r>
            <a:endParaRPr lang="en-GB"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dirty="0"/>
              <a:t>Insert Main Title at 36pt min 30pt</a:t>
            </a:r>
          </a:p>
        </p:txBody>
      </p:sp>
      <p:sp>
        <p:nvSpPr>
          <p:cNvPr id="8" name="Footer Placeholder 6">
            <a:extLst>
              <a:ext uri="{FF2B5EF4-FFF2-40B4-BE49-F238E27FC236}">
                <a16:creationId xmlns:a16="http://schemas.microsoft.com/office/drawing/2014/main" id="{B8B1E298-6F20-450F-9622-18A60951C96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14844B09-C485-43CC-8DC0-9BD24099C04C}"/>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53048094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ivider Slide Opt 3">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userDrawn="1"/>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dirty="0"/>
              <a:t>Insert title at 36pt, min 30pt</a:t>
            </a:r>
          </a:p>
        </p:txBody>
      </p:sp>
    </p:spTree>
    <p:extLst>
      <p:ext uri="{BB962C8B-B14F-4D97-AF65-F5344CB8AC3E}">
        <p14:creationId xmlns:p14="http://schemas.microsoft.com/office/powerpoint/2010/main" val="365715444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6F1F-FA65-4EEB-BDF1-3ABAA12E286A}"/>
              </a:ext>
            </a:extLst>
          </p:cNvPr>
          <p:cNvSpPr>
            <a:spLocks noGrp="1"/>
          </p:cNvSpPr>
          <p:nvPr>
            <p:ph type="title" hasCustomPrompt="1"/>
          </p:nvPr>
        </p:nvSpPr>
        <p:spPr>
          <a:xfrm>
            <a:off x="219222" y="240215"/>
            <a:ext cx="10515600" cy="306635"/>
          </a:xfrm>
        </p:spPr>
        <p:txBody>
          <a:bodyPr lIns="0" tIns="0" rIns="0" bIns="0" anchor="t">
            <a:normAutofit/>
          </a:bodyPr>
          <a:lstStyle>
            <a:lvl1pPr>
              <a:defRPr sz="2400">
                <a:solidFill>
                  <a:srgbClr val="33CC33"/>
                </a:solidFill>
                <a:latin typeface="Graphik Black" panose="020B0A03030202060203"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25318A67-9B80-412E-9A41-C4F91B5470E8}"/>
              </a:ext>
            </a:extLst>
          </p:cNvPr>
          <p:cNvSpPr>
            <a:spLocks noGrp="1"/>
          </p:cNvSpPr>
          <p:nvPr>
            <p:ph type="sldNum" sz="quarter" idx="12"/>
          </p:nvPr>
        </p:nvSpPr>
        <p:spPr>
          <a:xfrm>
            <a:off x="9243647" y="6356350"/>
            <a:ext cx="2743200" cy="365125"/>
          </a:xfrm>
        </p:spPr>
        <p:txBody>
          <a:bodyPr/>
          <a:lstStyle/>
          <a:p>
            <a:fld id="{63FC6494-8DB7-494F-83AE-7187FC8A4273}" type="slidenum">
              <a:rPr lang="en-US" smtClean="0"/>
              <a:t>‹#›</a:t>
            </a:fld>
            <a:endParaRPr lang="en-US" dirty="0"/>
          </a:p>
        </p:txBody>
      </p:sp>
      <p:sp>
        <p:nvSpPr>
          <p:cNvPr id="15" name="TextBox 14">
            <a:extLst>
              <a:ext uri="{FF2B5EF4-FFF2-40B4-BE49-F238E27FC236}">
                <a16:creationId xmlns:a16="http://schemas.microsoft.com/office/drawing/2014/main" id="{495E9138-10C8-4D5C-96AF-BA283019769A}"/>
              </a:ext>
            </a:extLst>
          </p:cNvPr>
          <p:cNvSpPr txBox="1"/>
          <p:nvPr userDrawn="1"/>
        </p:nvSpPr>
        <p:spPr>
          <a:xfrm>
            <a:off x="3470816" y="6629400"/>
            <a:ext cx="5250368" cy="228599"/>
          </a:xfrm>
          <a:prstGeom prst="rect">
            <a:avLst/>
          </a:prstGeom>
        </p:spPr>
        <p:txBody>
          <a:bodyPr vert="horz" wrap="square" lIns="0" tIns="0" rIns="0" bIns="0" rtlCol="0" anchor="ctr">
            <a:noAutofit/>
          </a:bodyPr>
          <a:lstStyle/>
          <a:p>
            <a:pPr lvl="0" algn="ctr">
              <a:defRPr/>
            </a:pPr>
            <a:r>
              <a:rPr lang="en-US" sz="800" kern="0" dirty="0">
                <a:solidFill>
                  <a:srgbClr val="000000">
                    <a:lumMod val="65000"/>
                    <a:lumOff val="35000"/>
                  </a:srgbClr>
                </a:solidFill>
                <a:latin typeface="Graphik" panose="020B0503030202060203" pitchFamily="34" charset="0"/>
                <a:cs typeface="Arial" panose="020B0604020202020204" pitchFamily="34" charset="0"/>
              </a:rPr>
              <a:t>Copyright 2022 Accenture. All rights reserved. Accenture Confidential Information. Internal Use Only</a:t>
            </a:r>
            <a:endParaRPr kumimoji="0" lang="en-US" sz="800" i="0" u="none" strike="noStrike" kern="1200" cap="none" spc="0" normalizeH="0" baseline="0" noProof="0" dirty="0">
              <a:ln>
                <a:noFill/>
              </a:ln>
              <a:solidFill>
                <a:srgbClr val="000000"/>
              </a:solidFill>
              <a:effectLst/>
              <a:uLnTx/>
              <a:uFillTx/>
              <a:latin typeface="Graphik" panose="020B0503030202060203"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804CDE97-5B21-4B58-93AF-0B6CCB281B91}"/>
              </a:ext>
            </a:extLst>
          </p:cNvPr>
          <p:cNvSpPr>
            <a:spLocks noGrp="1"/>
          </p:cNvSpPr>
          <p:nvPr>
            <p:ph type="body" sz="quarter" idx="13" hasCustomPrompt="1"/>
          </p:nvPr>
        </p:nvSpPr>
        <p:spPr>
          <a:xfrm>
            <a:off x="219075" y="600260"/>
            <a:ext cx="10515600" cy="422275"/>
          </a:xfrm>
        </p:spPr>
        <p:txBody>
          <a:bodyPr vert="horz" lIns="0" tIns="0" rIns="0" bIns="0" rtlCol="0" anchor="t">
            <a:normAutofit/>
          </a:bodyPr>
          <a:lstStyle>
            <a:lvl1pPr>
              <a:defRPr lang="en-US" sz="1600" dirty="0" smtClean="0">
                <a:solidFill>
                  <a:srgbClr val="0070C0"/>
                </a:solidFill>
                <a:latin typeface="Graphik Black" panose="020B0A03030202060203" pitchFamily="34" charset="0"/>
                <a:ea typeface="+mj-ea"/>
                <a:cs typeface="+mj-cs"/>
              </a:defRPr>
            </a:lvl1pPr>
          </a:lstStyle>
          <a:p>
            <a:pPr marL="0" lvl="0">
              <a:spcBef>
                <a:spcPct val="0"/>
              </a:spcBef>
              <a:buNone/>
            </a:pPr>
            <a:r>
              <a:rPr lang="en-US" dirty="0"/>
              <a:t>EDIT MASTER TEXT STYLES</a:t>
            </a:r>
          </a:p>
        </p:txBody>
      </p:sp>
    </p:spTree>
    <p:extLst>
      <p:ext uri="{BB962C8B-B14F-4D97-AF65-F5344CB8AC3E}">
        <p14:creationId xmlns:p14="http://schemas.microsoft.com/office/powerpoint/2010/main" val="137827633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Playbook/Le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9DB20E-402F-4429-B44A-BCDD110E2DF6}"/>
              </a:ext>
            </a:extLst>
          </p:cNvPr>
          <p:cNvGrpSpPr/>
          <p:nvPr userDrawn="1"/>
        </p:nvGrpSpPr>
        <p:grpSpPr>
          <a:xfrm>
            <a:off x="1" y="-4488"/>
            <a:ext cx="12191065" cy="6862488"/>
            <a:chOff x="0" y="-3366"/>
            <a:chExt cx="9143299" cy="5146866"/>
          </a:xfrm>
        </p:grpSpPr>
        <p:sp>
          <p:nvSpPr>
            <p:cNvPr id="3" name="Rectangle">
              <a:extLst>
                <a:ext uri="{FF2B5EF4-FFF2-40B4-BE49-F238E27FC236}">
                  <a16:creationId xmlns:a16="http://schemas.microsoft.com/office/drawing/2014/main" id="{C6B6D226-A844-B141-A337-85FFBCFDE485}"/>
                </a:ext>
              </a:extLst>
            </p:cNvPr>
            <p:cNvSpPr/>
            <p:nvPr userDrawn="1"/>
          </p:nvSpPr>
          <p:spPr>
            <a:xfrm>
              <a:off x="0" y="-3366"/>
              <a:ext cx="9143299" cy="5146866"/>
            </a:xfrm>
            <a:prstGeom prst="rect">
              <a:avLst/>
            </a:prstGeom>
            <a:solidFill>
              <a:srgbClr val="F5F7F9"/>
            </a:solidFill>
            <a:ln w="12700">
              <a:miter lim="400000"/>
            </a:ln>
          </p:spPr>
          <p:txBody>
            <a:bodyPr lIns="0" tIns="0" rIns="0" bIns="0" anchor="ctr"/>
            <a:lstStyle/>
            <a:p>
              <a:pPr algn="l">
                <a:defRPr sz="3200" b="0">
                  <a:solidFill>
                    <a:srgbClr val="5E5E5E"/>
                  </a:solidFill>
                  <a:latin typeface="+mn-lt"/>
                  <a:ea typeface="+mn-ea"/>
                  <a:cs typeface="+mn-cs"/>
                  <a:sym typeface="Helvetica Neue Medium"/>
                </a:defRPr>
              </a:pPr>
              <a:endParaRPr lang="en-US" sz="1600" noProof="0" dirty="0"/>
            </a:p>
          </p:txBody>
        </p:sp>
        <p:sp>
          <p:nvSpPr>
            <p:cNvPr id="4" name="Rectangle">
              <a:extLst>
                <a:ext uri="{FF2B5EF4-FFF2-40B4-BE49-F238E27FC236}">
                  <a16:creationId xmlns:a16="http://schemas.microsoft.com/office/drawing/2014/main" id="{D989BA39-7EC6-294F-AF53-B7142E5CDB12}"/>
                </a:ext>
              </a:extLst>
            </p:cNvPr>
            <p:cNvSpPr/>
            <p:nvPr userDrawn="1"/>
          </p:nvSpPr>
          <p:spPr>
            <a:xfrm>
              <a:off x="189491" y="197168"/>
              <a:ext cx="8794630" cy="4593579"/>
            </a:xfrm>
            <a:prstGeom prst="rect">
              <a:avLst/>
            </a:prstGeom>
            <a:solidFill>
              <a:srgbClr val="FFFFFF"/>
            </a:solidFill>
            <a:ln w="12700">
              <a:miter lim="400000"/>
            </a:ln>
          </p:spPr>
          <p:txBody>
            <a:bodyPr lIns="0" tIns="0" rIns="0" bIns="0" anchor="ctr"/>
            <a:lstStyle/>
            <a:p>
              <a:pPr algn="l">
                <a:defRPr sz="3200" b="0">
                  <a:solidFill>
                    <a:srgbClr val="FFFFFF"/>
                  </a:solidFill>
                  <a:latin typeface="+mn-lt"/>
                  <a:ea typeface="+mn-ea"/>
                  <a:cs typeface="+mn-cs"/>
                  <a:sym typeface="Helvetica Neue Medium"/>
                </a:defRPr>
              </a:pPr>
              <a:endParaRPr lang="en-US" sz="1600" noProof="0" dirty="0"/>
            </a:p>
          </p:txBody>
        </p:sp>
      </p:grpSp>
      <p:sp>
        <p:nvSpPr>
          <p:cNvPr id="6" name="Copyright Ⓒ 2018 Accenture  All rights reserved">
            <a:extLst>
              <a:ext uri="{FF2B5EF4-FFF2-40B4-BE49-F238E27FC236}">
                <a16:creationId xmlns:a16="http://schemas.microsoft.com/office/drawing/2014/main" id="{8CACBDDE-75CD-C644-9B17-36349A723C74}"/>
              </a:ext>
            </a:extLst>
          </p:cNvPr>
          <p:cNvSpPr txBox="1"/>
          <p:nvPr/>
        </p:nvSpPr>
        <p:spPr>
          <a:xfrm>
            <a:off x="5688980" y="6565842"/>
            <a:ext cx="2324354" cy="1231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l" defTabSz="1828800">
              <a:defRPr sz="1600" b="0">
                <a:solidFill>
                  <a:srgbClr val="5E5E5E"/>
                </a:solidFill>
                <a:latin typeface="Graphik Medium"/>
                <a:ea typeface="Graphik Medium"/>
                <a:cs typeface="Graphik Medium"/>
                <a:sym typeface="Graphik Medium"/>
              </a:defRPr>
            </a:lvl1pPr>
          </a:lstStyle>
          <a:p>
            <a:r>
              <a:rPr lang="en-US" sz="800" noProof="0" dirty="0"/>
              <a:t>Copyright Ⓒ 2022 Accenture  All rights reserved</a:t>
            </a:r>
          </a:p>
        </p:txBody>
      </p:sp>
      <p:sp>
        <p:nvSpPr>
          <p:cNvPr id="46" name="Textplatzhalter 45">
            <a:extLst>
              <a:ext uri="{FF2B5EF4-FFF2-40B4-BE49-F238E27FC236}">
                <a16:creationId xmlns:a16="http://schemas.microsoft.com/office/drawing/2014/main" id="{C198B9B7-3351-804E-9791-0F86BB11B974}"/>
              </a:ext>
            </a:extLst>
          </p:cNvPr>
          <p:cNvSpPr>
            <a:spLocks noGrp="1"/>
          </p:cNvSpPr>
          <p:nvPr>
            <p:ph type="body" sz="quarter" idx="12"/>
          </p:nvPr>
        </p:nvSpPr>
        <p:spPr>
          <a:xfrm>
            <a:off x="583757" y="515602"/>
            <a:ext cx="5880705" cy="182815"/>
          </a:xfrm>
          <a:prstGeom prst="rect">
            <a:avLst/>
          </a:prstGeom>
        </p:spPr>
        <p:txBody>
          <a:bodyPr>
            <a:noAutofit/>
          </a:bodyPr>
          <a:lstStyle>
            <a:lvl1pPr marL="0" indent="0">
              <a:buNone/>
              <a:defRPr kumimoji="0" lang="en-US" sz="1051" b="0" i="0" u="none" strike="noStrike" cap="none" spc="0" normalizeH="0" baseline="0" dirty="0">
                <a:ln>
                  <a:noFill/>
                </a:ln>
                <a:solidFill>
                  <a:srgbClr val="313131"/>
                </a:solidFill>
                <a:effectLst/>
                <a:uFillTx/>
                <a:latin typeface="Graphik Medium"/>
                <a:ea typeface="Graphik Medium"/>
                <a:cs typeface="Graphik Medium"/>
                <a:sym typeface="Helvetica Neue"/>
              </a:defRPr>
            </a:lvl1pPr>
          </a:lstStyle>
          <a:p>
            <a:endParaRPr lang="en-US" noProof="0"/>
          </a:p>
        </p:txBody>
      </p:sp>
      <p:sp>
        <p:nvSpPr>
          <p:cNvPr id="48" name="Textplatzhalter 47">
            <a:extLst>
              <a:ext uri="{FF2B5EF4-FFF2-40B4-BE49-F238E27FC236}">
                <a16:creationId xmlns:a16="http://schemas.microsoft.com/office/drawing/2014/main" id="{8B591B01-1140-A446-97B6-CB7450ED42D0}"/>
              </a:ext>
            </a:extLst>
          </p:cNvPr>
          <p:cNvSpPr>
            <a:spLocks noGrp="1"/>
          </p:cNvSpPr>
          <p:nvPr>
            <p:ph type="body" sz="quarter" idx="13"/>
          </p:nvPr>
        </p:nvSpPr>
        <p:spPr>
          <a:xfrm>
            <a:off x="583758" y="726500"/>
            <a:ext cx="11058137" cy="1201155"/>
          </a:xfrm>
          <a:prstGeom prst="rect">
            <a:avLst/>
          </a:prstGeom>
        </p:spPr>
        <p:txBody>
          <a:bodyPr anchor="t">
            <a:noAutofit/>
          </a:bodyPr>
          <a:lstStyle>
            <a:lvl1pPr marL="0" indent="0">
              <a:buNone/>
              <a:defRPr kumimoji="0" lang="en-US" sz="3200" b="0" i="0" u="none" strike="noStrike" cap="none" spc="0" normalizeH="0" baseline="0" dirty="0">
                <a:ln>
                  <a:noFill/>
                </a:ln>
                <a:solidFill>
                  <a:srgbClr val="313131"/>
                </a:solidFill>
                <a:effectLst/>
                <a:uFillTx/>
                <a:latin typeface="Graphik Extralight"/>
                <a:ea typeface="Graphik Extralight"/>
                <a:cs typeface="Graphik Extralight"/>
                <a:sym typeface="Helvetica Neue"/>
              </a:defRPr>
            </a:lvl1pPr>
          </a:lstStyle>
          <a:p>
            <a:endParaRPr lang="en-US" noProof="0" dirty="0"/>
          </a:p>
        </p:txBody>
      </p:sp>
      <p:sp>
        <p:nvSpPr>
          <p:cNvPr id="70" name="Textfeld 69">
            <a:extLst>
              <a:ext uri="{FF2B5EF4-FFF2-40B4-BE49-F238E27FC236}">
                <a16:creationId xmlns:a16="http://schemas.microsoft.com/office/drawing/2014/main" id="{74F9075F-C7D3-C945-95B7-DC8B159B600D}"/>
              </a:ext>
            </a:extLst>
          </p:cNvPr>
          <p:cNvSpPr txBox="1"/>
          <p:nvPr userDrawn="1"/>
        </p:nvSpPr>
        <p:spPr>
          <a:xfrm>
            <a:off x="11641895" y="6555881"/>
            <a:ext cx="411480" cy="1744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40" rtl="0" fontAlgn="auto" latinLnBrk="0" hangingPunct="0">
              <a:lnSpc>
                <a:spcPct val="100000"/>
              </a:lnSpc>
              <a:spcBef>
                <a:spcPts val="0"/>
              </a:spcBef>
              <a:spcAft>
                <a:spcPts val="0"/>
              </a:spcAft>
              <a:buClrTx/>
              <a:buSzTx/>
              <a:buFontTx/>
              <a:buNone/>
              <a:tabLst/>
            </a:pPr>
            <a:fld id="{62C197D3-294B-0846-B7D0-AC071D2CBE2F}" type="slidenum">
              <a:rPr kumimoji="0" lang="en-US" sz="800" b="0" i="0" u="none" strike="noStrike" cap="none" spc="0" normalizeH="0" baseline="0" smtClean="0">
                <a:ln>
                  <a:noFill/>
                </a:ln>
                <a:solidFill>
                  <a:srgbClr val="000000"/>
                </a:solidFill>
                <a:effectLst/>
                <a:uFillTx/>
                <a:latin typeface="Graphik" panose="020B0503030202060203" pitchFamily="34" charset="77"/>
                <a:ea typeface="Helvetica Neue Light"/>
                <a:cs typeface="Helvetica Neue"/>
                <a:sym typeface="Helvetica Neue"/>
              </a:rPr>
              <a:pPr marL="0" marR="0" indent="0" algn="ctr" defTabSz="412740"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a:ln>
                <a:noFill/>
              </a:ln>
              <a:solidFill>
                <a:srgbClr val="000000"/>
              </a:solidFill>
              <a:effectLst/>
              <a:uFillTx/>
              <a:latin typeface="Graphik" panose="020B0503030202060203" pitchFamily="34" charset="77"/>
              <a:ea typeface="Helvetica Neue Light"/>
              <a:cs typeface="Helvetica Neue"/>
              <a:sym typeface="Helvetica Neue"/>
            </a:endParaRPr>
          </a:p>
        </p:txBody>
      </p:sp>
      <p:pic>
        <p:nvPicPr>
          <p:cNvPr id="14" name="Grafik 13">
            <a:extLst>
              <a:ext uri="{FF2B5EF4-FFF2-40B4-BE49-F238E27FC236}">
                <a16:creationId xmlns:a16="http://schemas.microsoft.com/office/drawing/2014/main" id="{31462AE7-3669-354B-9330-98F8761FD95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866914" y="6465311"/>
            <a:ext cx="733863" cy="314192"/>
          </a:xfrm>
          <a:prstGeom prst="rect">
            <a:avLst/>
          </a:prstGeom>
        </p:spPr>
      </p:pic>
    </p:spTree>
    <p:extLst>
      <p:ext uri="{BB962C8B-B14F-4D97-AF65-F5344CB8AC3E}">
        <p14:creationId xmlns:p14="http://schemas.microsoft.com/office/powerpoint/2010/main" val="2154607412"/>
      </p:ext>
    </p:extLst>
  </p:cSld>
  <p:clrMapOvr>
    <a:masterClrMapping/>
  </p:clrMapOvr>
  <p:transition spd="med"/>
  <p:extLst>
    <p:ext uri="{DCECCB84-F9BA-43D5-87BE-67443E8EF086}">
      <p15:sldGuideLst xmlns:p15="http://schemas.microsoft.com/office/powerpoint/2012/main">
        <p15:guide id="1" orient="horz" pos="1033">
          <p15:clr>
            <a:srgbClr val="FBAE40"/>
          </p15:clr>
        </p15:guide>
        <p15:guide id="2" orient="horz" pos="2938">
          <p15:clr>
            <a:srgbClr val="FBAE40"/>
          </p15:clr>
        </p15:guide>
        <p15:guide id="3" pos="269">
          <p15:clr>
            <a:srgbClr val="FBAE40"/>
          </p15:clr>
        </p15:guide>
        <p15:guide id="4" pos="5499">
          <p15:clr>
            <a:srgbClr val="FBAE40"/>
          </p15:clr>
        </p15:guide>
        <p15:guide id="5" pos="288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Bullets Opt 1">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69007949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AFBD-8268-6E4E-B726-58CFB16052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F82312-3184-8349-A074-E375B37B5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FC512A5-A4BF-F04E-9728-A4BCE2E07F3C}"/>
              </a:ext>
            </a:extLst>
          </p:cNvPr>
          <p:cNvSpPr>
            <a:spLocks noGrp="1"/>
          </p:cNvSpPr>
          <p:nvPr>
            <p:ph type="dt" sz="half" idx="10"/>
          </p:nvPr>
        </p:nvSpPr>
        <p:spPr/>
        <p:txBody>
          <a:bodyPr/>
          <a:lstStyle/>
          <a:p>
            <a:fld id="{16D56AAA-2B22-9448-A19B-5118FC26E10B}" type="datetimeFigureOut">
              <a:rPr lang="en-US" smtClean="0"/>
              <a:t>10/1/2022</a:t>
            </a:fld>
            <a:endParaRPr lang="en-US" dirty="0"/>
          </a:p>
        </p:txBody>
      </p:sp>
      <p:sp>
        <p:nvSpPr>
          <p:cNvPr id="5" name="Footer Placeholder 4">
            <a:extLst>
              <a:ext uri="{FF2B5EF4-FFF2-40B4-BE49-F238E27FC236}">
                <a16:creationId xmlns:a16="http://schemas.microsoft.com/office/drawing/2014/main" id="{5F01ACDA-90AD-DF4E-B1C9-3175F6A31C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52C3B2B-4BD8-8B4A-A487-317A72600304}"/>
              </a:ext>
            </a:extLst>
          </p:cNvPr>
          <p:cNvSpPr>
            <a:spLocks noGrp="1"/>
          </p:cNvSpPr>
          <p:nvPr>
            <p:ph type="sldNum" sz="quarter" idx="12"/>
          </p:nvPr>
        </p:nvSpPr>
        <p:spPr/>
        <p:txBody>
          <a:bodyPr/>
          <a:lstStyle/>
          <a:p>
            <a:fld id="{BC1FC613-4EEB-CC4B-B0A4-9C18D7586DEA}" type="slidenum">
              <a:rPr lang="en-US" smtClean="0"/>
              <a:t>‹#›</a:t>
            </a:fld>
            <a:endParaRPr lang="en-US" dirty="0"/>
          </a:p>
        </p:txBody>
      </p:sp>
    </p:spTree>
    <p:extLst>
      <p:ext uri="{BB962C8B-B14F-4D97-AF65-F5344CB8AC3E}">
        <p14:creationId xmlns:p14="http://schemas.microsoft.com/office/powerpoint/2010/main" val="385556981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00953040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ver slide opt 1">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AF657A7-9494-4FC8-8F78-B41D1E792E78}"/>
              </a:ext>
            </a:extLst>
          </p:cNvPr>
          <p:cNvGrpSpPr>
            <a:grpSpLocks noChangeAspect="1"/>
          </p:cNvGrpSpPr>
          <p:nvPr/>
        </p:nvGrpSpPr>
        <p:grpSpPr>
          <a:xfrm>
            <a:off x="9374162" y="386176"/>
            <a:ext cx="2250858" cy="604157"/>
            <a:chOff x="9563100" y="1673029"/>
            <a:chExt cx="1389888" cy="373063"/>
          </a:xfrm>
        </p:grpSpPr>
        <p:pic>
          <p:nvPicPr>
            <p:cNvPr id="10" name="Picture 9">
              <a:extLst>
                <a:ext uri="{FF2B5EF4-FFF2-40B4-BE49-F238E27FC236}">
                  <a16:creationId xmlns:a16="http://schemas.microsoft.com/office/drawing/2014/main" id="{F1490354-5F33-4605-8C86-CA56C5A66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1" name="Freeform 5">
              <a:extLst>
                <a:ext uri="{FF2B5EF4-FFF2-40B4-BE49-F238E27FC236}">
                  <a16:creationId xmlns:a16="http://schemas.microsoft.com/office/drawing/2014/main" id="{9F386C0E-5C48-429C-AAD0-D3882C7EEF1A}"/>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pic>
        <p:nvPicPr>
          <p:cNvPr id="4928" name="Picture 4927">
            <a:extLst>
              <a:ext uri="{FF2B5EF4-FFF2-40B4-BE49-F238E27FC236}">
                <a16:creationId xmlns:a16="http://schemas.microsoft.com/office/drawing/2014/main" id="{CA72A680-D409-4697-A47A-6060B52A1BAE}"/>
              </a:ext>
            </a:extLst>
          </p:cNvPr>
          <p:cNvPicPr>
            <a:picLocks noChangeAspect="1"/>
          </p:cNvPicPr>
          <p:nvPr/>
        </p:nvPicPr>
        <p:blipFill>
          <a:blip r:embed="rId3"/>
          <a:stretch>
            <a:fillRect/>
          </a:stretch>
        </p:blipFill>
        <p:spPr>
          <a:xfrm>
            <a:off x="0" y="3734965"/>
            <a:ext cx="12192000" cy="3132785"/>
          </a:xfrm>
          <a:prstGeom prst="rect">
            <a:avLst/>
          </a:prstGeom>
        </p:spPr>
      </p:pic>
    </p:spTree>
    <p:extLst>
      <p:ext uri="{BB962C8B-B14F-4D97-AF65-F5344CB8AC3E}">
        <p14:creationId xmlns:p14="http://schemas.microsoft.com/office/powerpoint/2010/main" val="3176331029"/>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ver slide opt 2">
    <p:spTree>
      <p:nvGrpSpPr>
        <p:cNvPr id="1" name=""/>
        <p:cNvGrpSpPr/>
        <p:nvPr/>
      </p:nvGrpSpPr>
      <p:grpSpPr>
        <a:xfrm>
          <a:off x="0" y="0"/>
          <a:ext cx="0" cy="0"/>
          <a:chOff x="0" y="0"/>
          <a:chExt cx="0" cy="0"/>
        </a:xfrm>
      </p:grpSpPr>
      <p:pic>
        <p:nvPicPr>
          <p:cNvPr id="3" name="Picture 2" descr="A picture containing clothing, underwear, umbrella&#10;&#10;Description automatically generated">
            <a:extLst>
              <a:ext uri="{FF2B5EF4-FFF2-40B4-BE49-F238E27FC236}">
                <a16:creationId xmlns:a16="http://schemas.microsoft.com/office/drawing/2014/main" id="{96D6A508-061A-41B3-9629-19965BAB9AA3}"/>
              </a:ext>
            </a:extLst>
          </p:cNvPr>
          <p:cNvPicPr>
            <a:picLocks noChangeAspect="1"/>
          </p:cNvPicPr>
          <p:nvPr/>
        </p:nvPicPr>
        <p:blipFill>
          <a:blip r:embed="rId2"/>
          <a:stretch>
            <a:fillRect/>
          </a:stretch>
        </p:blipFill>
        <p:spPr>
          <a:xfrm>
            <a:off x="19050" y="317500"/>
            <a:ext cx="12172950" cy="6540500"/>
          </a:xfrm>
          <a:prstGeom prst="rect">
            <a:avLst/>
          </a:prstGeom>
        </p:spPr>
      </p:pic>
      <p:grpSp>
        <p:nvGrpSpPr>
          <p:cNvPr id="9" name="Group 8">
            <a:extLst>
              <a:ext uri="{FF2B5EF4-FFF2-40B4-BE49-F238E27FC236}">
                <a16:creationId xmlns:a16="http://schemas.microsoft.com/office/drawing/2014/main" id="{4AF657A7-9494-4FC8-8F78-B41D1E792E78}"/>
              </a:ext>
            </a:extLst>
          </p:cNvPr>
          <p:cNvGrpSpPr>
            <a:grpSpLocks noChangeAspect="1"/>
          </p:cNvGrpSpPr>
          <p:nvPr/>
        </p:nvGrpSpPr>
        <p:grpSpPr>
          <a:xfrm>
            <a:off x="9374162" y="386176"/>
            <a:ext cx="2250858" cy="604157"/>
            <a:chOff x="9563100" y="1673029"/>
            <a:chExt cx="1389888" cy="373063"/>
          </a:xfrm>
        </p:grpSpPr>
        <p:pic>
          <p:nvPicPr>
            <p:cNvPr id="10" name="Picture 9">
              <a:extLst>
                <a:ext uri="{FF2B5EF4-FFF2-40B4-BE49-F238E27FC236}">
                  <a16:creationId xmlns:a16="http://schemas.microsoft.com/office/drawing/2014/main" id="{F1490354-5F33-4605-8C86-CA56C5A66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1" name="Freeform 5">
              <a:extLst>
                <a:ext uri="{FF2B5EF4-FFF2-40B4-BE49-F238E27FC236}">
                  <a16:creationId xmlns:a16="http://schemas.microsoft.com/office/drawing/2014/main" id="{9F386C0E-5C48-429C-AAD0-D3882C7EEF1A}"/>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spTree>
    <p:extLst>
      <p:ext uri="{BB962C8B-B14F-4D97-AF65-F5344CB8AC3E}">
        <p14:creationId xmlns:p14="http://schemas.microsoft.com/office/powerpoint/2010/main" val="20665631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Saturday, October 1,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897091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over Opt 3">
    <p:bg>
      <p:bgPr>
        <a:solidFill>
          <a:srgbClr val="460073"/>
        </a:solidFill>
        <a:effectLst/>
      </p:bgPr>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8C5BBB52-DCBF-4E54-B0E8-89C724402B45}"/>
              </a:ext>
            </a:extLst>
          </p:cNvPr>
          <p:cNvPicPr>
            <a:picLocks noChangeAspect="1"/>
          </p:cNvPicPr>
          <p:nvPr/>
        </p:nvPicPr>
        <p:blipFill>
          <a:blip r:embed="rId2"/>
          <a:stretch>
            <a:fillRect/>
          </a:stretch>
        </p:blipFill>
        <p:spPr>
          <a:xfrm>
            <a:off x="795" y="794"/>
            <a:ext cx="12190411" cy="6856412"/>
          </a:xfrm>
          <a:prstGeom prst="rect">
            <a:avLst/>
          </a:prstGeom>
        </p:spPr>
      </p:pic>
      <p:grpSp>
        <p:nvGrpSpPr>
          <p:cNvPr id="14" name="Group 13"/>
          <p:cNvGrpSpPr>
            <a:grpSpLocks noChangeAspect="1"/>
          </p:cNvGrpSpPr>
          <p:nvPr/>
        </p:nvGrpSpPr>
        <p:grpSpPr>
          <a:xfrm>
            <a:off x="9554579" y="5833250"/>
            <a:ext cx="2256422" cy="605651"/>
            <a:chOff x="9638475" y="1219200"/>
            <a:chExt cx="1389888" cy="373063"/>
          </a:xfrm>
        </p:grpSpPr>
        <p:pic>
          <p:nvPicPr>
            <p:cNvPr id="15" name="Picture 1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Graphik Regular" panose="020B0503030202060203" pitchFamily="34" charset="0"/>
              </a:endParaRPr>
            </a:p>
          </p:txBody>
        </p:sp>
      </p:grpSp>
      <p:sp>
        <p:nvSpPr>
          <p:cNvPr id="11" name="Text Placeholder 2">
            <a:extLst>
              <a:ext uri="{FF2B5EF4-FFF2-40B4-BE49-F238E27FC236}">
                <a16:creationId xmlns:a16="http://schemas.microsoft.com/office/drawing/2014/main" id="{53A2E450-7AB2-4757-BD17-72C7034E854D}"/>
              </a:ext>
            </a:extLst>
          </p:cNvPr>
          <p:cNvSpPr>
            <a:spLocks noGrp="1"/>
          </p:cNvSpPr>
          <p:nvPr>
            <p:ph type="body" sz="quarter" idx="13" hasCustomPrompt="1"/>
          </p:nvPr>
        </p:nvSpPr>
        <p:spPr>
          <a:xfrm>
            <a:off x="913170" y="3641594"/>
            <a:ext cx="8116882" cy="1087186"/>
          </a:xfrm>
        </p:spPr>
        <p:txBody>
          <a:bodyPr wrap="square" anchor="b">
            <a:normAutofit/>
          </a:bodyPr>
          <a:lstStyle>
            <a:lvl1pPr>
              <a:lnSpc>
                <a:spcPct val="85000"/>
              </a:lnSpc>
              <a:spcBef>
                <a:spcPts val="0"/>
              </a:spcBef>
              <a:defRPr sz="3199"/>
            </a:lvl1pPr>
          </a:lstStyle>
          <a:p>
            <a:pPr lvl="0"/>
            <a:r>
              <a:rPr lang="en-US"/>
              <a:t>Click to edit master text styles</a:t>
            </a:r>
          </a:p>
        </p:txBody>
      </p:sp>
      <p:sp>
        <p:nvSpPr>
          <p:cNvPr id="12" name="Text Placeholder 2">
            <a:extLst>
              <a:ext uri="{FF2B5EF4-FFF2-40B4-BE49-F238E27FC236}">
                <a16:creationId xmlns:a16="http://schemas.microsoft.com/office/drawing/2014/main" id="{2570281E-0CB6-4ED1-B31F-A6053AC9C44A}"/>
              </a:ext>
            </a:extLst>
          </p:cNvPr>
          <p:cNvSpPr>
            <a:spLocks noGrp="1"/>
          </p:cNvSpPr>
          <p:nvPr>
            <p:ph type="body" sz="quarter" idx="14" hasCustomPrompt="1"/>
          </p:nvPr>
        </p:nvSpPr>
        <p:spPr>
          <a:xfrm>
            <a:off x="912645" y="4994395"/>
            <a:ext cx="8116882" cy="645895"/>
          </a:xfrm>
        </p:spPr>
        <p:txBody>
          <a:bodyPr wrap="square" anchor="t">
            <a:normAutofit/>
          </a:bodyPr>
          <a:lstStyle>
            <a:lvl1pPr>
              <a:lnSpc>
                <a:spcPct val="85000"/>
              </a:lnSpc>
              <a:spcBef>
                <a:spcPts val="0"/>
              </a:spcBef>
              <a:defRPr sz="2000"/>
            </a:lvl1pPr>
          </a:lstStyle>
          <a:p>
            <a:pPr lvl="0"/>
            <a:r>
              <a:rPr lang="en-US"/>
              <a:t>Click to edit master text styles</a:t>
            </a:r>
          </a:p>
        </p:txBody>
      </p:sp>
      <p:sp>
        <p:nvSpPr>
          <p:cNvPr id="13" name="Text Placeholder 2">
            <a:extLst>
              <a:ext uri="{FF2B5EF4-FFF2-40B4-BE49-F238E27FC236}">
                <a16:creationId xmlns:a16="http://schemas.microsoft.com/office/drawing/2014/main" id="{6992F42C-6CCE-4824-A925-C759EF1AF4B9}"/>
              </a:ext>
            </a:extLst>
          </p:cNvPr>
          <p:cNvSpPr>
            <a:spLocks noGrp="1"/>
          </p:cNvSpPr>
          <p:nvPr>
            <p:ph type="body" sz="quarter" idx="15" hasCustomPrompt="1"/>
          </p:nvPr>
        </p:nvSpPr>
        <p:spPr>
          <a:xfrm>
            <a:off x="913170" y="427740"/>
            <a:ext cx="8116882" cy="2904051"/>
          </a:xfrm>
        </p:spPr>
        <p:txBody>
          <a:bodyPr wrap="square" anchor="b">
            <a:normAutofit/>
          </a:bodyPr>
          <a:lstStyle>
            <a:lvl1pPr>
              <a:lnSpc>
                <a:spcPct val="70000"/>
              </a:lnSpc>
              <a:spcBef>
                <a:spcPts val="0"/>
              </a:spcBef>
              <a:spcAft>
                <a:spcPts val="0"/>
              </a:spcAft>
              <a:defRPr lang="en-US" sz="7199" b="1" i="0" kern="1200" dirty="0">
                <a:solidFill>
                  <a:schemeClr val="tx1"/>
                </a:solidFill>
                <a:latin typeface="+mj-lt"/>
                <a:ea typeface="Roboto" panose="02000000000000000000" pitchFamily="2" charset="0"/>
                <a:cs typeface="Arial" panose="020B0604020202020204" pitchFamily="34" charset="0"/>
              </a:defRPr>
            </a:lvl1pPr>
          </a:lstStyle>
          <a:p>
            <a:pPr lvl="0"/>
            <a:r>
              <a:rPr lang="en-US"/>
              <a:t>Insert</a:t>
            </a:r>
          </a:p>
          <a:p>
            <a:pPr lvl="0"/>
            <a:r>
              <a:rPr lang="en-US"/>
              <a:t>Headers</a:t>
            </a:r>
          </a:p>
        </p:txBody>
      </p:sp>
    </p:spTree>
    <p:extLst>
      <p:ext uri="{BB962C8B-B14F-4D97-AF65-F5344CB8AC3E}">
        <p14:creationId xmlns:p14="http://schemas.microsoft.com/office/powerpoint/2010/main" val="2309893541"/>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ver slide opt 3">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56D926-529E-4762-9A9F-276E8FD0E13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016974" y="0"/>
            <a:ext cx="7175025" cy="6857999"/>
          </a:xfrm>
          <a:prstGeom prst="rect">
            <a:avLst/>
          </a:prstGeom>
        </p:spPr>
      </p:pic>
      <p:sp>
        <p:nvSpPr>
          <p:cNvPr id="23" name="Text Placeholder 18">
            <a:extLst>
              <a:ext uri="{FF2B5EF4-FFF2-40B4-BE49-F238E27FC236}">
                <a16:creationId xmlns:a16="http://schemas.microsoft.com/office/drawing/2014/main" id="{1D4E0C7B-55AE-49FD-9698-9CEB8E63399B}"/>
              </a:ext>
            </a:extLst>
          </p:cNvPr>
          <p:cNvSpPr>
            <a:spLocks noGrp="1"/>
          </p:cNvSpPr>
          <p:nvPr>
            <p:ph type="body" sz="quarter" idx="11" hasCustomPrompt="1"/>
          </p:nvPr>
        </p:nvSpPr>
        <p:spPr>
          <a:xfrm>
            <a:off x="325962" y="3778128"/>
            <a:ext cx="5395777" cy="957158"/>
          </a:xfrm>
          <a:prstGeom prst="rect">
            <a:avLst/>
          </a:prstGeom>
        </p:spPr>
        <p:txBody>
          <a:bodyPr anchor="ctr">
            <a:normAutofit/>
          </a:bodyPr>
          <a:lstStyle>
            <a:lvl1pPr>
              <a:lnSpc>
                <a:spcPct val="80000"/>
              </a:lnSpc>
              <a:spcBef>
                <a:spcPts val="0"/>
              </a:spcBef>
              <a:spcAft>
                <a:spcPts val="0"/>
              </a:spcAft>
              <a:defRPr sz="3200" cap="none">
                <a:solidFill>
                  <a:schemeClr val="tx1"/>
                </a:solidFill>
              </a:defRPr>
            </a:lvl1pPr>
          </a:lstStyle>
          <a:p>
            <a:pPr lvl="0"/>
            <a:r>
              <a:rPr lang="en-US"/>
              <a:t>Click to edit master text</a:t>
            </a:r>
          </a:p>
        </p:txBody>
      </p:sp>
      <p:sp>
        <p:nvSpPr>
          <p:cNvPr id="24" name="Text Placeholder 20">
            <a:extLst>
              <a:ext uri="{FF2B5EF4-FFF2-40B4-BE49-F238E27FC236}">
                <a16:creationId xmlns:a16="http://schemas.microsoft.com/office/drawing/2014/main" id="{3D75A7A3-DF6D-4A7E-9720-4F2A44F33670}"/>
              </a:ext>
            </a:extLst>
          </p:cNvPr>
          <p:cNvSpPr>
            <a:spLocks noGrp="1"/>
          </p:cNvSpPr>
          <p:nvPr>
            <p:ph type="body" sz="quarter" idx="12" hasCustomPrompt="1"/>
          </p:nvPr>
        </p:nvSpPr>
        <p:spPr>
          <a:xfrm>
            <a:off x="325961" y="4849431"/>
            <a:ext cx="5395777" cy="736124"/>
          </a:xfrm>
          <a:prstGeom prst="rect">
            <a:avLst/>
          </a:prstGeom>
        </p:spPr>
        <p:txBody>
          <a:bodyPr>
            <a:normAutofit/>
          </a:bodyPr>
          <a:lstStyle>
            <a:lvl1pPr>
              <a:lnSpc>
                <a:spcPct val="80000"/>
              </a:lnSpc>
              <a:spcBef>
                <a:spcPts val="0"/>
              </a:spcBef>
              <a:spcAft>
                <a:spcPts val="0"/>
              </a:spcAft>
              <a:defRPr sz="18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grpSp>
        <p:nvGrpSpPr>
          <p:cNvPr id="13" name="Group 12">
            <a:extLst>
              <a:ext uri="{FF2B5EF4-FFF2-40B4-BE49-F238E27FC236}">
                <a16:creationId xmlns:a16="http://schemas.microsoft.com/office/drawing/2014/main" id="{2C8E227D-CA27-442B-909C-C83877E03310}"/>
              </a:ext>
            </a:extLst>
          </p:cNvPr>
          <p:cNvGrpSpPr>
            <a:grpSpLocks noChangeAspect="1"/>
          </p:cNvGrpSpPr>
          <p:nvPr/>
        </p:nvGrpSpPr>
        <p:grpSpPr>
          <a:xfrm>
            <a:off x="9847288" y="5911816"/>
            <a:ext cx="1963712" cy="527084"/>
            <a:chOff x="9638475" y="1219200"/>
            <a:chExt cx="1389888" cy="373063"/>
          </a:xfrm>
        </p:grpSpPr>
        <p:pic>
          <p:nvPicPr>
            <p:cNvPr id="15" name="Picture 14">
              <a:extLst>
                <a:ext uri="{FF2B5EF4-FFF2-40B4-BE49-F238E27FC236}">
                  <a16:creationId xmlns:a16="http://schemas.microsoft.com/office/drawing/2014/main" id="{B2979A07-2E3B-464E-8FCF-17BB8ACCE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7" name="Freeform 5">
              <a:extLst>
                <a:ext uri="{FF2B5EF4-FFF2-40B4-BE49-F238E27FC236}">
                  <a16:creationId xmlns:a16="http://schemas.microsoft.com/office/drawing/2014/main" id="{99DE767A-54A1-4401-BB04-7C2A82923636}"/>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 name="Text Placeholder 2">
            <a:extLst>
              <a:ext uri="{FF2B5EF4-FFF2-40B4-BE49-F238E27FC236}">
                <a16:creationId xmlns:a16="http://schemas.microsoft.com/office/drawing/2014/main" id="{E70A76BC-3335-4057-8A64-8CA0E6210887}"/>
              </a:ext>
            </a:extLst>
          </p:cNvPr>
          <p:cNvSpPr>
            <a:spLocks noGrp="1"/>
          </p:cNvSpPr>
          <p:nvPr>
            <p:ph type="body" sz="quarter" idx="13" hasCustomPrompt="1"/>
          </p:nvPr>
        </p:nvSpPr>
        <p:spPr>
          <a:xfrm>
            <a:off x="326597" y="419100"/>
            <a:ext cx="5395777" cy="2906713"/>
          </a:xfrm>
        </p:spPr>
        <p:txBody>
          <a:bodyPr anchor="b">
            <a:norm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spTree>
    <p:extLst>
      <p:ext uri="{BB962C8B-B14F-4D97-AF65-F5344CB8AC3E}">
        <p14:creationId xmlns:p14="http://schemas.microsoft.com/office/powerpoint/2010/main" val="3526096533"/>
      </p:ext>
    </p:extLst>
  </p:cSld>
  <p:clrMapOvr>
    <a:masterClrMapping/>
  </p:clrMapOvr>
  <p:hf hdr="0" ftr="0" dt="0"/>
  <p:extLst>
    <p:ext uri="{DCECCB84-F9BA-43D5-87BE-67443E8EF086}">
      <p15:sldGuideLst xmlns:p15="http://schemas.microsoft.com/office/powerpoint/2012/main">
        <p15:guide id="0" pos="6000">
          <p15:clr>
            <a:srgbClr val="FBAE40"/>
          </p15:clr>
        </p15:guide>
        <p15:guide id="1" pos="384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Agenda Option 1">
    <p:bg>
      <p:bgPr>
        <a:solidFill>
          <a:schemeClr val="accent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hasCustomPrompt="1"/>
          </p:nvPr>
        </p:nvSpPr>
        <p:spPr>
          <a:xfrm>
            <a:off x="381000" y="973137"/>
            <a:ext cx="6426200" cy="969963"/>
          </a:xfrm>
        </p:spPr>
        <p:txBody>
          <a:bodyPr tIns="0" bIns="0" anchor="b">
            <a:normAutofit/>
          </a:bodyPr>
          <a:lstStyle>
            <a:lvl1pPr>
              <a:lnSpc>
                <a:spcPct val="70000"/>
              </a:lnSpc>
              <a:defRPr sz="6000" cap="none">
                <a:solidFill>
                  <a:schemeClr val="bg1"/>
                </a:solidFill>
              </a:defRPr>
            </a:lvl1pPr>
            <a:lvl2pPr>
              <a:defRPr sz="6000"/>
            </a:lvl2pPr>
            <a:lvl3pPr>
              <a:defRPr sz="6000"/>
            </a:lvl3pPr>
            <a:lvl4pPr>
              <a:defRPr sz="6000"/>
            </a:lvl4pPr>
            <a:lvl5pPr>
              <a:defRPr sz="6000"/>
            </a:lvl5pPr>
          </a:lstStyle>
          <a:p>
            <a:pPr lvl="0"/>
            <a:r>
              <a:rPr lang="en-US"/>
              <a:t>Agenda</a:t>
            </a:r>
          </a:p>
        </p:txBody>
      </p:sp>
      <p:sp>
        <p:nvSpPr>
          <p:cNvPr id="19" name="Text Placeholder 2">
            <a:extLst>
              <a:ext uri="{FF2B5EF4-FFF2-40B4-BE49-F238E27FC236}">
                <a16:creationId xmlns:a16="http://schemas.microsoft.com/office/drawing/2014/main" id="{581D7988-71CF-428B-BB8C-370DA3034424}"/>
              </a:ext>
            </a:extLst>
          </p:cNvPr>
          <p:cNvSpPr>
            <a:spLocks noGrp="1"/>
          </p:cNvSpPr>
          <p:nvPr>
            <p:ph type="body" sz="quarter" idx="11" hasCustomPrompt="1"/>
          </p:nvPr>
        </p:nvSpPr>
        <p:spPr>
          <a:xfrm>
            <a:off x="390913" y="2400464"/>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1" name="Text Placeholder 20">
            <a:extLst>
              <a:ext uri="{FF2B5EF4-FFF2-40B4-BE49-F238E27FC236}">
                <a16:creationId xmlns:a16="http://schemas.microsoft.com/office/drawing/2014/main" id="{6D052618-531B-4841-A43B-6710A5FB0136}"/>
              </a:ext>
            </a:extLst>
          </p:cNvPr>
          <p:cNvSpPr>
            <a:spLocks noGrp="1"/>
          </p:cNvSpPr>
          <p:nvPr>
            <p:ph type="body" sz="quarter" idx="12" hasCustomPrompt="1"/>
          </p:nvPr>
        </p:nvSpPr>
        <p:spPr>
          <a:xfrm>
            <a:off x="1355086" y="2553314"/>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23" name="Text Placeholder 2">
            <a:extLst>
              <a:ext uri="{FF2B5EF4-FFF2-40B4-BE49-F238E27FC236}">
                <a16:creationId xmlns:a16="http://schemas.microsoft.com/office/drawing/2014/main" id="{4F89B5AE-E188-4353-9738-00A6F4ADF3BB}"/>
              </a:ext>
            </a:extLst>
          </p:cNvPr>
          <p:cNvSpPr>
            <a:spLocks noGrp="1"/>
          </p:cNvSpPr>
          <p:nvPr>
            <p:ph type="body" sz="quarter" idx="13" hasCustomPrompt="1"/>
          </p:nvPr>
        </p:nvSpPr>
        <p:spPr>
          <a:xfrm>
            <a:off x="390913" y="3451045"/>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5" name="Text Placeholder 20">
            <a:extLst>
              <a:ext uri="{FF2B5EF4-FFF2-40B4-BE49-F238E27FC236}">
                <a16:creationId xmlns:a16="http://schemas.microsoft.com/office/drawing/2014/main" id="{ECA69700-84AA-4333-96E5-1B7E35ACBA08}"/>
              </a:ext>
            </a:extLst>
          </p:cNvPr>
          <p:cNvSpPr>
            <a:spLocks noGrp="1"/>
          </p:cNvSpPr>
          <p:nvPr>
            <p:ph type="body" sz="quarter" idx="14" hasCustomPrompt="1"/>
          </p:nvPr>
        </p:nvSpPr>
        <p:spPr>
          <a:xfrm>
            <a:off x="1355088" y="3622945"/>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28" name="Text Placeholder 2">
            <a:extLst>
              <a:ext uri="{FF2B5EF4-FFF2-40B4-BE49-F238E27FC236}">
                <a16:creationId xmlns:a16="http://schemas.microsoft.com/office/drawing/2014/main" id="{D59530B2-E30E-446D-885E-7ADC021BD805}"/>
              </a:ext>
            </a:extLst>
          </p:cNvPr>
          <p:cNvSpPr>
            <a:spLocks noGrp="1"/>
          </p:cNvSpPr>
          <p:nvPr>
            <p:ph type="body" sz="quarter" idx="15" hasCustomPrompt="1"/>
          </p:nvPr>
        </p:nvSpPr>
        <p:spPr>
          <a:xfrm>
            <a:off x="390913" y="4549387"/>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9" name="Text Placeholder 20">
            <a:extLst>
              <a:ext uri="{FF2B5EF4-FFF2-40B4-BE49-F238E27FC236}">
                <a16:creationId xmlns:a16="http://schemas.microsoft.com/office/drawing/2014/main" id="{44CB8CA3-C5FC-4CA5-979B-052A64B68E0E}"/>
              </a:ext>
            </a:extLst>
          </p:cNvPr>
          <p:cNvSpPr>
            <a:spLocks noGrp="1"/>
          </p:cNvSpPr>
          <p:nvPr>
            <p:ph type="body" sz="quarter" idx="16" hasCustomPrompt="1"/>
          </p:nvPr>
        </p:nvSpPr>
        <p:spPr>
          <a:xfrm>
            <a:off x="1355086" y="4692576"/>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0" name="Text Placeholder 2">
            <a:extLst>
              <a:ext uri="{FF2B5EF4-FFF2-40B4-BE49-F238E27FC236}">
                <a16:creationId xmlns:a16="http://schemas.microsoft.com/office/drawing/2014/main" id="{C9E5A7F7-8F19-4595-95BD-C0DABF6A815F}"/>
              </a:ext>
            </a:extLst>
          </p:cNvPr>
          <p:cNvSpPr>
            <a:spLocks noGrp="1"/>
          </p:cNvSpPr>
          <p:nvPr>
            <p:ph type="body" sz="quarter" idx="17" hasCustomPrompt="1"/>
          </p:nvPr>
        </p:nvSpPr>
        <p:spPr>
          <a:xfrm>
            <a:off x="6095999" y="2400464"/>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1" name="Text Placeholder 20">
            <a:extLst>
              <a:ext uri="{FF2B5EF4-FFF2-40B4-BE49-F238E27FC236}">
                <a16:creationId xmlns:a16="http://schemas.microsoft.com/office/drawing/2014/main" id="{2899181F-B8CA-4B36-AF7C-D1354DF84B85}"/>
              </a:ext>
            </a:extLst>
          </p:cNvPr>
          <p:cNvSpPr>
            <a:spLocks noGrp="1"/>
          </p:cNvSpPr>
          <p:nvPr>
            <p:ph type="body" sz="quarter" idx="18" hasCustomPrompt="1"/>
          </p:nvPr>
        </p:nvSpPr>
        <p:spPr>
          <a:xfrm>
            <a:off x="7060174" y="2553314"/>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2" name="Text Placeholder 2">
            <a:extLst>
              <a:ext uri="{FF2B5EF4-FFF2-40B4-BE49-F238E27FC236}">
                <a16:creationId xmlns:a16="http://schemas.microsoft.com/office/drawing/2014/main" id="{4656F190-2BE8-4368-ADED-FC85D9A03C17}"/>
              </a:ext>
            </a:extLst>
          </p:cNvPr>
          <p:cNvSpPr>
            <a:spLocks noGrp="1"/>
          </p:cNvSpPr>
          <p:nvPr>
            <p:ph type="body" sz="quarter" idx="19" hasCustomPrompt="1"/>
          </p:nvPr>
        </p:nvSpPr>
        <p:spPr>
          <a:xfrm>
            <a:off x="6095999" y="3451045"/>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3" name="Text Placeholder 20">
            <a:extLst>
              <a:ext uri="{FF2B5EF4-FFF2-40B4-BE49-F238E27FC236}">
                <a16:creationId xmlns:a16="http://schemas.microsoft.com/office/drawing/2014/main" id="{355D8271-4249-49A3-9E31-CA7401B12173}"/>
              </a:ext>
            </a:extLst>
          </p:cNvPr>
          <p:cNvSpPr>
            <a:spLocks noGrp="1"/>
          </p:cNvSpPr>
          <p:nvPr>
            <p:ph type="body" sz="quarter" idx="20" hasCustomPrompt="1"/>
          </p:nvPr>
        </p:nvSpPr>
        <p:spPr>
          <a:xfrm>
            <a:off x="7060174" y="3622945"/>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4" name="Text Placeholder 2">
            <a:extLst>
              <a:ext uri="{FF2B5EF4-FFF2-40B4-BE49-F238E27FC236}">
                <a16:creationId xmlns:a16="http://schemas.microsoft.com/office/drawing/2014/main" id="{D97D1950-FBE7-4AAE-A7F3-DE7C26FAB2F3}"/>
              </a:ext>
            </a:extLst>
          </p:cNvPr>
          <p:cNvSpPr>
            <a:spLocks noGrp="1"/>
          </p:cNvSpPr>
          <p:nvPr>
            <p:ph type="body" sz="quarter" idx="21" hasCustomPrompt="1"/>
          </p:nvPr>
        </p:nvSpPr>
        <p:spPr>
          <a:xfrm>
            <a:off x="6095999" y="4549387"/>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5" name="Text Placeholder 20">
            <a:extLst>
              <a:ext uri="{FF2B5EF4-FFF2-40B4-BE49-F238E27FC236}">
                <a16:creationId xmlns:a16="http://schemas.microsoft.com/office/drawing/2014/main" id="{543BA188-7B35-4438-90B1-F701495D6262}"/>
              </a:ext>
            </a:extLst>
          </p:cNvPr>
          <p:cNvSpPr>
            <a:spLocks noGrp="1"/>
          </p:cNvSpPr>
          <p:nvPr>
            <p:ph type="body" sz="quarter" idx="22" hasCustomPrompt="1"/>
          </p:nvPr>
        </p:nvSpPr>
        <p:spPr>
          <a:xfrm>
            <a:off x="7060174" y="4692576"/>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17" name="Footer Placeholder 6">
            <a:extLst>
              <a:ext uri="{FF2B5EF4-FFF2-40B4-BE49-F238E27FC236}">
                <a16:creationId xmlns:a16="http://schemas.microsoft.com/office/drawing/2014/main" id="{7E25AE54-DB22-44B2-A18F-3ECCFA3A1C78}"/>
              </a:ext>
            </a:extLst>
          </p:cNvPr>
          <p:cNvSpPr>
            <a:spLocks noGrp="1"/>
          </p:cNvSpPr>
          <p:nvPr>
            <p:ph type="ftr" sz="quarter" idx="23"/>
          </p:nvPr>
        </p:nvSpPr>
        <p:spPr>
          <a:xfrm>
            <a:off x="381002" y="6519009"/>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sp>
        <p:nvSpPr>
          <p:cNvPr id="18" name="Slide Number Placeholder 9">
            <a:extLst>
              <a:ext uri="{FF2B5EF4-FFF2-40B4-BE49-F238E27FC236}">
                <a16:creationId xmlns:a16="http://schemas.microsoft.com/office/drawing/2014/main" id="{D9EB6A56-5461-4FFF-8573-F2A2015AD761}"/>
              </a:ext>
            </a:extLst>
          </p:cNvPr>
          <p:cNvSpPr>
            <a:spLocks noGrp="1"/>
          </p:cNvSpPr>
          <p:nvPr>
            <p:ph type="sldNum" sz="quarter" idx="24"/>
          </p:nvPr>
        </p:nvSpPr>
        <p:spPr>
          <a:xfrm>
            <a:off x="11506202" y="6519009"/>
            <a:ext cx="385711" cy="206375"/>
          </a:xfrm>
          <a:prstGeom prst="rect">
            <a:avLst/>
          </a:prstGeom>
        </p:spPr>
        <p:txBody>
          <a:bodyPr/>
          <a:lstStyle>
            <a:lvl1pPr>
              <a:defRPr sz="800">
                <a:solidFill>
                  <a:schemeClr val="bg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271033647"/>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Agenda option 4">
    <p:bg>
      <p:bgPr>
        <a:solidFill>
          <a:schemeClr val="bg1"/>
        </a:solidFill>
        <a:effectLst/>
      </p:bgPr>
    </p:bg>
    <p:spTree>
      <p:nvGrpSpPr>
        <p:cNvPr id="1" name=""/>
        <p:cNvGrpSpPr/>
        <p:nvPr/>
      </p:nvGrpSpPr>
      <p:grpSpPr>
        <a:xfrm>
          <a:off x="0" y="0"/>
          <a:ext cx="0" cy="0"/>
          <a:chOff x="0" y="0"/>
          <a:chExt cx="0" cy="0"/>
        </a:xfrm>
      </p:grpSpPr>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410716" y="3580468"/>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824549" y="358356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3588203"/>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410716" y="1597537"/>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824549" y="1600631"/>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160527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402461" y="230446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824549" y="228869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228685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94206" y="428739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816294" y="427162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426978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18" name="Footer Placeholder 6">
            <a:extLst>
              <a:ext uri="{FF2B5EF4-FFF2-40B4-BE49-F238E27FC236}">
                <a16:creationId xmlns:a16="http://schemas.microsoft.com/office/drawing/2014/main" id="{FC8AB6A1-27E9-4726-8EED-1379C2B79DD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0" name="Slide Number Placeholder 9">
            <a:extLst>
              <a:ext uri="{FF2B5EF4-FFF2-40B4-BE49-F238E27FC236}">
                <a16:creationId xmlns:a16="http://schemas.microsoft.com/office/drawing/2014/main" id="{99EB2F96-A524-4376-ABC5-3FEBABEBAAB8}"/>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7" name="Text Placeholder 2">
            <a:extLst>
              <a:ext uri="{FF2B5EF4-FFF2-40B4-BE49-F238E27FC236}">
                <a16:creationId xmlns:a16="http://schemas.microsoft.com/office/drawing/2014/main" id="{174109FF-31FD-44DD-9BFD-B595E095CCA3}"/>
              </a:ext>
            </a:extLst>
          </p:cNvPr>
          <p:cNvSpPr>
            <a:spLocks noGrp="1"/>
          </p:cNvSpPr>
          <p:nvPr>
            <p:ph type="body" sz="quarter" idx="10" hasCustomPrompt="1"/>
          </p:nvPr>
        </p:nvSpPr>
        <p:spPr>
          <a:xfrm>
            <a:off x="369776" y="1597537"/>
            <a:ext cx="4395264" cy="3523001"/>
          </a:xfrm>
          <a:prstGeom prst="rect">
            <a:avLst/>
          </a:prstGeom>
        </p:spPr>
        <p:txBody>
          <a:bodyPr tIns="0" bIns="0" anchor="b">
            <a:normAutofit/>
          </a:bodyPr>
          <a:lstStyle>
            <a:lvl1pPr>
              <a:lnSpc>
                <a:spcPct val="70000"/>
              </a:lnSpc>
              <a:defRPr sz="7200">
                <a:solidFill>
                  <a:schemeClr val="accent1"/>
                </a:solidFill>
              </a:defRPr>
            </a:lvl1pPr>
            <a:lvl2pPr>
              <a:defRPr sz="6000"/>
            </a:lvl2pPr>
            <a:lvl3pPr>
              <a:defRPr sz="6000"/>
            </a:lvl3pPr>
            <a:lvl4pPr>
              <a:defRPr sz="6000"/>
            </a:lvl4pPr>
            <a:lvl5pPr>
              <a:defRPr sz="6000"/>
            </a:lvl5pPr>
          </a:lstStyle>
          <a:p>
            <a:pPr lvl="0"/>
            <a:r>
              <a:rPr lang="en-US"/>
              <a:t>Agenda</a:t>
            </a:r>
          </a:p>
        </p:txBody>
      </p:sp>
    </p:spTree>
    <p:extLst>
      <p:ext uri="{BB962C8B-B14F-4D97-AF65-F5344CB8AC3E}">
        <p14:creationId xmlns:p14="http://schemas.microsoft.com/office/powerpoint/2010/main" val="1385746738"/>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Agenda Option 5">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p:nvPr>
        </p:nvSpPr>
        <p:spPr>
          <a:xfrm>
            <a:off x="381003" y="377805"/>
            <a:ext cx="11421740" cy="1565295"/>
          </a:xfrm>
        </p:spPr>
        <p:txBody>
          <a:bodyPr tIns="0" bIns="0" anchor="t">
            <a:normAutofit/>
          </a:bodyPr>
          <a:lstStyle>
            <a:lvl1pPr>
              <a:lnSpc>
                <a:spcPct val="80000"/>
              </a:lnSpc>
              <a:defRPr sz="6000" cap="none">
                <a:solidFill>
                  <a:schemeClr val="tx1"/>
                </a:solidFill>
              </a:defRPr>
            </a:lvl1pPr>
            <a:lvl2pPr>
              <a:defRPr sz="6000"/>
            </a:lvl2pPr>
            <a:lvl3pPr>
              <a:defRPr sz="6000"/>
            </a:lvl3pPr>
            <a:lvl4pPr>
              <a:defRPr sz="6000"/>
            </a:lvl4pPr>
            <a:lvl5pPr>
              <a:defRPr sz="6000"/>
            </a:lvl5pPr>
          </a:lstStyle>
          <a:p>
            <a:pPr lvl="0"/>
            <a:r>
              <a:rPr lang="en-US"/>
              <a:t>Click to edit Master text styles</a:t>
            </a:r>
          </a:p>
        </p:txBody>
      </p:sp>
      <p:sp>
        <p:nvSpPr>
          <p:cNvPr id="70" name="Text Placeholder 44">
            <a:extLst>
              <a:ext uri="{FF2B5EF4-FFF2-40B4-BE49-F238E27FC236}">
                <a16:creationId xmlns:a16="http://schemas.microsoft.com/office/drawing/2014/main" id="{62554568-01B3-4431-8A8E-3067ECE43FA1}"/>
              </a:ext>
            </a:extLst>
          </p:cNvPr>
          <p:cNvSpPr>
            <a:spLocks noGrp="1"/>
          </p:cNvSpPr>
          <p:nvPr>
            <p:ph type="body" sz="quarter" idx="32" hasCustomPrompt="1"/>
          </p:nvPr>
        </p:nvSpPr>
        <p:spPr>
          <a:xfrm>
            <a:off x="397512" y="4346013"/>
            <a:ext cx="1572616" cy="699189"/>
          </a:xfrm>
        </p:spPr>
        <p:txBody>
          <a:bodyPr anchor="b">
            <a:normAutofit/>
          </a:bodyPr>
          <a:lstStyle>
            <a:lvl1pPr>
              <a:defRPr sz="3200">
                <a:solidFill>
                  <a:schemeClr val="accent1"/>
                </a:solidFill>
                <a:latin typeface="+mj-lt"/>
              </a:defRPr>
            </a:lvl1pPr>
          </a:lstStyle>
          <a:p>
            <a:pPr lvl="0"/>
            <a:r>
              <a:rPr lang="en-US"/>
              <a:t>06</a:t>
            </a:r>
            <a:endParaRPr lang="en-GB"/>
          </a:p>
        </p:txBody>
      </p:sp>
      <p:sp>
        <p:nvSpPr>
          <p:cNvPr id="71" name="Text Placeholder 44">
            <a:extLst>
              <a:ext uri="{FF2B5EF4-FFF2-40B4-BE49-F238E27FC236}">
                <a16:creationId xmlns:a16="http://schemas.microsoft.com/office/drawing/2014/main" id="{CCA78229-FDF4-4DB6-B436-CBCFEF931441}"/>
              </a:ext>
            </a:extLst>
          </p:cNvPr>
          <p:cNvSpPr>
            <a:spLocks noGrp="1"/>
          </p:cNvSpPr>
          <p:nvPr>
            <p:ph type="body" sz="quarter" idx="33" hasCustomPrompt="1"/>
          </p:nvPr>
        </p:nvSpPr>
        <p:spPr>
          <a:xfrm>
            <a:off x="2857730" y="4346013"/>
            <a:ext cx="1572616" cy="699189"/>
          </a:xfrm>
        </p:spPr>
        <p:txBody>
          <a:bodyPr anchor="b">
            <a:normAutofit/>
          </a:bodyPr>
          <a:lstStyle>
            <a:lvl1pPr>
              <a:defRPr sz="3200">
                <a:solidFill>
                  <a:schemeClr val="accent1"/>
                </a:solidFill>
                <a:latin typeface="+mj-lt"/>
              </a:defRPr>
            </a:lvl1pPr>
          </a:lstStyle>
          <a:p>
            <a:pPr lvl="0"/>
            <a:r>
              <a:rPr lang="en-US"/>
              <a:t>07</a:t>
            </a:r>
            <a:endParaRPr lang="en-GB"/>
          </a:p>
        </p:txBody>
      </p:sp>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317948" y="4346013"/>
            <a:ext cx="1572616" cy="699189"/>
          </a:xfrm>
        </p:spPr>
        <p:txBody>
          <a:bodyPr anchor="b">
            <a:normAutofit/>
          </a:bodyPr>
          <a:lstStyle>
            <a:lvl1pPr>
              <a:defRPr sz="3200">
                <a:solidFill>
                  <a:schemeClr val="accent1"/>
                </a:solidFill>
                <a:latin typeface="+mj-lt"/>
              </a:defRPr>
            </a:lvl1pPr>
          </a:lstStyle>
          <a:p>
            <a:pPr lvl="0"/>
            <a:r>
              <a:rPr lang="en-US"/>
              <a:t>08</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778166" y="4346013"/>
            <a:ext cx="1572616" cy="699189"/>
          </a:xfrm>
        </p:spPr>
        <p:txBody>
          <a:bodyPr anchor="b">
            <a:normAutofit/>
          </a:bodyPr>
          <a:lstStyle>
            <a:lvl1pPr>
              <a:defRPr sz="3200">
                <a:solidFill>
                  <a:schemeClr val="accent1"/>
                </a:solidFill>
                <a:latin typeface="+mj-lt"/>
              </a:defRPr>
            </a:lvl1pPr>
          </a:lstStyle>
          <a:p>
            <a:pPr lvl="0"/>
            <a:r>
              <a:rPr lang="en-US"/>
              <a:t>09</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4346013"/>
            <a:ext cx="1572616" cy="699189"/>
          </a:xfrm>
        </p:spPr>
        <p:txBody>
          <a:bodyPr anchor="b">
            <a:normAutofit/>
          </a:bodyPr>
          <a:lstStyle>
            <a:lvl1pPr>
              <a:defRPr sz="3200">
                <a:solidFill>
                  <a:schemeClr val="accent1"/>
                </a:solidFill>
                <a:latin typeface="+mj-lt"/>
              </a:defRPr>
            </a:lvl1pPr>
          </a:lstStyle>
          <a:p>
            <a:pPr lvl="0"/>
            <a:r>
              <a:rPr lang="en-US"/>
              <a:t>10</a:t>
            </a:r>
            <a:endParaRPr lang="en-GB"/>
          </a:p>
        </p:txBody>
      </p:sp>
      <p:sp>
        <p:nvSpPr>
          <p:cNvPr id="75" name="Text Placeholder 44">
            <a:extLst>
              <a:ext uri="{FF2B5EF4-FFF2-40B4-BE49-F238E27FC236}">
                <a16:creationId xmlns:a16="http://schemas.microsoft.com/office/drawing/2014/main" id="{D012A4F1-1A7B-4861-AAD0-9C8C48E69A0B}"/>
              </a:ext>
            </a:extLst>
          </p:cNvPr>
          <p:cNvSpPr>
            <a:spLocks noGrp="1"/>
          </p:cNvSpPr>
          <p:nvPr>
            <p:ph type="body" sz="quarter" idx="42" hasCustomPrompt="1"/>
          </p:nvPr>
        </p:nvSpPr>
        <p:spPr>
          <a:xfrm>
            <a:off x="397512" y="2363082"/>
            <a:ext cx="1572616" cy="699189"/>
          </a:xfrm>
        </p:spPr>
        <p:txBody>
          <a:bodyPr anchor="b">
            <a:normAutofit/>
          </a:bodyPr>
          <a:lstStyle>
            <a:lvl1pPr>
              <a:defRPr sz="3200">
                <a:solidFill>
                  <a:schemeClr val="accent1"/>
                </a:solidFill>
                <a:latin typeface="+mj-lt"/>
              </a:defRPr>
            </a:lvl1pPr>
          </a:lstStyle>
          <a:p>
            <a:pPr lvl="0"/>
            <a:r>
              <a:rPr lang="en-US"/>
              <a:t>01</a:t>
            </a:r>
            <a:endParaRPr lang="en-GB"/>
          </a:p>
        </p:txBody>
      </p:sp>
      <p:sp>
        <p:nvSpPr>
          <p:cNvPr id="76" name="Text Placeholder 44">
            <a:extLst>
              <a:ext uri="{FF2B5EF4-FFF2-40B4-BE49-F238E27FC236}">
                <a16:creationId xmlns:a16="http://schemas.microsoft.com/office/drawing/2014/main" id="{87432211-FA1B-4912-9E9D-1B7D1089CA20}"/>
              </a:ext>
            </a:extLst>
          </p:cNvPr>
          <p:cNvSpPr>
            <a:spLocks noGrp="1"/>
          </p:cNvSpPr>
          <p:nvPr>
            <p:ph type="body" sz="quarter" idx="43" hasCustomPrompt="1"/>
          </p:nvPr>
        </p:nvSpPr>
        <p:spPr>
          <a:xfrm>
            <a:off x="2857730" y="2363082"/>
            <a:ext cx="1572616" cy="699189"/>
          </a:xfrm>
        </p:spPr>
        <p:txBody>
          <a:bodyPr anchor="b">
            <a:normAutofit/>
          </a:bodyPr>
          <a:lstStyle>
            <a:lvl1pPr>
              <a:defRPr sz="3200">
                <a:solidFill>
                  <a:schemeClr val="accent1"/>
                </a:solidFill>
                <a:latin typeface="+mj-lt"/>
              </a:defRPr>
            </a:lvl1pPr>
          </a:lstStyle>
          <a:p>
            <a:pPr lvl="0"/>
            <a:r>
              <a:rPr lang="en-US"/>
              <a:t>02</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317948" y="2363082"/>
            <a:ext cx="1572616" cy="699189"/>
          </a:xfrm>
        </p:spPr>
        <p:txBody>
          <a:bodyPr anchor="b">
            <a:normAutofit/>
          </a:bodyPr>
          <a:lstStyle>
            <a:lvl1pPr>
              <a:defRPr sz="3200">
                <a:solidFill>
                  <a:schemeClr val="accent1"/>
                </a:solidFill>
                <a:latin typeface="+mj-lt"/>
              </a:defRPr>
            </a:lvl1pPr>
          </a:lstStyle>
          <a:p>
            <a:pPr lvl="0"/>
            <a:r>
              <a:rPr lang="en-US"/>
              <a:t>03</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778166" y="2363082"/>
            <a:ext cx="1572616" cy="699189"/>
          </a:xfrm>
        </p:spPr>
        <p:txBody>
          <a:bodyPr anchor="b">
            <a:normAutofit/>
          </a:bodyPr>
          <a:lstStyle>
            <a:lvl1pPr>
              <a:defRPr sz="3200">
                <a:solidFill>
                  <a:schemeClr val="accent1"/>
                </a:solidFill>
                <a:latin typeface="+mj-lt"/>
              </a:defRPr>
            </a:lvl1pPr>
          </a:lstStyle>
          <a:p>
            <a:pPr lvl="0"/>
            <a:r>
              <a:rPr lang="en-US"/>
              <a:t>04</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2363082"/>
            <a:ext cx="1572616" cy="699189"/>
          </a:xfrm>
        </p:spPr>
        <p:txBody>
          <a:bodyPr anchor="b">
            <a:normAutofit/>
          </a:bodyPr>
          <a:lstStyle>
            <a:lvl1pPr>
              <a:defRPr sz="3200">
                <a:solidFill>
                  <a:schemeClr val="accent1"/>
                </a:solidFill>
                <a:latin typeface="+mj-lt"/>
              </a:defRPr>
            </a:lvl1pPr>
          </a:lstStyle>
          <a:p>
            <a:pPr lvl="0"/>
            <a:r>
              <a:rPr lang="en-US"/>
              <a:t>05</a:t>
            </a:r>
            <a:endParaRPr lang="en-GB"/>
          </a:p>
        </p:txBody>
      </p:sp>
      <p:sp>
        <p:nvSpPr>
          <p:cNvPr id="80" name="Text Placeholder 2">
            <a:extLst>
              <a:ext uri="{FF2B5EF4-FFF2-40B4-BE49-F238E27FC236}">
                <a16:creationId xmlns:a16="http://schemas.microsoft.com/office/drawing/2014/main" id="{439731EE-FBBF-4749-8E58-161D1BD24B6E}"/>
              </a:ext>
            </a:extLst>
          </p:cNvPr>
          <p:cNvSpPr>
            <a:spLocks noGrp="1"/>
          </p:cNvSpPr>
          <p:nvPr>
            <p:ph type="body" sz="quarter" idx="13" hasCustomPrompt="1"/>
          </p:nvPr>
        </p:nvSpPr>
        <p:spPr>
          <a:xfrm>
            <a:off x="397512" y="315947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1" name="Text Placeholder 2">
            <a:extLst>
              <a:ext uri="{FF2B5EF4-FFF2-40B4-BE49-F238E27FC236}">
                <a16:creationId xmlns:a16="http://schemas.microsoft.com/office/drawing/2014/main" id="{53987512-4428-45A6-9E5A-ECC62C5A7845}"/>
              </a:ext>
            </a:extLst>
          </p:cNvPr>
          <p:cNvSpPr>
            <a:spLocks noGrp="1"/>
          </p:cNvSpPr>
          <p:nvPr>
            <p:ph type="body" sz="quarter" idx="53" hasCustomPrompt="1"/>
          </p:nvPr>
        </p:nvSpPr>
        <p:spPr>
          <a:xfrm>
            <a:off x="2861856" y="314370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317946" y="316263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782290" y="314686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314502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5" name="Text Placeholder 2">
            <a:extLst>
              <a:ext uri="{FF2B5EF4-FFF2-40B4-BE49-F238E27FC236}">
                <a16:creationId xmlns:a16="http://schemas.microsoft.com/office/drawing/2014/main" id="{02847DEE-A5F9-4C29-B154-1544212CE4E9}"/>
              </a:ext>
            </a:extLst>
          </p:cNvPr>
          <p:cNvSpPr>
            <a:spLocks noGrp="1"/>
          </p:cNvSpPr>
          <p:nvPr>
            <p:ph type="body" sz="quarter" idx="57" hasCustomPrompt="1"/>
          </p:nvPr>
        </p:nvSpPr>
        <p:spPr>
          <a:xfrm>
            <a:off x="389257" y="514240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6" name="Text Placeholder 2">
            <a:extLst>
              <a:ext uri="{FF2B5EF4-FFF2-40B4-BE49-F238E27FC236}">
                <a16:creationId xmlns:a16="http://schemas.microsoft.com/office/drawing/2014/main" id="{8FDB1794-F8AB-4138-AAA1-A52DD6E79A3A}"/>
              </a:ext>
            </a:extLst>
          </p:cNvPr>
          <p:cNvSpPr>
            <a:spLocks noGrp="1"/>
          </p:cNvSpPr>
          <p:nvPr>
            <p:ph type="body" sz="quarter" idx="58" hasCustomPrompt="1"/>
          </p:nvPr>
        </p:nvSpPr>
        <p:spPr>
          <a:xfrm>
            <a:off x="2853601" y="512663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09691" y="514556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774035" y="512979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512795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27" name="Footer Placeholder 6">
            <a:extLst>
              <a:ext uri="{FF2B5EF4-FFF2-40B4-BE49-F238E27FC236}">
                <a16:creationId xmlns:a16="http://schemas.microsoft.com/office/drawing/2014/main" id="{DF893CCF-7E5D-47A2-BEAA-290732009D8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29F35-82A7-4CD0-B264-4B8953C83B45}"/>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591697647"/>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One Column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85725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j-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80975" indent="-180975">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Footer Placeholder 6">
            <a:extLst>
              <a:ext uri="{FF2B5EF4-FFF2-40B4-BE49-F238E27FC236}">
                <a16:creationId xmlns:a16="http://schemas.microsoft.com/office/drawing/2014/main" id="{2D7B9C33-7860-4A78-8365-326155D0DC4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8" name="Slide Number Placeholder 9">
            <a:extLst>
              <a:ext uri="{FF2B5EF4-FFF2-40B4-BE49-F238E27FC236}">
                <a16:creationId xmlns:a16="http://schemas.microsoft.com/office/drawing/2014/main" id="{75CA6DF9-3D47-44A0-9AE6-EE81F577848A}"/>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F8D1DF11-64D7-450B-92C0-FFBB3964A60E}"/>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132910641"/>
      </p:ext>
    </p:extLst>
  </p:cSld>
  <p:clrMapOvr>
    <a:masterClrMapping/>
  </p:clrMapOvr>
  <p:hf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10" name="Footer Placeholder 6">
            <a:extLst>
              <a:ext uri="{FF2B5EF4-FFF2-40B4-BE49-F238E27FC236}">
                <a16:creationId xmlns:a16="http://schemas.microsoft.com/office/drawing/2014/main" id="{03EC794A-FC92-4AAF-AE86-050FA799F51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1" name="Slide Number Placeholder 9">
            <a:extLst>
              <a:ext uri="{FF2B5EF4-FFF2-40B4-BE49-F238E27FC236}">
                <a16:creationId xmlns:a16="http://schemas.microsoft.com/office/drawing/2014/main" id="{31586DA7-028B-46B2-8DE5-CD490E3A728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838034199"/>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ullets Option 3">
    <p:spTree>
      <p:nvGrpSpPr>
        <p:cNvPr id="1" name=""/>
        <p:cNvGrpSpPr/>
        <p:nvPr/>
      </p:nvGrpSpPr>
      <p:grpSpPr>
        <a:xfrm>
          <a:off x="0" y="0"/>
          <a:ext cx="0" cy="0"/>
          <a:chOff x="0" y="0"/>
          <a:chExt cx="0" cy="0"/>
        </a:xfrm>
      </p:grpSpPr>
      <p:sp>
        <p:nvSpPr>
          <p:cNvPr id="17" name="Text Placeholder 25">
            <a:extLst>
              <a:ext uri="{FF2B5EF4-FFF2-40B4-BE49-F238E27FC236}">
                <a16:creationId xmlns:a16="http://schemas.microsoft.com/office/drawing/2014/main" id="{442A75EB-71CE-4543-ADEB-9A7264CF8BF0}"/>
              </a:ext>
            </a:extLst>
          </p:cNvPr>
          <p:cNvSpPr>
            <a:spLocks noGrp="1"/>
          </p:cNvSpPr>
          <p:nvPr>
            <p:ph type="body" sz="quarter" idx="21" hasCustomPrompt="1"/>
          </p:nvPr>
        </p:nvSpPr>
        <p:spPr>
          <a:xfrm>
            <a:off x="1003807"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8" name="Text Placeholder 25">
            <a:extLst>
              <a:ext uri="{FF2B5EF4-FFF2-40B4-BE49-F238E27FC236}">
                <a16:creationId xmlns:a16="http://schemas.microsoft.com/office/drawing/2014/main" id="{BCD1C719-53DB-4DE0-999D-A83E05EEDF81}"/>
              </a:ext>
            </a:extLst>
          </p:cNvPr>
          <p:cNvSpPr>
            <a:spLocks noGrp="1"/>
          </p:cNvSpPr>
          <p:nvPr>
            <p:ph type="body" sz="quarter" idx="27" hasCustomPrompt="1"/>
          </p:nvPr>
        </p:nvSpPr>
        <p:spPr>
          <a:xfrm>
            <a:off x="3746803"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9" name="Text Placeholder 25">
            <a:extLst>
              <a:ext uri="{FF2B5EF4-FFF2-40B4-BE49-F238E27FC236}">
                <a16:creationId xmlns:a16="http://schemas.microsoft.com/office/drawing/2014/main" id="{933372D4-A8C3-4A0E-8BC4-35430C7D44C9}"/>
              </a:ext>
            </a:extLst>
          </p:cNvPr>
          <p:cNvSpPr>
            <a:spLocks noGrp="1"/>
          </p:cNvSpPr>
          <p:nvPr>
            <p:ph type="body" sz="quarter" idx="28" hasCustomPrompt="1"/>
          </p:nvPr>
        </p:nvSpPr>
        <p:spPr>
          <a:xfrm>
            <a:off x="6600432"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0" name="Text Placeholder 25">
            <a:extLst>
              <a:ext uri="{FF2B5EF4-FFF2-40B4-BE49-F238E27FC236}">
                <a16:creationId xmlns:a16="http://schemas.microsoft.com/office/drawing/2014/main" id="{12AE7316-6AEE-48C3-B262-F48CA4EEC2F6}"/>
              </a:ext>
            </a:extLst>
          </p:cNvPr>
          <p:cNvSpPr>
            <a:spLocks noGrp="1"/>
          </p:cNvSpPr>
          <p:nvPr>
            <p:ph type="body" sz="quarter" idx="29" hasCustomPrompt="1"/>
          </p:nvPr>
        </p:nvSpPr>
        <p:spPr>
          <a:xfrm>
            <a:off x="9343428"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3" name="Footer Placeholder 6">
            <a:extLst>
              <a:ext uri="{FF2B5EF4-FFF2-40B4-BE49-F238E27FC236}">
                <a16:creationId xmlns:a16="http://schemas.microsoft.com/office/drawing/2014/main" id="{309F3C08-340B-4262-BE8D-7E0EC29922EC}"/>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4" name="Slide Number Placeholder 9">
            <a:extLst>
              <a:ext uri="{FF2B5EF4-FFF2-40B4-BE49-F238E27FC236}">
                <a16:creationId xmlns:a16="http://schemas.microsoft.com/office/drawing/2014/main" id="{D8EB1850-1114-408C-A2E4-09622ECAB10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25" name="Title 1">
            <a:extLst>
              <a:ext uri="{FF2B5EF4-FFF2-40B4-BE49-F238E27FC236}">
                <a16:creationId xmlns:a16="http://schemas.microsoft.com/office/drawing/2014/main" id="{3F77B05F-F630-4362-9489-073AAEA27D27}"/>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30" name="Text Placeholder 4">
            <a:extLst>
              <a:ext uri="{FF2B5EF4-FFF2-40B4-BE49-F238E27FC236}">
                <a16:creationId xmlns:a16="http://schemas.microsoft.com/office/drawing/2014/main" id="{D1F1FA6F-6B29-4B4E-AC66-C4BE76E3CE71}"/>
              </a:ext>
            </a:extLst>
          </p:cNvPr>
          <p:cNvSpPr>
            <a:spLocks noGrp="1"/>
          </p:cNvSpPr>
          <p:nvPr>
            <p:ph type="body" sz="quarter" idx="33" hasCustomPrompt="1"/>
          </p:nvPr>
        </p:nvSpPr>
        <p:spPr>
          <a:xfrm>
            <a:off x="663693"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
        <p:nvSpPr>
          <p:cNvPr id="31" name="Text Placeholder 4">
            <a:extLst>
              <a:ext uri="{FF2B5EF4-FFF2-40B4-BE49-F238E27FC236}">
                <a16:creationId xmlns:a16="http://schemas.microsoft.com/office/drawing/2014/main" id="{E4CAE9FD-CC6F-4B12-A12B-D279A44AE39D}"/>
              </a:ext>
            </a:extLst>
          </p:cNvPr>
          <p:cNvSpPr>
            <a:spLocks noGrp="1"/>
          </p:cNvSpPr>
          <p:nvPr>
            <p:ph type="body" sz="quarter" idx="34" hasCustomPrompt="1"/>
          </p:nvPr>
        </p:nvSpPr>
        <p:spPr>
          <a:xfrm>
            <a:off x="6288001"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Tree>
    <p:extLst>
      <p:ext uri="{BB962C8B-B14F-4D97-AF65-F5344CB8AC3E}">
        <p14:creationId xmlns:p14="http://schemas.microsoft.com/office/powerpoint/2010/main" val="1074465457"/>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ullets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928174"/>
            <a:ext cx="12191998" cy="44052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Text Placeholder 41">
            <a:extLst>
              <a:ext uri="{FF2B5EF4-FFF2-40B4-BE49-F238E27FC236}">
                <a16:creationId xmlns:a16="http://schemas.microsoft.com/office/drawing/2014/main" id="{812566C2-550C-428D-9F25-97BA6ACC6D85}"/>
              </a:ext>
            </a:extLst>
          </p:cNvPr>
          <p:cNvSpPr>
            <a:spLocks noGrp="1"/>
          </p:cNvSpPr>
          <p:nvPr>
            <p:ph type="body" sz="quarter" idx="23" hasCustomPrompt="1"/>
          </p:nvPr>
        </p:nvSpPr>
        <p:spPr>
          <a:xfrm>
            <a:off x="14802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
        <p:nvSpPr>
          <p:cNvPr id="22" name="Text Placeholder 41">
            <a:extLst>
              <a:ext uri="{FF2B5EF4-FFF2-40B4-BE49-F238E27FC236}">
                <a16:creationId xmlns:a16="http://schemas.microsoft.com/office/drawing/2014/main" id="{50056D35-DC61-4D0F-B0C2-B062F0DD56A4}"/>
              </a:ext>
            </a:extLst>
          </p:cNvPr>
          <p:cNvSpPr>
            <a:spLocks noGrp="1"/>
          </p:cNvSpPr>
          <p:nvPr>
            <p:ph type="body" sz="quarter" idx="24" hasCustomPrompt="1"/>
          </p:nvPr>
        </p:nvSpPr>
        <p:spPr>
          <a:xfrm>
            <a:off x="4445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3" name="Text Placeholder 41">
            <a:extLst>
              <a:ext uri="{FF2B5EF4-FFF2-40B4-BE49-F238E27FC236}">
                <a16:creationId xmlns:a16="http://schemas.microsoft.com/office/drawing/2014/main" id="{4F54E055-BFC8-4967-AD47-F082AF139F1D}"/>
              </a:ext>
            </a:extLst>
          </p:cNvPr>
          <p:cNvSpPr>
            <a:spLocks noGrp="1"/>
          </p:cNvSpPr>
          <p:nvPr>
            <p:ph type="body" sz="quarter" idx="25" hasCustomPrompt="1"/>
          </p:nvPr>
        </p:nvSpPr>
        <p:spPr>
          <a:xfrm>
            <a:off x="14802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4" name="Text Placeholder 41">
            <a:extLst>
              <a:ext uri="{FF2B5EF4-FFF2-40B4-BE49-F238E27FC236}">
                <a16:creationId xmlns:a16="http://schemas.microsoft.com/office/drawing/2014/main" id="{17A9C8F1-2B45-4232-AB93-26450C462582}"/>
              </a:ext>
            </a:extLst>
          </p:cNvPr>
          <p:cNvSpPr>
            <a:spLocks noGrp="1"/>
          </p:cNvSpPr>
          <p:nvPr>
            <p:ph type="body" sz="quarter" idx="26" hasCustomPrompt="1"/>
          </p:nvPr>
        </p:nvSpPr>
        <p:spPr>
          <a:xfrm>
            <a:off x="4445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5" name="Text Placeholder 41">
            <a:extLst>
              <a:ext uri="{FF2B5EF4-FFF2-40B4-BE49-F238E27FC236}">
                <a16:creationId xmlns:a16="http://schemas.microsoft.com/office/drawing/2014/main" id="{D7F2FA40-8443-415A-BCEC-57907AD7C3D2}"/>
              </a:ext>
            </a:extLst>
          </p:cNvPr>
          <p:cNvSpPr>
            <a:spLocks noGrp="1"/>
          </p:cNvSpPr>
          <p:nvPr>
            <p:ph type="body" sz="quarter" idx="27" hasCustomPrompt="1"/>
          </p:nvPr>
        </p:nvSpPr>
        <p:spPr>
          <a:xfrm>
            <a:off x="14802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6" name="Text Placeholder 41">
            <a:extLst>
              <a:ext uri="{FF2B5EF4-FFF2-40B4-BE49-F238E27FC236}">
                <a16:creationId xmlns:a16="http://schemas.microsoft.com/office/drawing/2014/main" id="{4DFB22B2-7DED-4F30-9EEB-FB3AE9BC7459}"/>
              </a:ext>
            </a:extLst>
          </p:cNvPr>
          <p:cNvSpPr>
            <a:spLocks noGrp="1"/>
          </p:cNvSpPr>
          <p:nvPr>
            <p:ph type="body" sz="quarter" idx="28" hasCustomPrompt="1"/>
          </p:nvPr>
        </p:nvSpPr>
        <p:spPr>
          <a:xfrm>
            <a:off x="4445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3" name="Text Placeholder 41">
            <a:extLst>
              <a:ext uri="{FF2B5EF4-FFF2-40B4-BE49-F238E27FC236}">
                <a16:creationId xmlns:a16="http://schemas.microsoft.com/office/drawing/2014/main" id="{80618C3C-6BED-4F24-8BC3-0BA6574D0AA9}"/>
              </a:ext>
            </a:extLst>
          </p:cNvPr>
          <p:cNvSpPr>
            <a:spLocks noGrp="1"/>
          </p:cNvSpPr>
          <p:nvPr>
            <p:ph type="body" sz="quarter" idx="29" hasCustomPrompt="1"/>
          </p:nvPr>
        </p:nvSpPr>
        <p:spPr>
          <a:xfrm>
            <a:off x="71317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4" name="Text Placeholder 41">
            <a:extLst>
              <a:ext uri="{FF2B5EF4-FFF2-40B4-BE49-F238E27FC236}">
                <a16:creationId xmlns:a16="http://schemas.microsoft.com/office/drawing/2014/main" id="{18039CC1-2EA8-4C41-979B-4D20FB6809F8}"/>
              </a:ext>
            </a:extLst>
          </p:cNvPr>
          <p:cNvSpPr>
            <a:spLocks noGrp="1"/>
          </p:cNvSpPr>
          <p:nvPr>
            <p:ph type="body" sz="quarter" idx="30" hasCustomPrompt="1"/>
          </p:nvPr>
        </p:nvSpPr>
        <p:spPr>
          <a:xfrm>
            <a:off x="60960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5" name="Text Placeholder 41">
            <a:extLst>
              <a:ext uri="{FF2B5EF4-FFF2-40B4-BE49-F238E27FC236}">
                <a16:creationId xmlns:a16="http://schemas.microsoft.com/office/drawing/2014/main" id="{5A1FF5E6-3D7C-4087-AFF1-48A99E04CE23}"/>
              </a:ext>
            </a:extLst>
          </p:cNvPr>
          <p:cNvSpPr>
            <a:spLocks noGrp="1"/>
          </p:cNvSpPr>
          <p:nvPr>
            <p:ph type="body" sz="quarter" idx="31" hasCustomPrompt="1"/>
          </p:nvPr>
        </p:nvSpPr>
        <p:spPr>
          <a:xfrm>
            <a:off x="71317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6" name="Text Placeholder 41">
            <a:extLst>
              <a:ext uri="{FF2B5EF4-FFF2-40B4-BE49-F238E27FC236}">
                <a16:creationId xmlns:a16="http://schemas.microsoft.com/office/drawing/2014/main" id="{BB2C9A29-68E9-4B62-8688-F3255D0DC6FC}"/>
              </a:ext>
            </a:extLst>
          </p:cNvPr>
          <p:cNvSpPr>
            <a:spLocks noGrp="1"/>
          </p:cNvSpPr>
          <p:nvPr>
            <p:ph type="body" sz="quarter" idx="32" hasCustomPrompt="1"/>
          </p:nvPr>
        </p:nvSpPr>
        <p:spPr>
          <a:xfrm>
            <a:off x="60960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7" name="Text Placeholder 41">
            <a:extLst>
              <a:ext uri="{FF2B5EF4-FFF2-40B4-BE49-F238E27FC236}">
                <a16:creationId xmlns:a16="http://schemas.microsoft.com/office/drawing/2014/main" id="{353E4163-5423-4488-93B4-72E261A04E01}"/>
              </a:ext>
            </a:extLst>
          </p:cNvPr>
          <p:cNvSpPr>
            <a:spLocks noGrp="1"/>
          </p:cNvSpPr>
          <p:nvPr>
            <p:ph type="body" sz="quarter" idx="33" hasCustomPrompt="1"/>
          </p:nvPr>
        </p:nvSpPr>
        <p:spPr>
          <a:xfrm>
            <a:off x="71317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8" name="Text Placeholder 41">
            <a:extLst>
              <a:ext uri="{FF2B5EF4-FFF2-40B4-BE49-F238E27FC236}">
                <a16:creationId xmlns:a16="http://schemas.microsoft.com/office/drawing/2014/main" id="{EC5DB573-F8E8-4DEA-AEA6-9E4D218638CE}"/>
              </a:ext>
            </a:extLst>
          </p:cNvPr>
          <p:cNvSpPr>
            <a:spLocks noGrp="1"/>
          </p:cNvSpPr>
          <p:nvPr>
            <p:ph type="body" sz="quarter" idx="34" hasCustomPrompt="1"/>
          </p:nvPr>
        </p:nvSpPr>
        <p:spPr>
          <a:xfrm>
            <a:off x="60960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A822CE51-5843-4191-8C13-33C56088059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510526391"/>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ullets Option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754996"/>
            <a:ext cx="12191998" cy="45784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FFD4091F-4540-47D0-9D89-6BCB0291E505}"/>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2" name="Text Placeholder 41">
            <a:extLst>
              <a:ext uri="{FF2B5EF4-FFF2-40B4-BE49-F238E27FC236}">
                <a16:creationId xmlns:a16="http://schemas.microsoft.com/office/drawing/2014/main" id="{53346DC2-FD7B-49C4-8AAB-B359175B7BF5}"/>
              </a:ext>
            </a:extLst>
          </p:cNvPr>
          <p:cNvSpPr>
            <a:spLocks noGrp="1"/>
          </p:cNvSpPr>
          <p:nvPr>
            <p:ph type="body" sz="quarter" idx="24" hasCustomPrompt="1"/>
          </p:nvPr>
        </p:nvSpPr>
        <p:spPr>
          <a:xfrm>
            <a:off x="381001"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3" name="Text Placeholder 41">
            <a:extLst>
              <a:ext uri="{FF2B5EF4-FFF2-40B4-BE49-F238E27FC236}">
                <a16:creationId xmlns:a16="http://schemas.microsoft.com/office/drawing/2014/main" id="{AC42A312-9979-4A01-9158-57CD4C8CA33D}"/>
              </a:ext>
            </a:extLst>
          </p:cNvPr>
          <p:cNvSpPr>
            <a:spLocks noGrp="1"/>
          </p:cNvSpPr>
          <p:nvPr>
            <p:ph type="body" sz="quarter" idx="45" hasCustomPrompt="1"/>
          </p:nvPr>
        </p:nvSpPr>
        <p:spPr>
          <a:xfrm>
            <a:off x="381000"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4" name="Text Placeholder 41">
            <a:extLst>
              <a:ext uri="{FF2B5EF4-FFF2-40B4-BE49-F238E27FC236}">
                <a16:creationId xmlns:a16="http://schemas.microsoft.com/office/drawing/2014/main" id="{E6AD4056-7137-4DCF-A115-E508E36FD57C}"/>
              </a:ext>
            </a:extLst>
          </p:cNvPr>
          <p:cNvSpPr>
            <a:spLocks noGrp="1"/>
          </p:cNvSpPr>
          <p:nvPr>
            <p:ph type="body" sz="quarter" idx="46" hasCustomPrompt="1"/>
          </p:nvPr>
        </p:nvSpPr>
        <p:spPr>
          <a:xfrm>
            <a:off x="380999"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5" name="Text Placeholder 41">
            <a:extLst>
              <a:ext uri="{FF2B5EF4-FFF2-40B4-BE49-F238E27FC236}">
                <a16:creationId xmlns:a16="http://schemas.microsoft.com/office/drawing/2014/main" id="{C209F1A0-3F27-4F19-87B3-B17D5D0FF7A5}"/>
              </a:ext>
            </a:extLst>
          </p:cNvPr>
          <p:cNvSpPr>
            <a:spLocks noGrp="1"/>
          </p:cNvSpPr>
          <p:nvPr>
            <p:ph type="body" sz="quarter" idx="47" hasCustomPrompt="1"/>
          </p:nvPr>
        </p:nvSpPr>
        <p:spPr>
          <a:xfrm>
            <a:off x="6103436"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6" name="Text Placeholder 41">
            <a:extLst>
              <a:ext uri="{FF2B5EF4-FFF2-40B4-BE49-F238E27FC236}">
                <a16:creationId xmlns:a16="http://schemas.microsoft.com/office/drawing/2014/main" id="{8FD5C041-A388-41EA-ABD7-248D2E8C55D3}"/>
              </a:ext>
            </a:extLst>
          </p:cNvPr>
          <p:cNvSpPr>
            <a:spLocks noGrp="1"/>
          </p:cNvSpPr>
          <p:nvPr>
            <p:ph type="body" sz="quarter" idx="48" hasCustomPrompt="1"/>
          </p:nvPr>
        </p:nvSpPr>
        <p:spPr>
          <a:xfrm>
            <a:off x="6103435"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7" name="Text Placeholder 41">
            <a:extLst>
              <a:ext uri="{FF2B5EF4-FFF2-40B4-BE49-F238E27FC236}">
                <a16:creationId xmlns:a16="http://schemas.microsoft.com/office/drawing/2014/main" id="{C81EE5FD-7567-45E7-B11B-1CDE922D19C1}"/>
              </a:ext>
            </a:extLst>
          </p:cNvPr>
          <p:cNvSpPr>
            <a:spLocks noGrp="1"/>
          </p:cNvSpPr>
          <p:nvPr>
            <p:ph type="body" sz="quarter" idx="49" hasCustomPrompt="1"/>
          </p:nvPr>
        </p:nvSpPr>
        <p:spPr>
          <a:xfrm>
            <a:off x="6103434"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Tree>
    <p:extLst>
      <p:ext uri="{BB962C8B-B14F-4D97-AF65-F5344CB8AC3E}">
        <p14:creationId xmlns:p14="http://schemas.microsoft.com/office/powerpoint/2010/main" val="196623872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GTS">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9C8654-2CC9-F541-A924-257D0187B5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5" name="Rectangle 4">
            <a:extLst>
              <a:ext uri="{FF2B5EF4-FFF2-40B4-BE49-F238E27FC236}">
                <a16:creationId xmlns:a16="http://schemas.microsoft.com/office/drawing/2014/main" id="{E9EB74AD-1B7B-4DBD-AD4A-8DA48458B4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Saturday, October 1,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ullets Option 6">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59EABE65-FD93-400B-BAEB-2365B18C1003}"/>
              </a:ext>
            </a:extLst>
          </p:cNvPr>
          <p:cNvSpPr>
            <a:spLocks noGrp="1"/>
          </p:cNvSpPr>
          <p:nvPr>
            <p:ph type="body" sz="quarter" idx="11" hasCustomPrompt="1"/>
          </p:nvPr>
        </p:nvSpPr>
        <p:spPr>
          <a:xfrm>
            <a:off x="409575"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19" name="Text Placeholder 3">
            <a:extLst>
              <a:ext uri="{FF2B5EF4-FFF2-40B4-BE49-F238E27FC236}">
                <a16:creationId xmlns:a16="http://schemas.microsoft.com/office/drawing/2014/main" id="{047176E6-F8F4-49FC-A12D-CEB5CA6D6075}"/>
              </a:ext>
            </a:extLst>
          </p:cNvPr>
          <p:cNvSpPr>
            <a:spLocks noGrp="1"/>
          </p:cNvSpPr>
          <p:nvPr>
            <p:ph type="body" sz="quarter" idx="12" hasCustomPrompt="1"/>
          </p:nvPr>
        </p:nvSpPr>
        <p:spPr>
          <a:xfrm>
            <a:off x="409575"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0" name="Text Placeholder 3">
            <a:extLst>
              <a:ext uri="{FF2B5EF4-FFF2-40B4-BE49-F238E27FC236}">
                <a16:creationId xmlns:a16="http://schemas.microsoft.com/office/drawing/2014/main" id="{7AF73BDE-319D-4219-A5C1-DEB579218903}"/>
              </a:ext>
            </a:extLst>
          </p:cNvPr>
          <p:cNvSpPr>
            <a:spLocks noGrp="1"/>
          </p:cNvSpPr>
          <p:nvPr>
            <p:ph type="body" sz="quarter" idx="13" hasCustomPrompt="1"/>
          </p:nvPr>
        </p:nvSpPr>
        <p:spPr>
          <a:xfrm>
            <a:off x="4497451"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1" name="Text Placeholder 3">
            <a:extLst>
              <a:ext uri="{FF2B5EF4-FFF2-40B4-BE49-F238E27FC236}">
                <a16:creationId xmlns:a16="http://schemas.microsoft.com/office/drawing/2014/main" id="{60DF4D03-0BE8-4D31-82A4-F39747E4BF98}"/>
              </a:ext>
            </a:extLst>
          </p:cNvPr>
          <p:cNvSpPr>
            <a:spLocks noGrp="1"/>
          </p:cNvSpPr>
          <p:nvPr>
            <p:ph type="body" sz="quarter" idx="14" hasCustomPrompt="1"/>
          </p:nvPr>
        </p:nvSpPr>
        <p:spPr>
          <a:xfrm>
            <a:off x="4497451"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112886E8-E82B-4DDD-A8BC-ECFC852D3930}"/>
              </a:ext>
            </a:extLst>
          </p:cNvPr>
          <p:cNvSpPr>
            <a:spLocks noGrp="1"/>
          </p:cNvSpPr>
          <p:nvPr>
            <p:ph type="body" sz="quarter" idx="15" hasCustomPrompt="1"/>
          </p:nvPr>
        </p:nvSpPr>
        <p:spPr>
          <a:xfrm>
            <a:off x="8585328"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3" name="Text Placeholder 3">
            <a:extLst>
              <a:ext uri="{FF2B5EF4-FFF2-40B4-BE49-F238E27FC236}">
                <a16:creationId xmlns:a16="http://schemas.microsoft.com/office/drawing/2014/main" id="{FB202F5B-10E0-4D04-965B-2D05E3CD180C}"/>
              </a:ext>
            </a:extLst>
          </p:cNvPr>
          <p:cNvSpPr>
            <a:spLocks noGrp="1"/>
          </p:cNvSpPr>
          <p:nvPr>
            <p:ph type="body" sz="quarter" idx="16" hasCustomPrompt="1"/>
          </p:nvPr>
        </p:nvSpPr>
        <p:spPr>
          <a:xfrm>
            <a:off x="8585328"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13" name="Footer Placeholder 6">
            <a:extLst>
              <a:ext uri="{FF2B5EF4-FFF2-40B4-BE49-F238E27FC236}">
                <a16:creationId xmlns:a16="http://schemas.microsoft.com/office/drawing/2014/main" id="{6B25A7F6-703D-4F00-A0EC-1566C7F2D3DB}"/>
              </a:ext>
            </a:extLst>
          </p:cNvPr>
          <p:cNvSpPr>
            <a:spLocks noGrp="1"/>
          </p:cNvSpPr>
          <p:nvPr>
            <p:ph type="ftr" sz="quarter" idx="17"/>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26FD1142-0F2D-45CB-946D-E52751A238A6}"/>
              </a:ext>
            </a:extLst>
          </p:cNvPr>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1882765419"/>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ullets Option 7">
    <p:spTree>
      <p:nvGrpSpPr>
        <p:cNvPr id="1" name=""/>
        <p:cNvGrpSpPr/>
        <p:nvPr/>
      </p:nvGrpSpPr>
      <p:grpSpPr>
        <a:xfrm>
          <a:off x="0" y="0"/>
          <a:ext cx="0" cy="0"/>
          <a:chOff x="0" y="0"/>
          <a:chExt cx="0" cy="0"/>
        </a:xfrm>
      </p:grpSpPr>
      <p:sp>
        <p:nvSpPr>
          <p:cNvPr id="16" name="Text Placeholder 41">
            <a:extLst>
              <a:ext uri="{FF2B5EF4-FFF2-40B4-BE49-F238E27FC236}">
                <a16:creationId xmlns:a16="http://schemas.microsoft.com/office/drawing/2014/main" id="{9DFDC4DC-01F9-4BD6-BF0E-69725B783A06}"/>
              </a:ext>
            </a:extLst>
          </p:cNvPr>
          <p:cNvSpPr>
            <a:spLocks noGrp="1"/>
          </p:cNvSpPr>
          <p:nvPr>
            <p:ph type="body" sz="quarter" idx="25" hasCustomPrompt="1"/>
          </p:nvPr>
        </p:nvSpPr>
        <p:spPr>
          <a:xfrm>
            <a:off x="381000"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7" name="Text Placeholder 41">
            <a:extLst>
              <a:ext uri="{FF2B5EF4-FFF2-40B4-BE49-F238E27FC236}">
                <a16:creationId xmlns:a16="http://schemas.microsoft.com/office/drawing/2014/main" id="{24432DF7-B547-40FF-A825-45A78D2CB852}"/>
              </a:ext>
            </a:extLst>
          </p:cNvPr>
          <p:cNvSpPr>
            <a:spLocks noGrp="1"/>
          </p:cNvSpPr>
          <p:nvPr>
            <p:ph type="body" sz="quarter" idx="24" hasCustomPrompt="1"/>
          </p:nvPr>
        </p:nvSpPr>
        <p:spPr>
          <a:xfrm>
            <a:off x="381000"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Text Placeholder 41">
            <a:extLst>
              <a:ext uri="{FF2B5EF4-FFF2-40B4-BE49-F238E27FC236}">
                <a16:creationId xmlns:a16="http://schemas.microsoft.com/office/drawing/2014/main" id="{233FEC15-78F4-43A2-A63C-053354C12341}"/>
              </a:ext>
            </a:extLst>
          </p:cNvPr>
          <p:cNvSpPr>
            <a:spLocks noGrp="1"/>
          </p:cNvSpPr>
          <p:nvPr>
            <p:ph type="body" sz="quarter" idx="36" hasCustomPrompt="1"/>
          </p:nvPr>
        </p:nvSpPr>
        <p:spPr>
          <a:xfrm>
            <a:off x="3243456"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9" name="Text Placeholder 41">
            <a:extLst>
              <a:ext uri="{FF2B5EF4-FFF2-40B4-BE49-F238E27FC236}">
                <a16:creationId xmlns:a16="http://schemas.microsoft.com/office/drawing/2014/main" id="{5EA5DC18-5421-48CE-8B85-A27A2B4A5041}"/>
              </a:ext>
            </a:extLst>
          </p:cNvPr>
          <p:cNvSpPr>
            <a:spLocks noGrp="1"/>
          </p:cNvSpPr>
          <p:nvPr>
            <p:ph type="body" sz="quarter" idx="37" hasCustomPrompt="1"/>
          </p:nvPr>
        </p:nvSpPr>
        <p:spPr>
          <a:xfrm>
            <a:off x="3243456"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0" name="Text Placeholder 41">
            <a:extLst>
              <a:ext uri="{FF2B5EF4-FFF2-40B4-BE49-F238E27FC236}">
                <a16:creationId xmlns:a16="http://schemas.microsoft.com/office/drawing/2014/main" id="{B0E58F9C-D684-471B-BFF1-044DDB7AB07F}"/>
              </a:ext>
            </a:extLst>
          </p:cNvPr>
          <p:cNvSpPr>
            <a:spLocks noGrp="1"/>
          </p:cNvSpPr>
          <p:nvPr>
            <p:ph type="body" sz="quarter" idx="38" hasCustomPrompt="1"/>
          </p:nvPr>
        </p:nvSpPr>
        <p:spPr>
          <a:xfrm>
            <a:off x="6105912"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1" name="Text Placeholder 41">
            <a:extLst>
              <a:ext uri="{FF2B5EF4-FFF2-40B4-BE49-F238E27FC236}">
                <a16:creationId xmlns:a16="http://schemas.microsoft.com/office/drawing/2014/main" id="{4FEA6FC0-ADA0-43DC-9D26-5E114F073723}"/>
              </a:ext>
            </a:extLst>
          </p:cNvPr>
          <p:cNvSpPr>
            <a:spLocks noGrp="1"/>
          </p:cNvSpPr>
          <p:nvPr>
            <p:ph type="body" sz="quarter" idx="39" hasCustomPrompt="1"/>
          </p:nvPr>
        </p:nvSpPr>
        <p:spPr>
          <a:xfrm>
            <a:off x="6105912"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2" name="Text Placeholder 41">
            <a:extLst>
              <a:ext uri="{FF2B5EF4-FFF2-40B4-BE49-F238E27FC236}">
                <a16:creationId xmlns:a16="http://schemas.microsoft.com/office/drawing/2014/main" id="{8F8EE1D1-37AE-4F77-B057-69366C5878FE}"/>
              </a:ext>
            </a:extLst>
          </p:cNvPr>
          <p:cNvSpPr>
            <a:spLocks noGrp="1"/>
          </p:cNvSpPr>
          <p:nvPr>
            <p:ph type="body" sz="quarter" idx="40" hasCustomPrompt="1"/>
          </p:nvPr>
        </p:nvSpPr>
        <p:spPr>
          <a:xfrm>
            <a:off x="8968368"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3" name="Text Placeholder 41">
            <a:extLst>
              <a:ext uri="{FF2B5EF4-FFF2-40B4-BE49-F238E27FC236}">
                <a16:creationId xmlns:a16="http://schemas.microsoft.com/office/drawing/2014/main" id="{91797188-BDCB-4CC5-BCBE-30AD9A4C4508}"/>
              </a:ext>
            </a:extLst>
          </p:cNvPr>
          <p:cNvSpPr>
            <a:spLocks noGrp="1"/>
          </p:cNvSpPr>
          <p:nvPr>
            <p:ph type="body" sz="quarter" idx="41" hasCustomPrompt="1"/>
          </p:nvPr>
        </p:nvSpPr>
        <p:spPr>
          <a:xfrm>
            <a:off x="8968368"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3" name="Footer Placeholder 6">
            <a:extLst>
              <a:ext uri="{FF2B5EF4-FFF2-40B4-BE49-F238E27FC236}">
                <a16:creationId xmlns:a16="http://schemas.microsoft.com/office/drawing/2014/main" id="{9D5BE5DC-7FFD-494C-891B-8A475F26F4E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3A863DAF-BB89-4865-8063-7F6B6BAB4533}"/>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5" name="Title Placeholder 1">
            <a:extLst>
              <a:ext uri="{FF2B5EF4-FFF2-40B4-BE49-F238E27FC236}">
                <a16:creationId xmlns:a16="http://schemas.microsoft.com/office/drawing/2014/main" id="{C770A387-6C5D-4E48-960C-8587FDB8AC83}"/>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2733038004"/>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People opt 2">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E061C87-E253-4832-BFB5-F70B539C6454}"/>
              </a:ext>
            </a:extLst>
          </p:cNvPr>
          <p:cNvSpPr>
            <a:spLocks noGrp="1"/>
          </p:cNvSpPr>
          <p:nvPr>
            <p:ph type="pic" sz="quarter" idx="12" hasCustomPrompt="1"/>
          </p:nvPr>
        </p:nvSpPr>
        <p:spPr>
          <a:xfrm>
            <a:off x="1147889"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2" name="Picture Placeholder 6">
            <a:extLst>
              <a:ext uri="{FF2B5EF4-FFF2-40B4-BE49-F238E27FC236}">
                <a16:creationId xmlns:a16="http://schemas.microsoft.com/office/drawing/2014/main" id="{9A86D32D-DCCA-FB41-AD6B-6114273CE677}"/>
              </a:ext>
            </a:extLst>
          </p:cNvPr>
          <p:cNvSpPr>
            <a:spLocks noGrp="1"/>
          </p:cNvSpPr>
          <p:nvPr>
            <p:ph type="pic" sz="quarter" idx="38" hasCustomPrompt="1"/>
          </p:nvPr>
        </p:nvSpPr>
        <p:spPr>
          <a:xfrm>
            <a:off x="3815262"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4" name="Picture Placeholder 6">
            <a:extLst>
              <a:ext uri="{FF2B5EF4-FFF2-40B4-BE49-F238E27FC236}">
                <a16:creationId xmlns:a16="http://schemas.microsoft.com/office/drawing/2014/main" id="{B3FA79AB-3280-3942-8811-1F447CF932F4}"/>
              </a:ext>
            </a:extLst>
          </p:cNvPr>
          <p:cNvSpPr>
            <a:spLocks noGrp="1"/>
          </p:cNvSpPr>
          <p:nvPr>
            <p:ph type="pic" sz="quarter" idx="40" hasCustomPrompt="1"/>
          </p:nvPr>
        </p:nvSpPr>
        <p:spPr>
          <a:xfrm>
            <a:off x="6482635"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7" name="Picture Placeholder 6">
            <a:extLst>
              <a:ext uri="{FF2B5EF4-FFF2-40B4-BE49-F238E27FC236}">
                <a16:creationId xmlns:a16="http://schemas.microsoft.com/office/drawing/2014/main" id="{F226A25B-26CF-1C41-961E-12B3F363E009}"/>
              </a:ext>
            </a:extLst>
          </p:cNvPr>
          <p:cNvSpPr>
            <a:spLocks noGrp="1"/>
          </p:cNvSpPr>
          <p:nvPr>
            <p:ph type="pic" sz="quarter" idx="42" hasCustomPrompt="1"/>
          </p:nvPr>
        </p:nvSpPr>
        <p:spPr>
          <a:xfrm>
            <a:off x="9150007"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8" name="Title 1">
            <a:extLst>
              <a:ext uri="{FF2B5EF4-FFF2-40B4-BE49-F238E27FC236}">
                <a16:creationId xmlns:a16="http://schemas.microsoft.com/office/drawing/2014/main" id="{06B7DA53-39E1-40DB-8E3D-AC55EE3B9DC3}"/>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13" name="Footer Placeholder 6">
            <a:extLst>
              <a:ext uri="{FF2B5EF4-FFF2-40B4-BE49-F238E27FC236}">
                <a16:creationId xmlns:a16="http://schemas.microsoft.com/office/drawing/2014/main" id="{29D22D92-75BB-4297-B843-557296E6CB8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E4BED6B8-7C00-4120-ABBA-D82093551AC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32" name="Text Placeholder 41">
            <a:extLst>
              <a:ext uri="{FF2B5EF4-FFF2-40B4-BE49-F238E27FC236}">
                <a16:creationId xmlns:a16="http://schemas.microsoft.com/office/drawing/2014/main" id="{7E68CA9F-EC78-418D-9A6B-0239F68A44BC}"/>
              </a:ext>
            </a:extLst>
          </p:cNvPr>
          <p:cNvSpPr>
            <a:spLocks noGrp="1"/>
          </p:cNvSpPr>
          <p:nvPr>
            <p:ph type="body" sz="quarter" idx="52" hasCustomPrompt="1"/>
          </p:nvPr>
        </p:nvSpPr>
        <p:spPr>
          <a:xfrm>
            <a:off x="989295"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3" name="Text Placeholder 41">
            <a:extLst>
              <a:ext uri="{FF2B5EF4-FFF2-40B4-BE49-F238E27FC236}">
                <a16:creationId xmlns:a16="http://schemas.microsoft.com/office/drawing/2014/main" id="{9FBF1373-D4D2-4CA6-A203-BB25B6AE2313}"/>
              </a:ext>
            </a:extLst>
          </p:cNvPr>
          <p:cNvSpPr>
            <a:spLocks noGrp="1"/>
          </p:cNvSpPr>
          <p:nvPr>
            <p:ph type="body" sz="quarter" idx="53" hasCustomPrompt="1"/>
          </p:nvPr>
        </p:nvSpPr>
        <p:spPr>
          <a:xfrm>
            <a:off x="3656667"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5" name="Text Placeholder 41">
            <a:extLst>
              <a:ext uri="{FF2B5EF4-FFF2-40B4-BE49-F238E27FC236}">
                <a16:creationId xmlns:a16="http://schemas.microsoft.com/office/drawing/2014/main" id="{E87B3F04-4595-45EE-8C80-2D66D058FFB2}"/>
              </a:ext>
            </a:extLst>
          </p:cNvPr>
          <p:cNvSpPr>
            <a:spLocks noGrp="1"/>
          </p:cNvSpPr>
          <p:nvPr>
            <p:ph type="body" sz="quarter" idx="54" hasCustomPrompt="1"/>
          </p:nvPr>
        </p:nvSpPr>
        <p:spPr>
          <a:xfrm>
            <a:off x="6324039"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6" name="Text Placeholder 41">
            <a:extLst>
              <a:ext uri="{FF2B5EF4-FFF2-40B4-BE49-F238E27FC236}">
                <a16:creationId xmlns:a16="http://schemas.microsoft.com/office/drawing/2014/main" id="{FAFD4B38-A351-4DBA-B2B5-067F273948E8}"/>
              </a:ext>
            </a:extLst>
          </p:cNvPr>
          <p:cNvSpPr>
            <a:spLocks noGrp="1"/>
          </p:cNvSpPr>
          <p:nvPr>
            <p:ph type="body" sz="quarter" idx="55" hasCustomPrompt="1"/>
          </p:nvPr>
        </p:nvSpPr>
        <p:spPr>
          <a:xfrm>
            <a:off x="8991412"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Tree>
    <p:extLst>
      <p:ext uri="{BB962C8B-B14F-4D97-AF65-F5344CB8AC3E}">
        <p14:creationId xmlns:p14="http://schemas.microsoft.com/office/powerpoint/2010/main" val="3040367859"/>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able and copy">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2756647"/>
            <a:ext cx="11430000" cy="3404441"/>
          </a:xfrm>
        </p:spPr>
        <p:txBody>
          <a:bodyPr anchor="ctr">
            <a:normAutofit/>
          </a:bodyPr>
          <a:lstStyle>
            <a:lvl1pPr algn="ctr">
              <a:defRPr sz="1200" b="0">
                <a:latin typeface="+mn-lt"/>
              </a:defRPr>
            </a:lvl1pPr>
          </a:lstStyle>
          <a:p>
            <a:r>
              <a:rPr lang="en-US" dirty="0"/>
              <a:t>Click icon to add table</a:t>
            </a:r>
            <a:endParaRPr lang="en-GB" dirty="0"/>
          </a:p>
        </p:txBody>
      </p:sp>
      <p:sp>
        <p:nvSpPr>
          <p:cNvPr id="8" name="Text Placeholder 41">
            <a:extLst>
              <a:ext uri="{FF2B5EF4-FFF2-40B4-BE49-F238E27FC236}">
                <a16:creationId xmlns:a16="http://schemas.microsoft.com/office/drawing/2014/main" id="{675CFBC7-8550-4627-B678-91E938DCAAF1}"/>
              </a:ext>
            </a:extLst>
          </p:cNvPr>
          <p:cNvSpPr>
            <a:spLocks noGrp="1"/>
          </p:cNvSpPr>
          <p:nvPr>
            <p:ph type="body" sz="quarter" idx="23" hasCustomPrompt="1"/>
          </p:nvPr>
        </p:nvSpPr>
        <p:spPr>
          <a:xfrm>
            <a:off x="381000" y="1943955"/>
            <a:ext cx="11430000" cy="631158"/>
          </a:xfrm>
        </p:spPr>
        <p:txBody>
          <a:bodyPr wrap="square" tIns="0" bIns="0">
            <a:normAutofit/>
          </a:bodyPr>
          <a:lstStyle>
            <a:lvl1pPr algn="l">
              <a:lnSpc>
                <a:spcPct val="100000"/>
              </a:lnSpc>
              <a:spcBef>
                <a:spcPts val="0"/>
              </a:spcBef>
              <a:spcAft>
                <a:spcPts val="0"/>
              </a:spcAft>
              <a:defRPr lang="en-US" sz="18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Tree>
    <p:extLst>
      <p:ext uri="{BB962C8B-B14F-4D97-AF65-F5344CB8AC3E}">
        <p14:creationId xmlns:p14="http://schemas.microsoft.com/office/powerpoint/2010/main" val="2829643115"/>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1364265"/>
            <a:ext cx="11430000" cy="4796823"/>
          </a:xfrm>
        </p:spPr>
        <p:txBody>
          <a:bodyPr anchor="ctr">
            <a:normAutofit/>
          </a:bodyPr>
          <a:lstStyle>
            <a:lvl1pPr algn="ctr">
              <a:defRPr sz="1200" b="0">
                <a:latin typeface="+mn-lt"/>
              </a:defRPr>
            </a:lvl1pPr>
          </a:lstStyle>
          <a:p>
            <a:r>
              <a:rPr lang="en-US" dirty="0"/>
              <a:t>Click icon to add table</a:t>
            </a:r>
            <a:endParaRPr lang="en-GB" dirty="0"/>
          </a:p>
        </p:txBody>
      </p:sp>
    </p:spTree>
    <p:extLst>
      <p:ext uri="{BB962C8B-B14F-4D97-AF65-F5344CB8AC3E}">
        <p14:creationId xmlns:p14="http://schemas.microsoft.com/office/powerpoint/2010/main" val="120477224"/>
      </p:ext>
    </p:extLst>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Divider Slide opt 2">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10" name="Text Placeholder 2">
            <a:extLst>
              <a:ext uri="{FF2B5EF4-FFF2-40B4-BE49-F238E27FC236}">
                <a16:creationId xmlns:a16="http://schemas.microsoft.com/office/drawing/2014/main" id="{90008FD0-AD04-4958-83B5-7F755546EE8B}"/>
              </a:ext>
            </a:extLst>
          </p:cNvPr>
          <p:cNvSpPr>
            <a:spLocks noGrp="1"/>
          </p:cNvSpPr>
          <p:nvPr>
            <p:ph type="body" sz="quarter" idx="10" hasCustomPrompt="1"/>
          </p:nvPr>
        </p:nvSpPr>
        <p:spPr>
          <a:xfrm>
            <a:off x="542021" y="1162878"/>
            <a:ext cx="8318714" cy="3761961"/>
          </a:xfrm>
        </p:spPr>
        <p:txBody>
          <a:bodyPr tIns="0" bIns="0" anchor="b">
            <a:normAutofit/>
          </a:bodyPr>
          <a:lstStyle>
            <a:lvl1pPr algn="l">
              <a:lnSpc>
                <a:spcPct val="75000"/>
              </a:lnSpc>
              <a:defRPr sz="8000" cap="none">
                <a:solidFill>
                  <a:schemeClr val="bg1"/>
                </a:solidFill>
              </a:defRPr>
            </a:lvl1pPr>
            <a:lvl2pPr>
              <a:defRPr sz="6000"/>
            </a:lvl2pPr>
            <a:lvl3pPr>
              <a:defRPr sz="6000"/>
            </a:lvl3pPr>
            <a:lvl4pPr>
              <a:defRPr sz="6000"/>
            </a:lvl4pPr>
            <a:lvl5pPr>
              <a:defRPr sz="6000"/>
            </a:lvl5pPr>
          </a:lstStyle>
          <a:p>
            <a:pPr lvl="0"/>
            <a:r>
              <a:rPr lang="en-US"/>
              <a:t>Section</a:t>
            </a:r>
            <a:br>
              <a:rPr lang="en-US"/>
            </a:br>
            <a:r>
              <a:rPr lang="en-US"/>
              <a:t>Divider</a:t>
            </a:r>
          </a:p>
        </p:txBody>
      </p:sp>
      <p:sp>
        <p:nvSpPr>
          <p:cNvPr id="11" name="Text Placeholder 2">
            <a:extLst>
              <a:ext uri="{FF2B5EF4-FFF2-40B4-BE49-F238E27FC236}">
                <a16:creationId xmlns:a16="http://schemas.microsoft.com/office/drawing/2014/main" id="{C7A752BD-0233-480F-B3CC-46DD91E93223}"/>
              </a:ext>
            </a:extLst>
          </p:cNvPr>
          <p:cNvSpPr>
            <a:spLocks noGrp="1"/>
          </p:cNvSpPr>
          <p:nvPr>
            <p:ph type="body" sz="quarter" idx="11"/>
          </p:nvPr>
        </p:nvSpPr>
        <p:spPr>
          <a:xfrm>
            <a:off x="542020" y="5034169"/>
            <a:ext cx="8318713" cy="1328521"/>
          </a:xfrm>
        </p:spPr>
        <p:txBody>
          <a:bodyPr tIns="0" bIns="0" anchor="t">
            <a:normAutofit/>
          </a:bodyPr>
          <a:lstStyle>
            <a:lvl1pPr algn="l">
              <a:lnSpc>
                <a:spcPct val="90000"/>
              </a:lnSpc>
              <a:defRPr sz="2400" b="0" cap="none">
                <a:solidFill>
                  <a:schemeClr val="bg1"/>
                </a:solidFill>
                <a:latin typeface="+mn-lt"/>
              </a:defRPr>
            </a:lvl1pPr>
            <a:lvl2pPr>
              <a:defRPr sz="6000"/>
            </a:lvl2pPr>
            <a:lvl3pPr>
              <a:defRPr sz="6000"/>
            </a:lvl3pPr>
            <a:lvl4pPr>
              <a:defRPr sz="6000"/>
            </a:lvl4pPr>
            <a:lvl5pPr>
              <a:defRPr sz="6000"/>
            </a:lvl5pPr>
          </a:lstStyle>
          <a:p>
            <a:pPr lvl="0"/>
            <a:r>
              <a:rPr lang="en-US"/>
              <a:t>Click to edit Master text styles</a:t>
            </a:r>
          </a:p>
        </p:txBody>
      </p:sp>
    </p:spTree>
    <p:extLst>
      <p:ext uri="{BB962C8B-B14F-4D97-AF65-F5344CB8AC3E}">
        <p14:creationId xmlns:p14="http://schemas.microsoft.com/office/powerpoint/2010/main" val="3955243959"/>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Divider Slide opt 3">
    <p:bg>
      <p:bgPr>
        <a:solidFill>
          <a:schemeClr val="accent2"/>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1932506" y="1460618"/>
            <a:ext cx="6074660" cy="4762500"/>
          </a:xfrm>
          <a:prstGeom prst="rect">
            <a:avLst/>
          </a:prstGeom>
        </p:spPr>
        <p:txBody>
          <a:bodyPr wrap="none" tIns="0" bIns="0" anchor="b">
            <a:normAutofit/>
          </a:bodyPr>
          <a:lstStyle>
            <a:lvl1pPr algn="l">
              <a:lnSpc>
                <a:spcPct val="70000"/>
              </a:lnSpc>
              <a:defRPr sz="42000" cap="none">
                <a:solidFill>
                  <a:schemeClr val="bg1"/>
                </a:solidFill>
              </a:defRPr>
            </a:lvl1pPr>
            <a:lvl2pPr>
              <a:defRPr sz="6000"/>
            </a:lvl2pPr>
            <a:lvl3pPr>
              <a:defRPr sz="6000"/>
            </a:lvl3pPr>
            <a:lvl4pPr>
              <a:defRPr sz="6000"/>
            </a:lvl4pPr>
            <a:lvl5pPr>
              <a:defRPr sz="6000"/>
            </a:lvl5pPr>
          </a:lstStyle>
          <a:p>
            <a:pPr lvl="0"/>
            <a:r>
              <a:rPr lang="en-US"/>
              <a:t>#</a:t>
            </a:r>
          </a:p>
        </p:txBody>
      </p:sp>
      <p:sp>
        <p:nvSpPr>
          <p:cNvPr id="5" name="Text Placeholder 4">
            <a:extLst>
              <a:ext uri="{FF2B5EF4-FFF2-40B4-BE49-F238E27FC236}">
                <a16:creationId xmlns:a16="http://schemas.microsoft.com/office/drawing/2014/main" id="{AB44A706-CAF8-4982-96A6-39432D8F9A73}"/>
              </a:ext>
            </a:extLst>
          </p:cNvPr>
          <p:cNvSpPr>
            <a:spLocks noGrp="1"/>
          </p:cNvSpPr>
          <p:nvPr>
            <p:ph type="body" sz="quarter" idx="11" hasCustomPrompt="1"/>
          </p:nvPr>
        </p:nvSpPr>
        <p:spPr>
          <a:xfrm>
            <a:off x="5343726" y="1943101"/>
            <a:ext cx="6467273" cy="3363546"/>
          </a:xfrm>
          <a:prstGeom prst="rect">
            <a:avLst/>
          </a:prstGeom>
        </p:spPr>
        <p:txBody>
          <a:bodyPr tIns="0" bIns="0" anchor="b" anchorCtr="0">
            <a:normAutofit/>
          </a:bodyPr>
          <a:lstStyle>
            <a:lvl1pPr>
              <a:lnSpc>
                <a:spcPct val="80000"/>
              </a:lnSpc>
              <a:defRPr sz="6000">
                <a:solidFill>
                  <a:schemeClr val="bg1"/>
                </a:solidFill>
              </a:defRPr>
            </a:lvl1pPr>
          </a:lstStyle>
          <a:p>
            <a:pPr lvl="0"/>
            <a:r>
              <a:rPr lang="en-US"/>
              <a:t>Insert Headline</a:t>
            </a:r>
          </a:p>
        </p:txBody>
      </p:sp>
      <p:sp>
        <p:nvSpPr>
          <p:cNvPr id="6" name="Text Placeholder 4">
            <a:extLst>
              <a:ext uri="{FF2B5EF4-FFF2-40B4-BE49-F238E27FC236}">
                <a16:creationId xmlns:a16="http://schemas.microsoft.com/office/drawing/2014/main" id="{D27FA2B8-1487-4EA0-8884-C504B39476A0}"/>
              </a:ext>
            </a:extLst>
          </p:cNvPr>
          <p:cNvSpPr>
            <a:spLocks noGrp="1"/>
          </p:cNvSpPr>
          <p:nvPr>
            <p:ph type="body" sz="quarter" idx="12" hasCustomPrompt="1"/>
          </p:nvPr>
        </p:nvSpPr>
        <p:spPr>
          <a:xfrm>
            <a:off x="5343726" y="5408245"/>
            <a:ext cx="6467273" cy="1109785"/>
          </a:xfrm>
          <a:prstGeom prst="rect">
            <a:avLst/>
          </a:prstGeom>
        </p:spPr>
        <p:txBody>
          <a:bodyPr tIns="0" bIns="0" anchor="t" anchorCtr="0">
            <a:normAutofit/>
          </a:bodyPr>
          <a:lstStyle>
            <a:lvl1pPr>
              <a:lnSpc>
                <a:spcPct val="80000"/>
              </a:lnSpc>
              <a:defRPr sz="3200" b="0">
                <a:solidFill>
                  <a:schemeClr val="bg1"/>
                </a:solidFill>
              </a:defRPr>
            </a:lvl1pPr>
          </a:lstStyle>
          <a:p>
            <a:pPr lvl="0"/>
            <a:r>
              <a:rPr lang="en-US"/>
              <a:t>Insert </a:t>
            </a:r>
            <a:r>
              <a:rPr lang="en-US" err="1"/>
              <a:t>Subheadline</a:t>
            </a:r>
            <a:endParaRPr lang="en-US"/>
          </a:p>
        </p:txBody>
      </p:sp>
    </p:spTree>
    <p:extLst>
      <p:ext uri="{BB962C8B-B14F-4D97-AF65-F5344CB8AC3E}">
        <p14:creationId xmlns:p14="http://schemas.microsoft.com/office/powerpoint/2010/main" val="2421183220"/>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Divider Slide opt 4">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a:t>Insert title at 36pt, min 30pt</a:t>
            </a:r>
          </a:p>
        </p:txBody>
      </p:sp>
    </p:spTree>
    <p:extLst>
      <p:ext uri="{BB962C8B-B14F-4D97-AF65-F5344CB8AC3E}">
        <p14:creationId xmlns:p14="http://schemas.microsoft.com/office/powerpoint/2010/main" val="2375399707"/>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Blank with copyrights">
    <p:spTree>
      <p:nvGrpSpPr>
        <p:cNvPr id="1" name=""/>
        <p:cNvGrpSpPr/>
        <p:nvPr/>
      </p:nvGrpSpPr>
      <p:grpSpPr>
        <a:xfrm>
          <a:off x="0" y="0"/>
          <a:ext cx="0" cy="0"/>
          <a:chOff x="0" y="0"/>
          <a:chExt cx="0" cy="0"/>
        </a:xfrm>
      </p:grpSpPr>
      <p:sp>
        <p:nvSpPr>
          <p:cNvPr id="4" name="Footer Placeholder 6">
            <a:extLst>
              <a:ext uri="{FF2B5EF4-FFF2-40B4-BE49-F238E27FC236}">
                <a16:creationId xmlns:a16="http://schemas.microsoft.com/office/drawing/2014/main" id="{0404CCCA-4129-4663-91C0-1D86079B0986}"/>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5" name="Slide Number Placeholder 9">
            <a:extLst>
              <a:ext uri="{FF2B5EF4-FFF2-40B4-BE49-F238E27FC236}">
                <a16:creationId xmlns:a16="http://schemas.microsoft.com/office/drawing/2014/main" id="{F848CCB8-4740-4B43-BCEF-5A546C119520}"/>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869165012"/>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p:cSld name="Purple blank">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17" name="Footer Placeholder 1">
            <a:extLst>
              <a:ext uri="{FF2B5EF4-FFF2-40B4-BE49-F238E27FC236}">
                <a16:creationId xmlns:a16="http://schemas.microsoft.com/office/drawing/2014/main" id="{77305F73-3F10-4781-AEC1-D21924227102}"/>
              </a:ext>
            </a:extLst>
          </p:cNvPr>
          <p:cNvSpPr txBox="1">
            <a:spLocks/>
          </p:cNvSpPr>
          <p:nvPr/>
        </p:nvSpPr>
        <p:spPr>
          <a:xfrm>
            <a:off x="355739" y="6537399"/>
            <a:ext cx="4141956" cy="161962"/>
          </a:xfrm>
          <a:prstGeom prst="rect">
            <a:avLst/>
          </a:prstGeom>
        </p:spPr>
        <p:txBody>
          <a:bodyPr vert="horz" wrap="square" lIns="0" tIns="60930" rIns="0" bIns="60930" numCol="1" anchor="ctr" anchorCtr="0" compatLnSpc="1">
            <a:prstTxWarp prst="textNoShape">
              <a:avLst/>
            </a:prstTxWarp>
            <a:noAutofit/>
          </a:bodyPr>
          <a:lstStyle>
            <a:defPPr>
              <a:defRPr lang="en-US"/>
            </a:defPPr>
            <a:lvl1pPr algn="l" rtl="0" fontAlgn="base">
              <a:spcBef>
                <a:spcPct val="0"/>
              </a:spcBef>
              <a:spcAft>
                <a:spcPct val="0"/>
              </a:spcAft>
              <a:defRPr lang="en-US" sz="800" b="0" i="0" kern="120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vl2pPr marL="609443" algn="l" rtl="0" fontAlgn="base">
              <a:spcBef>
                <a:spcPct val="0"/>
              </a:spcBef>
              <a:spcAft>
                <a:spcPct val="0"/>
              </a:spcAft>
              <a:defRPr kern="1200">
                <a:solidFill>
                  <a:schemeClr val="tx1"/>
                </a:solidFill>
                <a:latin typeface="Arial" charset="0"/>
                <a:ea typeface="+mn-ea"/>
                <a:cs typeface="Arial" charset="0"/>
              </a:defRPr>
            </a:lvl2pPr>
            <a:lvl3pPr marL="1218885" algn="l" rtl="0" fontAlgn="base">
              <a:spcBef>
                <a:spcPct val="0"/>
              </a:spcBef>
              <a:spcAft>
                <a:spcPct val="0"/>
              </a:spcAft>
              <a:defRPr kern="1200">
                <a:solidFill>
                  <a:schemeClr val="tx1"/>
                </a:solidFill>
                <a:latin typeface="Arial" charset="0"/>
                <a:ea typeface="+mn-ea"/>
                <a:cs typeface="Arial" charset="0"/>
              </a:defRPr>
            </a:lvl3pPr>
            <a:lvl4pPr marL="1828328" algn="l" rtl="0" fontAlgn="base">
              <a:spcBef>
                <a:spcPct val="0"/>
              </a:spcBef>
              <a:spcAft>
                <a:spcPct val="0"/>
              </a:spcAft>
              <a:defRPr kern="1200">
                <a:solidFill>
                  <a:schemeClr val="tx1"/>
                </a:solidFill>
                <a:latin typeface="Arial" charset="0"/>
                <a:ea typeface="+mn-ea"/>
                <a:cs typeface="Arial" charset="0"/>
              </a:defRPr>
            </a:lvl4pPr>
            <a:lvl5pPr marL="2437771" algn="l" rtl="0" fontAlgn="base">
              <a:spcBef>
                <a:spcPct val="0"/>
              </a:spcBef>
              <a:spcAft>
                <a:spcPct val="0"/>
              </a:spcAft>
              <a:defRPr kern="1200">
                <a:solidFill>
                  <a:schemeClr val="tx1"/>
                </a:solidFill>
                <a:latin typeface="Arial" charset="0"/>
                <a:ea typeface="+mn-ea"/>
                <a:cs typeface="Arial" charset="0"/>
              </a:defRPr>
            </a:lvl5pPr>
            <a:lvl6pPr marL="3047213" algn="l" defTabSz="1218885" rtl="0" eaLnBrk="1" latinLnBrk="0" hangingPunct="1">
              <a:defRPr kern="1200">
                <a:solidFill>
                  <a:schemeClr val="tx1"/>
                </a:solidFill>
                <a:latin typeface="Arial" charset="0"/>
                <a:ea typeface="+mn-ea"/>
                <a:cs typeface="Arial" charset="0"/>
              </a:defRPr>
            </a:lvl6pPr>
            <a:lvl7pPr marL="3656656" algn="l" defTabSz="1218885" rtl="0" eaLnBrk="1" latinLnBrk="0" hangingPunct="1">
              <a:defRPr kern="1200">
                <a:solidFill>
                  <a:schemeClr val="tx1"/>
                </a:solidFill>
                <a:latin typeface="Arial" charset="0"/>
                <a:ea typeface="+mn-ea"/>
                <a:cs typeface="Arial" charset="0"/>
              </a:defRPr>
            </a:lvl7pPr>
            <a:lvl8pPr marL="4266097" algn="l" defTabSz="1218885" rtl="0" eaLnBrk="1" latinLnBrk="0" hangingPunct="1">
              <a:defRPr kern="1200">
                <a:solidFill>
                  <a:schemeClr val="tx1"/>
                </a:solidFill>
                <a:latin typeface="Arial" charset="0"/>
                <a:ea typeface="+mn-ea"/>
                <a:cs typeface="Arial" charset="0"/>
              </a:defRPr>
            </a:lvl8pPr>
            <a:lvl9pPr marL="4875541" algn="l" defTabSz="1218885" rtl="0" eaLnBrk="1" latinLnBrk="0" hangingPunct="1">
              <a:defRPr kern="1200">
                <a:solidFill>
                  <a:schemeClr val="tx1"/>
                </a:solidFill>
                <a:latin typeface="Arial" charset="0"/>
                <a:ea typeface="+mn-ea"/>
                <a:cs typeface="Arial" charset="0"/>
              </a:defRPr>
            </a:lvl9pPr>
          </a:lstStyle>
          <a:p>
            <a:r>
              <a:rPr lang="en-GB" sz="800" dirty="0">
                <a:solidFill>
                  <a:schemeClr val="bg1">
                    <a:alpha val="50000"/>
                  </a:schemeClr>
                </a:solidFill>
              </a:rPr>
              <a:t>Copyright © 2020 Accenture. All rights reserved.</a:t>
            </a:r>
            <a:endParaRPr lang="en-AU" sz="800" dirty="0">
              <a:solidFill>
                <a:schemeClr val="bg1">
                  <a:alpha val="50000"/>
                </a:schemeClr>
              </a:solidFill>
            </a:endParaRPr>
          </a:p>
        </p:txBody>
      </p:sp>
    </p:spTree>
    <p:extLst>
      <p:ext uri="{BB962C8B-B14F-4D97-AF65-F5344CB8AC3E}">
        <p14:creationId xmlns:p14="http://schemas.microsoft.com/office/powerpoint/2010/main" val="3336929677"/>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Saturday, October 1,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cSld name="Best Master 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3EA-AEAF-C548-BD0C-AD254597237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DD816B7-92BE-DC41-81A1-B94823C5B247}"/>
              </a:ext>
            </a:extLst>
          </p:cNvPr>
          <p:cNvSpPr>
            <a:spLocks noGrp="1"/>
          </p:cNvSpPr>
          <p:nvPr>
            <p:ph sz="quarter" idx="10"/>
          </p:nvPr>
        </p:nvSpPr>
        <p:spPr>
          <a:xfrm>
            <a:off x="344488" y="1219200"/>
            <a:ext cx="11510962" cy="483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DC4E4E6-DE9C-9B41-A230-03A839F777D8}"/>
              </a:ext>
            </a:extLst>
          </p:cNvPr>
          <p:cNvSpPr txBox="1">
            <a:spLocks/>
          </p:cNvSpPr>
          <p:nvPr/>
        </p:nvSpPr>
        <p:spPr>
          <a:xfrm>
            <a:off x="381002" y="6519009"/>
            <a:ext cx="5714999" cy="206375"/>
          </a:xfrm>
          <a:prstGeom prst="rect">
            <a:avLst/>
          </a:prstGeom>
        </p:spPr>
        <p:txBody>
          <a:bodyPr vert="horz" lIns="0" tIns="0" rIns="0" bIns="0" rtlCol="0" anchor="b" anchorCtr="0"/>
          <a:lstStyle>
            <a:defPPr>
              <a:defRPr lang="en-US"/>
            </a:defPPr>
            <a:lvl1pPr marL="0" algn="l"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2019 Accenture. All rights reserved.</a:t>
            </a:r>
          </a:p>
        </p:txBody>
      </p:sp>
    </p:spTree>
    <p:extLst>
      <p:ext uri="{BB962C8B-B14F-4D97-AF65-F5344CB8AC3E}">
        <p14:creationId xmlns:p14="http://schemas.microsoft.com/office/powerpoint/2010/main" val="3327685013"/>
      </p:ext>
    </p:extLst>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Bullets Opt 1">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
        <p:nvSpPr>
          <p:cNvPr id="11" name="Footer Placeholder 6">
            <a:extLst>
              <a:ext uri="{FF2B5EF4-FFF2-40B4-BE49-F238E27FC236}">
                <a16:creationId xmlns:a16="http://schemas.microsoft.com/office/drawing/2014/main" id="{91C0017E-4521-4295-9033-A405A2FA81F4}"/>
              </a:ext>
            </a:extLst>
          </p:cNvPr>
          <p:cNvSpPr>
            <a:spLocks noGrp="1"/>
          </p:cNvSpPr>
          <p:nvPr>
            <p:ph type="ftr" sz="quarter" idx="17"/>
          </p:nvPr>
        </p:nvSpPr>
        <p:spPr>
          <a:xfrm>
            <a:off x="754226" y="6494041"/>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2" name="Slide Number Placeholder 9">
            <a:extLst>
              <a:ext uri="{FF2B5EF4-FFF2-40B4-BE49-F238E27FC236}">
                <a16:creationId xmlns:a16="http://schemas.microsoft.com/office/drawing/2014/main" id="{43EE0978-DC3A-4D86-83BC-C2F42549CA64}"/>
              </a:ext>
            </a:extLst>
          </p:cNvPr>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pic>
        <p:nvPicPr>
          <p:cNvPr id="5" name="Picture 4" descr="A picture containing drawing, clock&#10;&#10;Description automatically generated">
            <a:extLst>
              <a:ext uri="{FF2B5EF4-FFF2-40B4-BE49-F238E27FC236}">
                <a16:creationId xmlns:a16="http://schemas.microsoft.com/office/drawing/2014/main" id="{74B3D656-7B78-4FFC-881D-DD01CAC5AD7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352024830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Divider 1">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7" name="Footer Placeholder 6">
            <a:extLst>
              <a:ext uri="{FF2B5EF4-FFF2-40B4-BE49-F238E27FC236}">
                <a16:creationId xmlns:a16="http://schemas.microsoft.com/office/drawing/2014/main" id="{89318202-F5EF-4F94-A2FB-2820022F3F3D}"/>
              </a:ext>
            </a:extLst>
          </p:cNvPr>
          <p:cNvSpPr>
            <a:spLocks noGrp="1"/>
          </p:cNvSpPr>
          <p:nvPr>
            <p:ph type="ftr" sz="quarter" idx="17"/>
          </p:nvPr>
        </p:nvSpPr>
        <p:spPr>
          <a:xfrm>
            <a:off x="754226" y="6494041"/>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pic>
        <p:nvPicPr>
          <p:cNvPr id="8" name="Picture 7" descr="A picture containing drawing, clock&#10;&#10;Description automatically generated">
            <a:extLst>
              <a:ext uri="{FF2B5EF4-FFF2-40B4-BE49-F238E27FC236}">
                <a16:creationId xmlns:a16="http://schemas.microsoft.com/office/drawing/2014/main" id="{3337CFDD-6A45-4B8B-A44A-81963DA234F6}"/>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219154900"/>
      </p:ext>
    </p:extLst>
  </p:cSld>
  <p:clrMapOvr>
    <a:masterClrMapping/>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ver Basic - Dark, White Tex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fld id="{7140DB58-C382-4D4A-B4C9-306C0CDE029A}" type="datetime2">
              <a:rPr lang="en-US" smtClean="0"/>
              <a:t>Saturday, October 1,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26" name="TextBox 25">
            <a:extLst>
              <a:ext uri="{FF2B5EF4-FFF2-40B4-BE49-F238E27FC236}">
                <a16:creationId xmlns:a16="http://schemas.microsoft.com/office/drawing/2014/main" id="{95C777F7-C185-0145-A86B-3A8769FF5A97}"/>
              </a:ext>
            </a:extLst>
          </p:cNvPr>
          <p:cNvSpPr txBox="1"/>
          <p:nvPr userDrawn="1"/>
        </p:nvSpPr>
        <p:spPr>
          <a:xfrm>
            <a:off x="1149093" y="5959153"/>
            <a:ext cx="3102015" cy="115747"/>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2021 Accenture. All rights reserved.</a:t>
            </a:r>
            <a:endParaRPr lang="en-US" sz="800" dirty="0">
              <a:solidFill>
                <a:schemeClr val="tx1"/>
              </a:solidFill>
            </a:endParaRPr>
          </a:p>
          <a:p>
            <a:pPr algn="r" defTabSz="228600">
              <a:spcAft>
                <a:spcPts val="1200"/>
              </a:spcAft>
            </a:pPr>
            <a:endParaRPr lang="en-US" noProof="0" dirty="0">
              <a:solidFill>
                <a:schemeClr val="tx1"/>
              </a:solidFill>
            </a:endParaRPr>
          </a:p>
        </p:txBody>
      </p:sp>
      <p:sp>
        <p:nvSpPr>
          <p:cNvPr id="4" name="TextBox 3">
            <a:extLst>
              <a:ext uri="{FF2B5EF4-FFF2-40B4-BE49-F238E27FC236}">
                <a16:creationId xmlns:a16="http://schemas.microsoft.com/office/drawing/2014/main" id="{844FA456-2D38-40C1-B831-1BBEA124254A}"/>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or Mid Purple (Accent 2)</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10785629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p15:clr>
            <a:srgbClr val="5ACBF0"/>
          </p15:clr>
        </p15:guide>
        <p15:guide id="2" orient="horz" pos="2520">
          <p15:clr>
            <a:srgbClr val="5ACBF0"/>
          </p15:clr>
        </p15:guide>
        <p15:guide id="3" pos="72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Basic - Light, Black Tex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pic>
        <p:nvPicPr>
          <p:cNvPr id="8" name="Graphic 7">
            <a:extLst>
              <a:ext uri="{FF2B5EF4-FFF2-40B4-BE49-F238E27FC236}">
                <a16:creationId xmlns:a16="http://schemas.microsoft.com/office/drawing/2014/main" id="{4F59C2A9-CAAD-4437-A35B-5F02FAD0D904}"/>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fld id="{8A775A16-A4B2-4AE5-AFA0-950C115C747E}" type="datetime2">
              <a:rPr lang="en-US" smtClean="0"/>
              <a:t>Saturday, October 1,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26" name="TextBox 25">
            <a:extLst>
              <a:ext uri="{FF2B5EF4-FFF2-40B4-BE49-F238E27FC236}">
                <a16:creationId xmlns:a16="http://schemas.microsoft.com/office/drawing/2014/main" id="{B49246FF-2C3D-9D46-B1DB-1D6FABA657CD}"/>
              </a:ext>
            </a:extLst>
          </p:cNvPr>
          <p:cNvSpPr txBox="1"/>
          <p:nvPr userDrawn="1"/>
        </p:nvSpPr>
        <p:spPr>
          <a:xfrm>
            <a:off x="1149093" y="5970728"/>
            <a:ext cx="3102015" cy="115747"/>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dirty="0">
                <a:solidFill>
                  <a:schemeClr val="tx2"/>
                </a:solidFill>
              </a:rPr>
              <a:t>Copyright © 2021 Accenture. All rights reserved.</a:t>
            </a:r>
            <a:endParaRPr lang="en-US" noProof="0" dirty="0">
              <a:solidFill>
                <a:schemeClr val="tx2"/>
              </a:solidFill>
            </a:endParaRPr>
          </a:p>
        </p:txBody>
      </p:sp>
    </p:spTree>
    <p:extLst>
      <p:ext uri="{BB962C8B-B14F-4D97-AF65-F5344CB8AC3E}">
        <p14:creationId xmlns:p14="http://schemas.microsoft.com/office/powerpoint/2010/main" val="8553992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userDrawn="1">
          <p15:clr>
            <a:srgbClr val="5ACBF0"/>
          </p15:clr>
        </p15:guide>
        <p15:guide id="2" orient="horz" pos="2520" userDrawn="1">
          <p15:clr>
            <a:srgbClr val="5ACBF0"/>
          </p15:clr>
        </p15:guide>
        <p15:guide id="3" pos="720"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1" name="Text Placeholder 15">
            <a:extLst>
              <a:ext uri="{FF2B5EF4-FFF2-40B4-BE49-F238E27FC236}">
                <a16:creationId xmlns:a16="http://schemas.microsoft.com/office/drawing/2014/main" id="{C1BA4F43-9A33-40BF-9D42-10A895373950}"/>
              </a:ext>
            </a:extLst>
          </p:cNvPr>
          <p:cNvSpPr>
            <a:spLocks noGrp="1"/>
          </p:cNvSpPr>
          <p:nvPr>
            <p:ph type="body" sz="quarter" idx="14" hasCustomPrompt="1"/>
          </p:nvPr>
        </p:nvSpPr>
        <p:spPr>
          <a:xfrm>
            <a:off x="1142999" y="4610100"/>
            <a:ext cx="4952999" cy="1474214"/>
          </a:xfrm>
        </p:spPr>
        <p:txBody>
          <a:bodyPr vert="horz" lIns="0" tIns="0" rIns="0" bIns="0" rtlCol="0">
            <a:noAutofit/>
          </a:bodyPr>
          <a:lstStyle>
            <a:lvl1pPr marL="12700" indent="-12700" algn="l">
              <a:lnSpc>
                <a:spcPct val="90000"/>
              </a:lnSpc>
              <a:buNone/>
              <a:tabLst/>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lvl="0"/>
            <a:r>
              <a:rPr lang="en-GB"/>
              <a:t>Place subtitle here in GT </a:t>
            </a:r>
            <a:r>
              <a:rPr lang="en-GB" err="1"/>
              <a:t>Sectra</a:t>
            </a:r>
            <a:r>
              <a:rPr lang="en-GB"/>
              <a:t> Fine 24pt</a:t>
            </a:r>
            <a:endParaRPr lang="en-US"/>
          </a:p>
        </p:txBody>
      </p:sp>
    </p:spTree>
    <p:extLst>
      <p:ext uri="{BB962C8B-B14F-4D97-AF65-F5344CB8AC3E}">
        <p14:creationId xmlns:p14="http://schemas.microsoft.com/office/powerpoint/2010/main" val="21849181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with Image - Gradient Light">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F230BE-E12B-4B12-B01F-61A3FEC100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2"/>
            <a:ext cx="12191994" cy="6857997"/>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2999"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8" cy="3915092"/>
          </a:xfrm>
        </p:spPr>
        <p:txBody>
          <a:bodyPr anchor="b"/>
          <a:lstStyle>
            <a:lvl1pPr>
              <a:defRPr sz="5400">
                <a:solidFill>
                  <a:schemeClr val="tx1"/>
                </a:solidFill>
              </a:defRPr>
            </a:lvl1pPr>
          </a:lstStyle>
          <a:p>
            <a:r>
              <a:rPr lang="en-US"/>
              <a:t>Section title 54pt</a:t>
            </a:r>
          </a:p>
        </p:txBody>
      </p:sp>
      <p:sp>
        <p:nvSpPr>
          <p:cNvPr id="27" name="TextBox 26">
            <a:extLst>
              <a:ext uri="{FF2B5EF4-FFF2-40B4-BE49-F238E27FC236}">
                <a16:creationId xmlns:a16="http://schemas.microsoft.com/office/drawing/2014/main" id="{5B5705D7-5365-4FDC-B41B-8DBB58CDEE10}"/>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29" name="TextBox 28">
            <a:extLst>
              <a:ext uri="{FF2B5EF4-FFF2-40B4-BE49-F238E27FC236}">
                <a16:creationId xmlns:a16="http://schemas.microsoft.com/office/drawing/2014/main" id="{8F437B85-F911-4C8D-9468-5AF6FC49DE17}"/>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pic>
        <p:nvPicPr>
          <p:cNvPr id="33" name="Picture 32">
            <a:extLst>
              <a:ext uri="{FF2B5EF4-FFF2-40B4-BE49-F238E27FC236}">
                <a16:creationId xmlns:a16="http://schemas.microsoft.com/office/drawing/2014/main" id="{A9E94FE1-7A96-4985-B027-96607E09045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
        <p:nvSpPr>
          <p:cNvPr id="9" name="Text Placeholder 8">
            <a:extLst>
              <a:ext uri="{FF2B5EF4-FFF2-40B4-BE49-F238E27FC236}">
                <a16:creationId xmlns:a16="http://schemas.microsoft.com/office/drawing/2014/main" id="{BD15763B-29DE-5842-9F25-C3613114D2A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77960417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Dark Purple">
    <p:bg>
      <p:bgPr>
        <a:solidFill>
          <a:schemeClr val="accent3"/>
        </a:solidFill>
        <a:effectLst/>
      </p:bgPr>
    </p:bg>
    <p:spTree>
      <p:nvGrpSpPr>
        <p:cNvPr id="1" name=""/>
        <p:cNvGrpSpPr/>
        <p:nvPr/>
      </p:nvGrpSpPr>
      <p:grpSpPr>
        <a:xfrm>
          <a:off x="0" y="0"/>
          <a:ext cx="0" cy="0"/>
          <a:chOff x="0" y="0"/>
          <a:chExt cx="0" cy="0"/>
        </a:xfrm>
      </p:grpSpPr>
      <p:pic>
        <p:nvPicPr>
          <p:cNvPr id="13" name="Picture 12" descr="Background pattern&#10;&#10;Description automatically generated">
            <a:extLst>
              <a:ext uri="{FF2B5EF4-FFF2-40B4-BE49-F238E27FC236}">
                <a16:creationId xmlns:a16="http://schemas.microsoft.com/office/drawing/2014/main" id="{22C143E8-DD15-4271-878B-9FB6C450FCE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0482" b="19537"/>
          <a:stretch/>
        </p:blipFill>
        <p:spPr>
          <a:xfrm>
            <a:off x="0" y="0"/>
            <a:ext cx="12192000" cy="3427713"/>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36233B92-45BF-2844-92CF-A75DE09F6EBC}"/>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9955934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22" name="Picture 21" descr="Background pattern&#10;&#10;Description automatically generated">
            <a:extLst>
              <a:ext uri="{FF2B5EF4-FFF2-40B4-BE49-F238E27FC236}">
                <a16:creationId xmlns:a16="http://schemas.microsoft.com/office/drawing/2014/main" id="{0CD753C7-2DCF-4C34-80DC-870F688988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425952"/>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25298933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Light">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8F4B10C-5234-40B6-8CA6-79B2DF02B86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6" name="Rectangle 5">
            <a:extLst>
              <a:ext uri="{FF2B5EF4-FFF2-40B4-BE49-F238E27FC236}">
                <a16:creationId xmlns:a16="http://schemas.microsoft.com/office/drawing/2014/main" id="{DAB64210-BE23-4613-90AC-3738A40ED78F}"/>
              </a:ext>
            </a:extLst>
          </p:cNvPr>
          <p:cNvSpPr/>
          <p:nvPr userDrawn="1"/>
        </p:nvSpPr>
        <p:spPr>
          <a:xfrm>
            <a:off x="0" y="3428999"/>
            <a:ext cx="12192000" cy="3429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85602A9B-7D88-4730-BA84-E2AEAFB9998C}"/>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5" name="TextBox 4">
            <a:extLst>
              <a:ext uri="{FF2B5EF4-FFF2-40B4-BE49-F238E27FC236}">
                <a16:creationId xmlns:a16="http://schemas.microsoft.com/office/drawing/2014/main" id="{BD20B5CF-ECAF-4871-B303-435D56BF9C7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8" name="TextBox 7">
            <a:extLst>
              <a:ext uri="{FF2B5EF4-FFF2-40B4-BE49-F238E27FC236}">
                <a16:creationId xmlns:a16="http://schemas.microsoft.com/office/drawing/2014/main" id="{FC829F91-EB74-4AA2-B649-E33D7237FE06}"/>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2" name="Text Placeholder 8">
            <a:extLst>
              <a:ext uri="{FF2B5EF4-FFF2-40B4-BE49-F238E27FC236}">
                <a16:creationId xmlns:a16="http://schemas.microsoft.com/office/drawing/2014/main" id="{0741A08E-B93F-E14E-AB8A-C62CD19AED61}"/>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25381325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Tree>
    <p:extLst>
      <p:ext uri="{BB962C8B-B14F-4D97-AF65-F5344CB8AC3E}">
        <p14:creationId xmlns:p14="http://schemas.microsoft.com/office/powerpoint/2010/main" val="481446463"/>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Full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a:t>Place text here, use indent to access other levels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dirty="0"/>
              <a:t>Add image</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dirty="0"/>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2021 Accenture. All rights reserved.</a:t>
            </a:r>
            <a:endParaRPr lang="en-US" noProof="0" dirty="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dirty="0"/>
              <a:t>Add image here</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dirty="0"/>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a:ln>
                  <a:noFill/>
                </a:ln>
                <a:solidFill>
                  <a:srgbClr val="000000"/>
                </a:solidFill>
                <a:effectLst/>
                <a:uLnTx/>
                <a:uFillTx/>
                <a:latin typeface="Graphik"/>
                <a:ea typeface="+mj-ea"/>
                <a:cs typeface="+mj-cs"/>
              </a:rPr>
              <a:t>P</a:t>
            </a:r>
            <a:r>
              <a:rPr kumimoji="0" lang="en-US" sz="3600" b="1" i="0" u="none" strike="noStrike" kern="1200" cap="none" spc="0" normalizeH="0" baseline="0" noProof="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2021 Accenture. All rights reserved.</a:t>
            </a:r>
            <a:endParaRPr lang="en-US" noProof="0" dirty="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Light 1">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7A31FE-1E07-4053-A99E-D3461DEE400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87" y="668"/>
            <a:ext cx="12189628" cy="6856665"/>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key message here</a:t>
            </a:r>
          </a:p>
        </p:txBody>
      </p:sp>
      <p:sp>
        <p:nvSpPr>
          <p:cNvPr id="6" name="TextBox 5">
            <a:extLst>
              <a:ext uri="{FF2B5EF4-FFF2-40B4-BE49-F238E27FC236}">
                <a16:creationId xmlns:a16="http://schemas.microsoft.com/office/drawing/2014/main" id="{C36B84D5-0A22-4711-8F52-BDC8137A168E}"/>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8" name="TextBox 7">
            <a:extLst>
              <a:ext uri="{FF2B5EF4-FFF2-40B4-BE49-F238E27FC236}">
                <a16:creationId xmlns:a16="http://schemas.microsoft.com/office/drawing/2014/main" id="{3CADCD88-2176-4497-B5B6-CEC45FAC70F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pic>
        <p:nvPicPr>
          <p:cNvPr id="4" name="Picture 3">
            <a:extLst>
              <a:ext uri="{FF2B5EF4-FFF2-40B4-BE49-F238E27FC236}">
                <a16:creationId xmlns:a16="http://schemas.microsoft.com/office/drawing/2014/main" id="{23951368-DA63-486C-A3F0-C29653258BF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Tree>
    <p:extLst>
      <p:ext uri="{BB962C8B-B14F-4D97-AF65-F5344CB8AC3E}">
        <p14:creationId xmlns:p14="http://schemas.microsoft.com/office/powerpoint/2010/main" val="709745234"/>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algn="r" defTabSz="228600">
                <a:spcAft>
                  <a:spcPts val="1200"/>
                </a:spcAft>
              </a:pPr>
              <a:t>‹#›</a:t>
            </a:fld>
            <a:endParaRPr lang="en-GB" dirty="0"/>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434423322"/>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0432450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dirty="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dirty="0"/>
              <a:t>Our expansive asset library including fonts, photography, iconography and custom slides are available </a:t>
            </a:r>
            <a:r>
              <a:rPr lang="en-GB" sz="1600" dirty="0">
                <a:solidFill>
                  <a:schemeClr val="accent1"/>
                </a:solidFill>
              </a:rPr>
              <a:t>[here &lt;link&gt;]</a:t>
            </a:r>
            <a:r>
              <a:rPr lang="en-GB" sz="1600" dirty="0"/>
              <a:t>. Contact </a:t>
            </a:r>
            <a:r>
              <a:rPr kumimoji="0" lang="en-GB" sz="1600" b="0" i="0" u="none" strike="noStrike" kern="1200" cap="none" spc="0" normalizeH="0" baseline="0" noProof="0" dirty="0">
                <a:ln>
                  <a:noFill/>
                </a:ln>
                <a:solidFill>
                  <a:srgbClr val="A100FF"/>
                </a:solidFill>
                <a:effectLst/>
                <a:uLnTx/>
                <a:uFillTx/>
                <a:latin typeface="Graphik Regular"/>
                <a:ea typeface="+mn-ea"/>
                <a:cs typeface="+mn-cs"/>
                <a:hlinkClick r:id="rId2"/>
              </a:rPr>
              <a:t>Amy.Ritz@Accenture.com</a:t>
            </a:r>
            <a:r>
              <a:rPr kumimoji="0" lang="en-GB" sz="1600" b="0" i="0" u="none" strike="noStrike" kern="1200" cap="none" spc="0" normalizeH="0" baseline="0" noProof="0" dirty="0">
                <a:ln>
                  <a:noFill/>
                </a:ln>
                <a:solidFill>
                  <a:srgbClr val="A100FF"/>
                </a:solidFill>
                <a:effectLst/>
                <a:uLnTx/>
                <a:uFillTx/>
                <a:latin typeface="Graphik Regular"/>
                <a:ea typeface="+mn-ea"/>
                <a:cs typeface="+mn-cs"/>
              </a:rPr>
              <a:t> </a:t>
            </a:r>
            <a:r>
              <a:rPr lang="en-GB" sz="1600" dirty="0"/>
              <a:t>for further information. Access the icons below through </a:t>
            </a:r>
            <a:r>
              <a:rPr lang="en-GB" sz="1600" b="1" dirty="0">
                <a:solidFill>
                  <a:schemeClr val="accent1"/>
                </a:solidFill>
              </a:rPr>
              <a:t>View &gt; Slide Master</a:t>
            </a:r>
            <a:r>
              <a:rPr lang="en-GB" sz="1600" dirty="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dirty="0">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148958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FFA725-883D-D243-B475-CEF8C282ED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5415641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314A7-305B-4E0B-96B7-5B0949118DB0}" type="datetimeFigureOut">
              <a:rPr lang="en-IN" smtClean="0"/>
              <a:t>01-10-2022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34518856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314A7-305B-4E0B-96B7-5B0949118DB0}" type="datetimeFigureOut">
              <a:rPr lang="en-IN" smtClean="0"/>
              <a:t>01-10-2022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0108628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314A7-305B-4E0B-96B7-5B0949118DB0}" type="datetimeFigureOut">
              <a:rPr lang="en-IN" smtClean="0"/>
              <a:t>01-10-2022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5141436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314A7-305B-4E0B-96B7-5B0949118DB0}" type="datetimeFigureOut">
              <a:rPr lang="en-IN" smtClean="0"/>
              <a:t>01-10-2022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6549803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314A7-305B-4E0B-96B7-5B0949118DB0}" type="datetimeFigureOut">
              <a:rPr lang="en-IN" smtClean="0"/>
              <a:t>01-10-2022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480180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01-10-2022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14310395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01-10-2022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35700520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2773787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54772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041730969"/>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3926254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spTree>
    <p:extLst>
      <p:ext uri="{BB962C8B-B14F-4D97-AF65-F5344CB8AC3E}">
        <p14:creationId xmlns:p14="http://schemas.microsoft.com/office/powerpoint/2010/main" val="3275332922"/>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3246921004"/>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2718961738"/>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107795727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tx1"/>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7AB52F34-4FE5-48B6-38F5-204C063496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3044813874"/>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2_Greetings + Greater Than L">
    <p:bg>
      <p:bgPr>
        <a:solidFill>
          <a:schemeClr val="tx1"/>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03480952-D46F-8A15-415F-5BD167F1B47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6" name="Big number">
            <a:extLst>
              <a:ext uri="{FF2B5EF4-FFF2-40B4-BE49-F238E27FC236}">
                <a16:creationId xmlns:a16="http://schemas.microsoft.com/office/drawing/2014/main" id="{AF875396-CEBE-1CA8-8B88-FC8618F53686}"/>
              </a:ext>
            </a:extLst>
          </p:cNvPr>
          <p:cNvSpPr>
            <a:spLocks noGrp="1"/>
          </p:cNvSpPr>
          <p:nvPr>
            <p:ph type="body" idx="10" hasCustomPrompt="1"/>
          </p:nvPr>
        </p:nvSpPr>
        <p:spPr>
          <a:xfrm>
            <a:off x="-1504393" y="1210514"/>
            <a:ext cx="7470218" cy="4411980"/>
          </a:xfrm>
        </p:spPr>
        <p:txBody>
          <a:bodyPr anchor="b"/>
          <a:lstStyle>
            <a:lvl1pPr marL="0" indent="0" algn="l" defTabSz="914034" rtl="0" eaLnBrk="1" latinLnBrk="0" hangingPunct="1">
              <a:lnSpc>
                <a:spcPct val="80000"/>
              </a:lnSpc>
              <a:spcBef>
                <a:spcPct val="0"/>
              </a:spcBef>
              <a:spcAft>
                <a:spcPts val="0"/>
              </a:spcAft>
              <a:buNone/>
              <a:defRPr kumimoji="0" lang="en-US" sz="35000" b="1" i="0" u="none" strike="noStrike" kern="1200" cap="none" spc="-300" normalizeH="0" baseline="0" dirty="0">
                <a:ln>
                  <a:noFill/>
                </a:ln>
                <a:solidFill>
                  <a:srgbClr val="FFFFFF">
                    <a:alpha val="10000"/>
                  </a:srgbClr>
                </a:solidFill>
                <a:effectLst/>
                <a:uLnTx/>
                <a:uFillTx/>
                <a:latin typeface="Graphik Bold" panose="020B0803030202060203" pitchFamily="34" charset="0"/>
                <a:ea typeface="Graphik" charset="0"/>
                <a:cs typeface="Graphik" charset="0"/>
              </a:defRPr>
            </a:lvl1pPr>
            <a:lvl2pPr marL="457017" indent="0">
              <a:buNone/>
              <a:defRPr sz="1999">
                <a:solidFill>
                  <a:schemeClr val="tx1">
                    <a:tint val="75000"/>
                  </a:schemeClr>
                </a:solidFill>
              </a:defRPr>
            </a:lvl2pPr>
            <a:lvl3pPr marL="914034" indent="0">
              <a:buNone/>
              <a:defRPr sz="1799">
                <a:solidFill>
                  <a:schemeClr val="tx1">
                    <a:tint val="75000"/>
                  </a:schemeClr>
                </a:solidFill>
              </a:defRPr>
            </a:lvl3pPr>
            <a:lvl4pPr marL="1371051" indent="0">
              <a:buNone/>
              <a:defRPr sz="1599">
                <a:solidFill>
                  <a:schemeClr val="tx1">
                    <a:tint val="75000"/>
                  </a:schemeClr>
                </a:solidFill>
              </a:defRPr>
            </a:lvl4pPr>
            <a:lvl5pPr marL="1828068" indent="0">
              <a:buNone/>
              <a:defRPr sz="1599">
                <a:solidFill>
                  <a:schemeClr val="tx1">
                    <a:tint val="75000"/>
                  </a:schemeClr>
                </a:solidFill>
              </a:defRPr>
            </a:lvl5pPr>
            <a:lvl6pPr marL="2285086" indent="0">
              <a:buNone/>
              <a:defRPr sz="1599">
                <a:solidFill>
                  <a:schemeClr val="tx1">
                    <a:tint val="75000"/>
                  </a:schemeClr>
                </a:solidFill>
              </a:defRPr>
            </a:lvl6pPr>
            <a:lvl7pPr marL="2742103" indent="0">
              <a:buNone/>
              <a:defRPr sz="1599">
                <a:solidFill>
                  <a:schemeClr val="tx1">
                    <a:tint val="75000"/>
                  </a:schemeClr>
                </a:solidFill>
              </a:defRPr>
            </a:lvl7pPr>
            <a:lvl8pPr marL="3199120" indent="0">
              <a:buNone/>
              <a:defRPr sz="1599">
                <a:solidFill>
                  <a:schemeClr val="tx1">
                    <a:tint val="75000"/>
                  </a:schemeClr>
                </a:solidFill>
              </a:defRPr>
            </a:lvl8pPr>
            <a:lvl9pPr marL="3656137" indent="0">
              <a:buNone/>
              <a:defRPr sz="1599">
                <a:solidFill>
                  <a:schemeClr val="tx1">
                    <a:tint val="75000"/>
                  </a:schemeClr>
                </a:solidFill>
              </a:defRPr>
            </a:lvl9pPr>
          </a:lstStyle>
          <a:p>
            <a:pPr marL="0" lvl="0" indent="0" algn="l" defTabSz="914034" rtl="0" eaLnBrk="1" latinLnBrk="0" hangingPunct="1">
              <a:lnSpc>
                <a:spcPct val="100000"/>
              </a:lnSpc>
              <a:spcBef>
                <a:spcPts val="0"/>
              </a:spcBef>
              <a:spcAft>
                <a:spcPts val="0"/>
              </a:spcAft>
              <a:buFont typeface="Arial" panose="020B0604020202020204" pitchFamily="34" charset="0"/>
              <a:buNone/>
            </a:pPr>
            <a:r>
              <a:rPr lang="en-US"/>
              <a:t>01</a:t>
            </a:r>
          </a:p>
        </p:txBody>
      </p:sp>
      <p:sp>
        <p:nvSpPr>
          <p:cNvPr id="7" name="Intro text">
            <a:extLst>
              <a:ext uri="{FF2B5EF4-FFF2-40B4-BE49-F238E27FC236}">
                <a16:creationId xmlns:a16="http://schemas.microsoft.com/office/drawing/2014/main" id="{D2B03D1E-353E-D768-6A30-AA55AE069D8A}"/>
              </a:ext>
            </a:extLst>
          </p:cNvPr>
          <p:cNvSpPr>
            <a:spLocks noGrp="1"/>
          </p:cNvSpPr>
          <p:nvPr>
            <p:ph type="body" sz="quarter" idx="14" hasCustomPrompt="1"/>
          </p:nvPr>
        </p:nvSpPr>
        <p:spPr>
          <a:xfrm>
            <a:off x="4275138" y="3428728"/>
            <a:ext cx="7535862" cy="2193766"/>
          </a:xfrm>
        </p:spPr>
        <p:txBody>
          <a:bodyPr lIns="0" anchor="b"/>
          <a:lstStyle>
            <a:lvl1pPr marL="0" indent="0">
              <a:lnSpc>
                <a:spcPct val="110000"/>
              </a:lnSpc>
              <a:buNone/>
              <a:defRPr kumimoji="0" lang="en-US" sz="4400" b="1" i="0" u="none" strike="noStrike" kern="1200" cap="none" spc="0" normalizeH="0" baseline="0" dirty="0">
                <a:ln>
                  <a:noFill/>
                </a:ln>
                <a:solidFill>
                  <a:srgbClr val="FFFFFF"/>
                </a:solidFill>
                <a:effectLst/>
                <a:uLnTx/>
                <a:uFillTx/>
                <a:latin typeface="+mn-lt"/>
                <a:ea typeface="Graphik Extralight" charset="0"/>
                <a:cs typeface="Graphik Extralight" charset="0"/>
              </a:defRPr>
            </a:lvl1pPr>
            <a:lvl2pPr marL="0" indent="0">
              <a:lnSpc>
                <a:spcPct val="110000"/>
              </a:lnSpc>
              <a:buFont typeface="Arial" panose="020B0604020202020204" pitchFamily="34" charset="0"/>
              <a:buNone/>
              <a:defRPr kumimoji="0" lang="en-US" sz="4400" b="1" i="0" u="none" strike="noStrike" kern="1200" cap="none" spc="0" normalizeH="0" baseline="0" dirty="0">
                <a:ln>
                  <a:noFill/>
                </a:ln>
                <a:solidFill>
                  <a:srgbClr val="FFFFFF"/>
                </a:solidFill>
                <a:effectLst/>
                <a:uLnTx/>
                <a:uFillTx/>
                <a:latin typeface="+mj-lt"/>
                <a:ea typeface="Graphik Extralight" charset="0"/>
                <a:cs typeface="Graphik Extralight" charset="0"/>
              </a:defRPr>
            </a:lvl2pPr>
            <a:lvl3pPr marL="0" indent="0">
              <a:buNone/>
              <a:defRPr sz="5400">
                <a:latin typeface="+mj-lt"/>
              </a:defRPr>
            </a:lvl3pPr>
          </a:lstStyle>
          <a:p>
            <a:pPr lvl="0"/>
            <a:r>
              <a:rPr lang="en-US"/>
              <a:t>Click to edit </a:t>
            </a:r>
            <a:r>
              <a:rPr lang="pl-PL"/>
              <a:t>m</a:t>
            </a:r>
            <a:r>
              <a:rPr lang="en-US"/>
              <a:t>aster text</a:t>
            </a:r>
            <a:endParaRPr lang="pl-PL"/>
          </a:p>
          <a:p>
            <a:pPr lvl="1"/>
            <a:r>
              <a:rPr lang="en-US"/>
              <a:t>Second level</a:t>
            </a:r>
          </a:p>
        </p:txBody>
      </p:sp>
    </p:spTree>
    <p:extLst>
      <p:ext uri="{BB962C8B-B14F-4D97-AF65-F5344CB8AC3E}">
        <p14:creationId xmlns:p14="http://schemas.microsoft.com/office/powerpoint/2010/main" val="1528353894"/>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114485412"/>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latin typeface="Graphik"/>
              <a:ea typeface="+mn-ea"/>
              <a:cs typeface="+mn-cs"/>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202F806-53EB-4AFB-B0F7-2A7BC4E5136F}"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Saturday, October 1,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3360902752"/>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6074C878-35E6-4631-95D1-AE66D6398682}"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Saturday, October 1,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latin typeface="Graphik"/>
              <a:ea typeface="+mn-ea"/>
              <a:cs typeface="+mn-cs"/>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97548716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provided selections in the image library</a:t>
            </a:r>
            <a:endParaRPr lang="en-US" noProof="0" dirty="0"/>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4202F806-53EB-4AFB-B0F7-2A7BC4E5136F}" type="datetime2">
              <a:rPr lang="en-US" smtClean="0"/>
              <a:t>Saturday, October 1, 2022</a:t>
            </a:fld>
            <a:endParaRPr lang="en-US" dirty="0"/>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EF6557B-1FAD-4B21-979D-AF32AE2ABE3A}"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Saturday, October 1,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latin typeface="Graphik"/>
              <a:ea typeface="+mn-ea"/>
              <a:cs typeface="+mn-cs"/>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189054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84C2CB2-4FB2-4965-A2E7-4A3640116F06}"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Saturday, October 1,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9662581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Saturday, October 1,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6643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20623877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2_Cover Image - Left-aligned, GTS">
    <p:bg>
      <p:bgPr>
        <a:solidFill>
          <a:schemeClr val="tx1"/>
        </a:solidFill>
        <a:effectLst/>
      </p:bgPr>
    </p:bg>
    <p:spTree>
      <p:nvGrpSpPr>
        <p:cNvPr id="1" name=""/>
        <p:cNvGrpSpPr/>
        <p:nvPr/>
      </p:nvGrpSpPr>
      <p:grpSpPr>
        <a:xfrm>
          <a:off x="0" y="0"/>
          <a:ext cx="0" cy="0"/>
          <a:chOff x="0" y="0"/>
          <a:chExt cx="0" cy="0"/>
        </a:xfrm>
      </p:grpSpPr>
      <p:pic>
        <p:nvPicPr>
          <p:cNvPr id="11" name="Picture 10" descr="A person holding a phone&#10;&#10;Description automatically generated with low confidence">
            <a:extLst>
              <a:ext uri="{FF2B5EF4-FFF2-40B4-BE49-F238E27FC236}">
                <a16:creationId xmlns:a16="http://schemas.microsoft.com/office/drawing/2014/main" id="{35E12AEE-A497-0C9A-6E09-5F9929A7850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25"/>
          <a:stretch/>
        </p:blipFill>
        <p:spPr>
          <a:xfrm>
            <a:off x="135807" y="130130"/>
            <a:ext cx="11920383" cy="6597740"/>
          </a:xfrm>
          <a:prstGeom prst="rect">
            <a:avLst/>
          </a:prstGeom>
        </p:spPr>
      </p:pic>
      <p:sp>
        <p:nvSpPr>
          <p:cNvPr id="3" name="Rectangle 2">
            <a:extLst>
              <a:ext uri="{FF2B5EF4-FFF2-40B4-BE49-F238E27FC236}">
                <a16:creationId xmlns:a16="http://schemas.microsoft.com/office/drawing/2014/main" id="{B3E2B9D2-D276-971C-0D86-7CE57545D784}"/>
              </a:ext>
            </a:extLst>
          </p:cNvPr>
          <p:cNvSpPr/>
          <p:nvPr userDrawn="1"/>
        </p:nvSpPr>
        <p:spPr>
          <a:xfrm>
            <a:off x="135807" y="130130"/>
            <a:ext cx="11919600" cy="6598800"/>
          </a:xfrm>
          <a:prstGeom prst="rect">
            <a:avLst/>
          </a:prstGeom>
          <a:gradFill>
            <a:gsLst>
              <a:gs pos="0">
                <a:schemeClr val="bg1">
                  <a:alpha val="48000"/>
                </a:schemeClr>
              </a:gs>
              <a:gs pos="63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IN"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1600807"/>
            <a:ext cx="6246042" cy="2492990"/>
          </a:xfrm>
        </p:spPr>
        <p:txBody>
          <a:bodyPr wrap="square" anchor="b">
            <a:spAutoFit/>
          </a:bodyPr>
          <a:lstStyle>
            <a:lvl1pPr algn="l">
              <a:lnSpc>
                <a:spcPct val="90000"/>
              </a:lnSpc>
              <a:defRPr sz="6000">
                <a:solidFill>
                  <a:schemeClr val="tx1"/>
                </a:solidFill>
              </a:defRPr>
            </a:lvl1pPr>
          </a:lstStyle>
          <a:p>
            <a:r>
              <a:rPr lang="en-US"/>
              <a:t>Place presentation title here 48pt</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9" name="Text Placeholder 8">
            <a:extLst>
              <a:ext uri="{FF2B5EF4-FFF2-40B4-BE49-F238E27FC236}">
                <a16:creationId xmlns:a16="http://schemas.microsoft.com/office/drawing/2014/main" id="{6407A4A4-F42C-1A83-FEDA-0AFDFFFDDDB1}"/>
              </a:ext>
            </a:extLst>
          </p:cNvPr>
          <p:cNvSpPr>
            <a:spLocks noGrp="1"/>
          </p:cNvSpPr>
          <p:nvPr>
            <p:ph type="body" sz="quarter" idx="10"/>
          </p:nvPr>
        </p:nvSpPr>
        <p:spPr>
          <a:xfrm>
            <a:off x="381000" y="4224338"/>
            <a:ext cx="5715000" cy="763587"/>
          </a:xfrm>
        </p:spPr>
        <p:txBody>
          <a:bodyPr/>
          <a:lstStyle>
            <a:lvl1pPr>
              <a:defRPr kumimoji="0" lang="en-US" sz="1400" b="1" i="0" u="none" strike="noStrike" kern="1200" cap="none" spc="0" normalizeH="0" baseline="0" dirty="0" smtClean="0">
                <a:ln>
                  <a:noFill/>
                </a:ln>
                <a:solidFill>
                  <a:schemeClr val="tx1"/>
                </a:solidFill>
                <a:effectLst/>
                <a:uLnTx/>
                <a:uFillTx/>
                <a:latin typeface="Graphik"/>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Second level</a:t>
            </a:r>
          </a:p>
        </p:txBody>
      </p:sp>
      <p:pic>
        <p:nvPicPr>
          <p:cNvPr id="10" name="Picture 9" descr="A picture containing card, drawing, crosswalk, table&#10;&#10;Description automatically generated">
            <a:extLst>
              <a:ext uri="{FF2B5EF4-FFF2-40B4-BE49-F238E27FC236}">
                <a16:creationId xmlns:a16="http://schemas.microsoft.com/office/drawing/2014/main" id="{0E794878-155D-0A98-C8A9-BA95ED185803}"/>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41437227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3_Cover Image - Left-aligned, GT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5E12AEE-A497-0C9A-6E09-5F9929A7850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b="-7"/>
          <a:stretch/>
        </p:blipFill>
        <p:spPr>
          <a:xfrm>
            <a:off x="135807" y="130130"/>
            <a:ext cx="11920383" cy="6597740"/>
          </a:xfrm>
          <a:prstGeom prst="rect">
            <a:avLst/>
          </a:prstGeom>
        </p:spPr>
      </p:pic>
      <p:sp>
        <p:nvSpPr>
          <p:cNvPr id="3" name="Rectangle 2">
            <a:extLst>
              <a:ext uri="{FF2B5EF4-FFF2-40B4-BE49-F238E27FC236}">
                <a16:creationId xmlns:a16="http://schemas.microsoft.com/office/drawing/2014/main" id="{CCE26307-5B82-F1F6-7677-1526D04B1832}"/>
              </a:ext>
            </a:extLst>
          </p:cNvPr>
          <p:cNvSpPr/>
          <p:nvPr userDrawn="1"/>
        </p:nvSpPr>
        <p:spPr>
          <a:xfrm>
            <a:off x="135807" y="130130"/>
            <a:ext cx="5871454" cy="6597740"/>
          </a:xfrm>
          <a:prstGeom prst="rect">
            <a:avLst/>
          </a:prstGeom>
          <a:gradFill>
            <a:gsLst>
              <a:gs pos="100000">
                <a:schemeClr val="bg1">
                  <a:alpha val="0"/>
                </a:schemeClr>
              </a:gs>
              <a:gs pos="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IN" dirty="0"/>
          </a:p>
        </p:txBody>
      </p:sp>
      <p:sp>
        <p:nvSpPr>
          <p:cNvPr id="5" name="Freeform: Shape 4">
            <a:extLst>
              <a:ext uri="{FF2B5EF4-FFF2-40B4-BE49-F238E27FC236}">
                <a16:creationId xmlns:a16="http://schemas.microsoft.com/office/drawing/2014/main" id="{68D73DB1-391D-4EBC-A01D-D0A58B320E3F}"/>
              </a:ext>
            </a:extLst>
          </p:cNvPr>
          <p:cNvSpPr/>
          <p:nvPr/>
        </p:nvSpPr>
        <p:spPr>
          <a:xfrm>
            <a:off x="1200229" y="5941281"/>
            <a:ext cx="138591" cy="146687"/>
          </a:xfrm>
          <a:custGeom>
            <a:avLst/>
            <a:gdLst>
              <a:gd name="connsiteX0" fmla="*/ 0 w 138591"/>
              <a:gd name="connsiteY0" fmla="*/ 103534 h 146687"/>
              <a:gd name="connsiteX1" fmla="*/ 80967 w 138591"/>
              <a:gd name="connsiteY1" fmla="*/ 73473 h 146687"/>
              <a:gd name="connsiteX2" fmla="*/ 0 w 138591"/>
              <a:gd name="connsiteY2" fmla="*/ 41862 h 146687"/>
              <a:gd name="connsiteX3" fmla="*/ 0 w 138591"/>
              <a:gd name="connsiteY3" fmla="*/ 0 h 146687"/>
              <a:gd name="connsiteX4" fmla="*/ 138591 w 138591"/>
              <a:gd name="connsiteY4" fmla="*/ 55815 h 146687"/>
              <a:gd name="connsiteX5" fmla="*/ 138591 w 138591"/>
              <a:gd name="connsiteY5" fmla="*/ 90528 h 146687"/>
              <a:gd name="connsiteX6" fmla="*/ 0 w 138591"/>
              <a:gd name="connsiteY6" fmla="*/ 146688 h 146687"/>
              <a:gd name="connsiteX7" fmla="*/ 0 w 138591"/>
              <a:gd name="connsiteY7" fmla="*/ 103534 h 146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91" h="146687">
                <a:moveTo>
                  <a:pt x="0" y="103534"/>
                </a:moveTo>
                <a:lnTo>
                  <a:pt x="80967" y="73473"/>
                </a:lnTo>
                <a:lnTo>
                  <a:pt x="0" y="41862"/>
                </a:lnTo>
                <a:lnTo>
                  <a:pt x="0" y="0"/>
                </a:lnTo>
                <a:lnTo>
                  <a:pt x="138591" y="55815"/>
                </a:lnTo>
                <a:lnTo>
                  <a:pt x="138591" y="90528"/>
                </a:lnTo>
                <a:lnTo>
                  <a:pt x="0" y="146688"/>
                </a:lnTo>
                <a:lnTo>
                  <a:pt x="0" y="103534"/>
                </a:lnTo>
                <a:close/>
              </a:path>
            </a:pathLst>
          </a:custGeom>
          <a:solidFill>
            <a:schemeClr val="tx1"/>
          </a:solidFill>
          <a:ln w="85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7" name="Freeform: Shape 6">
            <a:extLst>
              <a:ext uri="{FF2B5EF4-FFF2-40B4-BE49-F238E27FC236}">
                <a16:creationId xmlns:a16="http://schemas.microsoft.com/office/drawing/2014/main" id="{7318377B-B7FD-47CD-A6A5-79A8C77C9B9A}"/>
              </a:ext>
            </a:extLst>
          </p:cNvPr>
          <p:cNvSpPr/>
          <p:nvPr/>
        </p:nvSpPr>
        <p:spPr>
          <a:xfrm>
            <a:off x="381000" y="6097185"/>
            <a:ext cx="1405550" cy="214715"/>
          </a:xfrm>
          <a:custGeom>
            <a:avLst/>
            <a:gdLst>
              <a:gd name="connsiteX0" fmla="*/ 53003 w 1405550"/>
              <a:gd name="connsiteY0" fmla="*/ 214364 h 214715"/>
              <a:gd name="connsiteX1" fmla="*/ -314 w 1405550"/>
              <a:gd name="connsiteY1" fmla="*/ 166559 h 214715"/>
              <a:gd name="connsiteX2" fmla="*/ -314 w 1405550"/>
              <a:gd name="connsiteY2" fmla="*/ 164750 h 214715"/>
              <a:gd name="connsiteX3" fmla="*/ 76259 w 1405550"/>
              <a:gd name="connsiteY3" fmla="*/ 111691 h 214715"/>
              <a:gd name="connsiteX4" fmla="*/ 96415 w 1405550"/>
              <a:gd name="connsiteY4" fmla="*/ 111691 h 214715"/>
              <a:gd name="connsiteX5" fmla="*/ 96415 w 1405550"/>
              <a:gd name="connsiteY5" fmla="*/ 103939 h 214715"/>
              <a:gd name="connsiteX6" fmla="*/ 72556 w 1405550"/>
              <a:gd name="connsiteY6" fmla="*/ 78098 h 214715"/>
              <a:gd name="connsiteX7" fmla="*/ 48093 w 1405550"/>
              <a:gd name="connsiteY7" fmla="*/ 98030 h 214715"/>
              <a:gd name="connsiteX8" fmla="*/ 48007 w 1405550"/>
              <a:gd name="connsiteY8" fmla="*/ 99201 h 214715"/>
              <a:gd name="connsiteX9" fmla="*/ 4940 w 1405550"/>
              <a:gd name="connsiteY9" fmla="*/ 99201 h 214715"/>
              <a:gd name="connsiteX10" fmla="*/ 75054 w 1405550"/>
              <a:gd name="connsiteY10" fmla="*/ 45539 h 214715"/>
              <a:gd name="connsiteX11" fmla="*/ 141980 w 1405550"/>
              <a:gd name="connsiteY11" fmla="*/ 102561 h 214715"/>
              <a:gd name="connsiteX12" fmla="*/ 141980 w 1405550"/>
              <a:gd name="connsiteY12" fmla="*/ 211091 h 214715"/>
              <a:gd name="connsiteX13" fmla="*/ 97707 w 1405550"/>
              <a:gd name="connsiteY13" fmla="*/ 211091 h 214715"/>
              <a:gd name="connsiteX14" fmla="*/ 97707 w 1405550"/>
              <a:gd name="connsiteY14" fmla="*/ 192744 h 214715"/>
              <a:gd name="connsiteX15" fmla="*/ 53003 w 1405550"/>
              <a:gd name="connsiteY15" fmla="*/ 214364 h 214715"/>
              <a:gd name="connsiteX16" fmla="*/ 96071 w 1405550"/>
              <a:gd name="connsiteY16" fmla="*/ 156998 h 214715"/>
              <a:gd name="connsiteX17" fmla="*/ 96071 w 1405550"/>
              <a:gd name="connsiteY17" fmla="*/ 141493 h 214715"/>
              <a:gd name="connsiteX18" fmla="*/ 78068 w 1405550"/>
              <a:gd name="connsiteY18" fmla="*/ 141493 h 214715"/>
              <a:gd name="connsiteX19" fmla="*/ 44303 w 1405550"/>
              <a:gd name="connsiteY19" fmla="*/ 162252 h 214715"/>
              <a:gd name="connsiteX20" fmla="*/ 44303 w 1405550"/>
              <a:gd name="connsiteY20" fmla="*/ 163803 h 214715"/>
              <a:gd name="connsiteX21" fmla="*/ 66268 w 1405550"/>
              <a:gd name="connsiteY21" fmla="*/ 182752 h 214715"/>
              <a:gd name="connsiteX22" fmla="*/ 96415 w 1405550"/>
              <a:gd name="connsiteY22" fmla="*/ 156998 h 214715"/>
              <a:gd name="connsiteX23" fmla="*/ 243964 w 1405550"/>
              <a:gd name="connsiteY23" fmla="*/ 214364 h 214715"/>
              <a:gd name="connsiteX24" fmla="*/ 166443 w 1405550"/>
              <a:gd name="connsiteY24" fmla="*/ 131588 h 214715"/>
              <a:gd name="connsiteX25" fmla="*/ 166443 w 1405550"/>
              <a:gd name="connsiteY25" fmla="*/ 129435 h 214715"/>
              <a:gd name="connsiteX26" fmla="*/ 243964 w 1405550"/>
              <a:gd name="connsiteY26" fmla="*/ 45367 h 214715"/>
              <a:gd name="connsiteX27" fmla="*/ 314940 w 1405550"/>
              <a:gd name="connsiteY27" fmla="*/ 106437 h 214715"/>
              <a:gd name="connsiteX28" fmla="*/ 271872 w 1405550"/>
              <a:gd name="connsiteY28" fmla="*/ 106437 h 214715"/>
              <a:gd name="connsiteX29" fmla="*/ 245170 w 1405550"/>
              <a:gd name="connsiteY29" fmla="*/ 80596 h 214715"/>
              <a:gd name="connsiteX30" fmla="*/ 212697 w 1405550"/>
              <a:gd name="connsiteY30" fmla="*/ 127712 h 214715"/>
              <a:gd name="connsiteX31" fmla="*/ 212697 w 1405550"/>
              <a:gd name="connsiteY31" fmla="*/ 132449 h 214715"/>
              <a:gd name="connsiteX32" fmla="*/ 245515 w 1405550"/>
              <a:gd name="connsiteY32" fmla="*/ 180168 h 214715"/>
              <a:gd name="connsiteX33" fmla="*/ 274973 w 1405550"/>
              <a:gd name="connsiteY33" fmla="*/ 150968 h 214715"/>
              <a:gd name="connsiteX34" fmla="*/ 316232 w 1405550"/>
              <a:gd name="connsiteY34" fmla="*/ 150968 h 214715"/>
              <a:gd name="connsiteX35" fmla="*/ 244309 w 1405550"/>
              <a:gd name="connsiteY35" fmla="*/ 214364 h 214715"/>
              <a:gd name="connsiteX36" fmla="*/ 412617 w 1405550"/>
              <a:gd name="connsiteY36" fmla="*/ 214364 h 214715"/>
              <a:gd name="connsiteX37" fmla="*/ 335095 w 1405550"/>
              <a:gd name="connsiteY37" fmla="*/ 131588 h 214715"/>
              <a:gd name="connsiteX38" fmla="*/ 335095 w 1405550"/>
              <a:gd name="connsiteY38" fmla="*/ 129435 h 214715"/>
              <a:gd name="connsiteX39" fmla="*/ 412617 w 1405550"/>
              <a:gd name="connsiteY39" fmla="*/ 45367 h 214715"/>
              <a:gd name="connsiteX40" fmla="*/ 483592 w 1405550"/>
              <a:gd name="connsiteY40" fmla="*/ 106437 h 214715"/>
              <a:gd name="connsiteX41" fmla="*/ 440524 w 1405550"/>
              <a:gd name="connsiteY41" fmla="*/ 106437 h 214715"/>
              <a:gd name="connsiteX42" fmla="*/ 413909 w 1405550"/>
              <a:gd name="connsiteY42" fmla="*/ 80596 h 214715"/>
              <a:gd name="connsiteX43" fmla="*/ 381350 w 1405550"/>
              <a:gd name="connsiteY43" fmla="*/ 127712 h 214715"/>
              <a:gd name="connsiteX44" fmla="*/ 381350 w 1405550"/>
              <a:gd name="connsiteY44" fmla="*/ 132449 h 214715"/>
              <a:gd name="connsiteX45" fmla="*/ 414167 w 1405550"/>
              <a:gd name="connsiteY45" fmla="*/ 180168 h 214715"/>
              <a:gd name="connsiteX46" fmla="*/ 443625 w 1405550"/>
              <a:gd name="connsiteY46" fmla="*/ 150968 h 214715"/>
              <a:gd name="connsiteX47" fmla="*/ 484884 w 1405550"/>
              <a:gd name="connsiteY47" fmla="*/ 150968 h 214715"/>
              <a:gd name="connsiteX48" fmla="*/ 412961 w 1405550"/>
              <a:gd name="connsiteY48" fmla="*/ 214364 h 214715"/>
              <a:gd name="connsiteX49" fmla="*/ 582561 w 1405550"/>
              <a:gd name="connsiteY49" fmla="*/ 214364 h 214715"/>
              <a:gd name="connsiteX50" fmla="*/ 503834 w 1405550"/>
              <a:gd name="connsiteY50" fmla="*/ 132536 h 214715"/>
              <a:gd name="connsiteX51" fmla="*/ 503834 w 1405550"/>
              <a:gd name="connsiteY51" fmla="*/ 129435 h 214715"/>
              <a:gd name="connsiteX52" fmla="*/ 581355 w 1405550"/>
              <a:gd name="connsiteY52" fmla="*/ 45367 h 214715"/>
              <a:gd name="connsiteX53" fmla="*/ 655517 w 1405550"/>
              <a:gd name="connsiteY53" fmla="*/ 121596 h 214715"/>
              <a:gd name="connsiteX54" fmla="*/ 655517 w 1405550"/>
              <a:gd name="connsiteY54" fmla="*/ 141063 h 214715"/>
              <a:gd name="connsiteX55" fmla="*/ 550088 w 1405550"/>
              <a:gd name="connsiteY55" fmla="*/ 141063 h 214715"/>
              <a:gd name="connsiteX56" fmla="*/ 583853 w 1405550"/>
              <a:gd name="connsiteY56" fmla="*/ 181374 h 214715"/>
              <a:gd name="connsiteX57" fmla="*/ 613656 w 1405550"/>
              <a:gd name="connsiteY57" fmla="*/ 160271 h 214715"/>
              <a:gd name="connsiteX58" fmla="*/ 655517 w 1405550"/>
              <a:gd name="connsiteY58" fmla="*/ 160271 h 214715"/>
              <a:gd name="connsiteX59" fmla="*/ 582905 w 1405550"/>
              <a:gd name="connsiteY59" fmla="*/ 214364 h 214715"/>
              <a:gd name="connsiteX60" fmla="*/ 550346 w 1405550"/>
              <a:gd name="connsiteY60" fmla="*/ 111002 h 214715"/>
              <a:gd name="connsiteX61" fmla="*/ 611072 w 1405550"/>
              <a:gd name="connsiteY61" fmla="*/ 111002 h 214715"/>
              <a:gd name="connsiteX62" fmla="*/ 581355 w 1405550"/>
              <a:gd name="connsiteY62" fmla="*/ 76548 h 214715"/>
              <a:gd name="connsiteX63" fmla="*/ 550691 w 1405550"/>
              <a:gd name="connsiteY63" fmla="*/ 111088 h 214715"/>
              <a:gd name="connsiteX64" fmla="*/ 683080 w 1405550"/>
              <a:gd name="connsiteY64" fmla="*/ 48726 h 214715"/>
              <a:gd name="connsiteX65" fmla="*/ 728301 w 1405550"/>
              <a:gd name="connsiteY65" fmla="*/ 48726 h 214715"/>
              <a:gd name="connsiteX66" fmla="*/ 728301 w 1405550"/>
              <a:gd name="connsiteY66" fmla="*/ 72844 h 214715"/>
              <a:gd name="connsiteX67" fmla="*/ 777312 w 1405550"/>
              <a:gd name="connsiteY67" fmla="*/ 45281 h 214715"/>
              <a:gd name="connsiteX68" fmla="*/ 826323 w 1405550"/>
              <a:gd name="connsiteY68" fmla="*/ 102302 h 214715"/>
              <a:gd name="connsiteX69" fmla="*/ 826323 w 1405550"/>
              <a:gd name="connsiteY69" fmla="*/ 210832 h 214715"/>
              <a:gd name="connsiteX70" fmla="*/ 781016 w 1405550"/>
              <a:gd name="connsiteY70" fmla="*/ 210832 h 214715"/>
              <a:gd name="connsiteX71" fmla="*/ 781016 w 1405550"/>
              <a:gd name="connsiteY71" fmla="*/ 109193 h 214715"/>
              <a:gd name="connsiteX72" fmla="*/ 756812 w 1405550"/>
              <a:gd name="connsiteY72" fmla="*/ 81888 h 214715"/>
              <a:gd name="connsiteX73" fmla="*/ 728181 w 1405550"/>
              <a:gd name="connsiteY73" fmla="*/ 107436 h 214715"/>
              <a:gd name="connsiteX74" fmla="*/ 728301 w 1405550"/>
              <a:gd name="connsiteY74" fmla="*/ 111949 h 214715"/>
              <a:gd name="connsiteX75" fmla="*/ 728301 w 1405550"/>
              <a:gd name="connsiteY75" fmla="*/ 210832 h 214715"/>
              <a:gd name="connsiteX76" fmla="*/ 683080 w 1405550"/>
              <a:gd name="connsiteY76" fmla="*/ 210832 h 214715"/>
              <a:gd name="connsiteX77" fmla="*/ 910993 w 1405550"/>
              <a:gd name="connsiteY77" fmla="*/ -284 h 214715"/>
              <a:gd name="connsiteX78" fmla="*/ 910993 w 1405550"/>
              <a:gd name="connsiteY78" fmla="*/ 48726 h 214715"/>
              <a:gd name="connsiteX79" fmla="*/ 942002 w 1405550"/>
              <a:gd name="connsiteY79" fmla="*/ 48726 h 214715"/>
              <a:gd name="connsiteX80" fmla="*/ 942002 w 1405550"/>
              <a:gd name="connsiteY80" fmla="*/ 82491 h 214715"/>
              <a:gd name="connsiteX81" fmla="*/ 910993 w 1405550"/>
              <a:gd name="connsiteY81" fmla="*/ 82491 h 214715"/>
              <a:gd name="connsiteX82" fmla="*/ 910993 w 1405550"/>
              <a:gd name="connsiteY82" fmla="*/ 159410 h 214715"/>
              <a:gd name="connsiteX83" fmla="*/ 927101 w 1405550"/>
              <a:gd name="connsiteY83" fmla="*/ 177067 h 214715"/>
              <a:gd name="connsiteX84" fmla="*/ 942864 w 1405550"/>
              <a:gd name="connsiteY84" fmla="*/ 174225 h 214715"/>
              <a:gd name="connsiteX85" fmla="*/ 942864 w 1405550"/>
              <a:gd name="connsiteY85" fmla="*/ 209971 h 214715"/>
              <a:gd name="connsiteX86" fmla="*/ 917454 w 1405550"/>
              <a:gd name="connsiteY86" fmla="*/ 213330 h 214715"/>
              <a:gd name="connsiteX87" fmla="*/ 865342 w 1405550"/>
              <a:gd name="connsiteY87" fmla="*/ 164405 h 214715"/>
              <a:gd name="connsiteX88" fmla="*/ 865342 w 1405550"/>
              <a:gd name="connsiteY88" fmla="*/ 82836 h 214715"/>
              <a:gd name="connsiteX89" fmla="*/ 846478 w 1405550"/>
              <a:gd name="connsiteY89" fmla="*/ 82836 h 214715"/>
              <a:gd name="connsiteX90" fmla="*/ 846478 w 1405550"/>
              <a:gd name="connsiteY90" fmla="*/ 49071 h 214715"/>
              <a:gd name="connsiteX91" fmla="*/ 866117 w 1405550"/>
              <a:gd name="connsiteY91" fmla="*/ 49071 h 214715"/>
              <a:gd name="connsiteX92" fmla="*/ 866117 w 1405550"/>
              <a:gd name="connsiteY92" fmla="*/ 18665 h 214715"/>
              <a:gd name="connsiteX93" fmla="*/ 1112549 w 1405550"/>
              <a:gd name="connsiteY93" fmla="*/ 210832 h 214715"/>
              <a:gd name="connsiteX94" fmla="*/ 1067242 w 1405550"/>
              <a:gd name="connsiteY94" fmla="*/ 210832 h 214715"/>
              <a:gd name="connsiteX95" fmla="*/ 1067242 w 1405550"/>
              <a:gd name="connsiteY95" fmla="*/ 186973 h 214715"/>
              <a:gd name="connsiteX96" fmla="*/ 1020127 w 1405550"/>
              <a:gd name="connsiteY96" fmla="*/ 214278 h 214715"/>
              <a:gd name="connsiteX97" fmla="*/ 969565 w 1405550"/>
              <a:gd name="connsiteY97" fmla="*/ 158462 h 214715"/>
              <a:gd name="connsiteX98" fmla="*/ 969565 w 1405550"/>
              <a:gd name="connsiteY98" fmla="*/ 48813 h 214715"/>
              <a:gd name="connsiteX99" fmla="*/ 1015131 w 1405550"/>
              <a:gd name="connsiteY99" fmla="*/ 48813 h 214715"/>
              <a:gd name="connsiteX100" fmla="*/ 1015131 w 1405550"/>
              <a:gd name="connsiteY100" fmla="*/ 151744 h 214715"/>
              <a:gd name="connsiteX101" fmla="*/ 1038732 w 1405550"/>
              <a:gd name="connsiteY101" fmla="*/ 178962 h 214715"/>
              <a:gd name="connsiteX102" fmla="*/ 1067354 w 1405550"/>
              <a:gd name="connsiteY102" fmla="*/ 153036 h 214715"/>
              <a:gd name="connsiteX103" fmla="*/ 1067242 w 1405550"/>
              <a:gd name="connsiteY103" fmla="*/ 148901 h 214715"/>
              <a:gd name="connsiteX104" fmla="*/ 1067242 w 1405550"/>
              <a:gd name="connsiteY104" fmla="*/ 48813 h 214715"/>
              <a:gd name="connsiteX105" fmla="*/ 1112549 w 1405550"/>
              <a:gd name="connsiteY105" fmla="*/ 48813 h 214715"/>
              <a:gd name="connsiteX106" fmla="*/ 1145367 w 1405550"/>
              <a:gd name="connsiteY106" fmla="*/ 48726 h 214715"/>
              <a:gd name="connsiteX107" fmla="*/ 1190674 w 1405550"/>
              <a:gd name="connsiteY107" fmla="*/ 48726 h 214715"/>
              <a:gd name="connsiteX108" fmla="*/ 1190674 w 1405550"/>
              <a:gd name="connsiteY108" fmla="*/ 78443 h 214715"/>
              <a:gd name="connsiteX109" fmla="*/ 1239340 w 1405550"/>
              <a:gd name="connsiteY109" fmla="*/ 46487 h 214715"/>
              <a:gd name="connsiteX110" fmla="*/ 1239340 w 1405550"/>
              <a:gd name="connsiteY110" fmla="*/ 91191 h 214715"/>
              <a:gd name="connsiteX111" fmla="*/ 1190674 w 1405550"/>
              <a:gd name="connsiteY111" fmla="*/ 127454 h 214715"/>
              <a:gd name="connsiteX112" fmla="*/ 1190674 w 1405550"/>
              <a:gd name="connsiteY112" fmla="*/ 210832 h 214715"/>
              <a:gd name="connsiteX113" fmla="*/ 1145367 w 1405550"/>
              <a:gd name="connsiteY113" fmla="*/ 210832 h 214715"/>
              <a:gd name="connsiteX114" fmla="*/ 1332366 w 1405550"/>
              <a:gd name="connsiteY114" fmla="*/ 214278 h 214715"/>
              <a:gd name="connsiteX115" fmla="*/ 1253638 w 1405550"/>
              <a:gd name="connsiteY115" fmla="*/ 132449 h 214715"/>
              <a:gd name="connsiteX116" fmla="*/ 1253638 w 1405550"/>
              <a:gd name="connsiteY116" fmla="*/ 129349 h 214715"/>
              <a:gd name="connsiteX117" fmla="*/ 1331160 w 1405550"/>
              <a:gd name="connsiteY117" fmla="*/ 45281 h 214715"/>
              <a:gd name="connsiteX118" fmla="*/ 1405236 w 1405550"/>
              <a:gd name="connsiteY118" fmla="*/ 121510 h 214715"/>
              <a:gd name="connsiteX119" fmla="*/ 1405236 w 1405550"/>
              <a:gd name="connsiteY119" fmla="*/ 141063 h 214715"/>
              <a:gd name="connsiteX120" fmla="*/ 1299807 w 1405550"/>
              <a:gd name="connsiteY120" fmla="*/ 141063 h 214715"/>
              <a:gd name="connsiteX121" fmla="*/ 1333658 w 1405550"/>
              <a:gd name="connsiteY121" fmla="*/ 181374 h 214715"/>
              <a:gd name="connsiteX122" fmla="*/ 1363375 w 1405550"/>
              <a:gd name="connsiteY122" fmla="*/ 160271 h 214715"/>
              <a:gd name="connsiteX123" fmla="*/ 1405236 w 1405550"/>
              <a:gd name="connsiteY123" fmla="*/ 160271 h 214715"/>
              <a:gd name="connsiteX124" fmla="*/ 1332711 w 1405550"/>
              <a:gd name="connsiteY124" fmla="*/ 214364 h 214715"/>
              <a:gd name="connsiteX125" fmla="*/ 1300152 w 1405550"/>
              <a:gd name="connsiteY125" fmla="*/ 110916 h 214715"/>
              <a:gd name="connsiteX126" fmla="*/ 1360877 w 1405550"/>
              <a:gd name="connsiteY126" fmla="*/ 110916 h 214715"/>
              <a:gd name="connsiteX127" fmla="*/ 1331074 w 1405550"/>
              <a:gd name="connsiteY127" fmla="*/ 76462 h 214715"/>
              <a:gd name="connsiteX128" fmla="*/ 1300496 w 1405550"/>
              <a:gd name="connsiteY128" fmla="*/ 111088 h 2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405550" h="214715">
                <a:moveTo>
                  <a:pt x="53003" y="214364"/>
                </a:moveTo>
                <a:cubicBezTo>
                  <a:pt x="23889" y="214364"/>
                  <a:pt x="-314" y="199462"/>
                  <a:pt x="-314" y="166559"/>
                </a:cubicBezTo>
                <a:lnTo>
                  <a:pt x="-314" y="164750"/>
                </a:lnTo>
                <a:cubicBezTo>
                  <a:pt x="-314" y="124697"/>
                  <a:pt x="34140" y="111691"/>
                  <a:pt x="76259" y="111691"/>
                </a:cubicBezTo>
                <a:lnTo>
                  <a:pt x="96415" y="111691"/>
                </a:lnTo>
                <a:lnTo>
                  <a:pt x="96415" y="103939"/>
                </a:lnTo>
                <a:cubicBezTo>
                  <a:pt x="96415" y="87832"/>
                  <a:pt x="89266" y="78098"/>
                  <a:pt x="72556" y="78098"/>
                </a:cubicBezTo>
                <a:cubicBezTo>
                  <a:pt x="60299" y="76849"/>
                  <a:pt x="49351" y="85773"/>
                  <a:pt x="48093" y="98030"/>
                </a:cubicBezTo>
                <a:cubicBezTo>
                  <a:pt x="48059" y="98418"/>
                  <a:pt x="48025" y="98805"/>
                  <a:pt x="48007" y="99201"/>
                </a:cubicBezTo>
                <a:lnTo>
                  <a:pt x="4940" y="99201"/>
                </a:lnTo>
                <a:cubicBezTo>
                  <a:pt x="8041" y="63197"/>
                  <a:pt x="36551" y="45539"/>
                  <a:pt x="75054" y="45539"/>
                </a:cubicBezTo>
                <a:cubicBezTo>
                  <a:pt x="113556" y="45539"/>
                  <a:pt x="141980" y="62250"/>
                  <a:pt x="141980" y="102561"/>
                </a:cubicBezTo>
                <a:lnTo>
                  <a:pt x="141980" y="211091"/>
                </a:lnTo>
                <a:lnTo>
                  <a:pt x="97707" y="211091"/>
                </a:lnTo>
                <a:lnTo>
                  <a:pt x="97707" y="192744"/>
                </a:lnTo>
                <a:cubicBezTo>
                  <a:pt x="87474" y="207102"/>
                  <a:pt x="70618" y="215260"/>
                  <a:pt x="53003" y="214364"/>
                </a:cubicBezTo>
                <a:close/>
                <a:moveTo>
                  <a:pt x="96071" y="156998"/>
                </a:moveTo>
                <a:lnTo>
                  <a:pt x="96071" y="141493"/>
                </a:lnTo>
                <a:lnTo>
                  <a:pt x="78068" y="141493"/>
                </a:lnTo>
                <a:cubicBezTo>
                  <a:pt x="55760" y="141493"/>
                  <a:pt x="44303" y="147695"/>
                  <a:pt x="44303" y="162252"/>
                </a:cubicBezTo>
                <a:lnTo>
                  <a:pt x="44303" y="163803"/>
                </a:lnTo>
                <a:cubicBezTo>
                  <a:pt x="44303" y="175000"/>
                  <a:pt x="51108" y="182752"/>
                  <a:pt x="66268" y="182752"/>
                </a:cubicBezTo>
                <a:cubicBezTo>
                  <a:pt x="81428" y="182752"/>
                  <a:pt x="96415" y="174052"/>
                  <a:pt x="96415" y="156998"/>
                </a:cubicBezTo>
                <a:close/>
                <a:moveTo>
                  <a:pt x="243964" y="214364"/>
                </a:moveTo>
                <a:cubicBezTo>
                  <a:pt x="199002" y="214364"/>
                  <a:pt x="166443" y="186456"/>
                  <a:pt x="166443" y="131588"/>
                </a:cubicBezTo>
                <a:lnTo>
                  <a:pt x="166443" y="129435"/>
                </a:lnTo>
                <a:cubicBezTo>
                  <a:pt x="166443" y="74481"/>
                  <a:pt x="200897" y="45367"/>
                  <a:pt x="243964" y="45367"/>
                </a:cubicBezTo>
                <a:cubicBezTo>
                  <a:pt x="280830" y="45367"/>
                  <a:pt x="311236" y="63972"/>
                  <a:pt x="314940" y="106437"/>
                </a:cubicBezTo>
                <a:lnTo>
                  <a:pt x="271872" y="106437"/>
                </a:lnTo>
                <a:cubicBezTo>
                  <a:pt x="269116" y="90674"/>
                  <a:pt x="261019" y="80596"/>
                  <a:pt x="245170" y="80596"/>
                </a:cubicBezTo>
                <a:cubicBezTo>
                  <a:pt x="225962" y="80596"/>
                  <a:pt x="212697" y="95756"/>
                  <a:pt x="212697" y="127712"/>
                </a:cubicBezTo>
                <a:lnTo>
                  <a:pt x="212697" y="132449"/>
                </a:lnTo>
                <a:cubicBezTo>
                  <a:pt x="212697" y="165267"/>
                  <a:pt x="224412" y="180168"/>
                  <a:pt x="245515" y="180168"/>
                </a:cubicBezTo>
                <a:cubicBezTo>
                  <a:pt x="261019" y="180168"/>
                  <a:pt x="272475" y="168712"/>
                  <a:pt x="274973" y="150968"/>
                </a:cubicBezTo>
                <a:lnTo>
                  <a:pt x="316232" y="150968"/>
                </a:lnTo>
                <a:cubicBezTo>
                  <a:pt x="313475" y="188007"/>
                  <a:pt x="288324" y="214364"/>
                  <a:pt x="244309" y="214364"/>
                </a:cubicBezTo>
                <a:close/>
                <a:moveTo>
                  <a:pt x="412617" y="214364"/>
                </a:moveTo>
                <a:cubicBezTo>
                  <a:pt x="367740" y="214364"/>
                  <a:pt x="335095" y="186456"/>
                  <a:pt x="335095" y="131588"/>
                </a:cubicBezTo>
                <a:lnTo>
                  <a:pt x="335095" y="129435"/>
                </a:lnTo>
                <a:cubicBezTo>
                  <a:pt x="335095" y="74481"/>
                  <a:pt x="369549" y="45367"/>
                  <a:pt x="412617" y="45367"/>
                </a:cubicBezTo>
                <a:cubicBezTo>
                  <a:pt x="449482" y="45367"/>
                  <a:pt x="479888" y="63972"/>
                  <a:pt x="483592" y="106437"/>
                </a:cubicBezTo>
                <a:lnTo>
                  <a:pt x="440524" y="106437"/>
                </a:lnTo>
                <a:cubicBezTo>
                  <a:pt x="437768" y="90674"/>
                  <a:pt x="429671" y="80596"/>
                  <a:pt x="413909" y="80596"/>
                </a:cubicBezTo>
                <a:cubicBezTo>
                  <a:pt x="394700" y="80596"/>
                  <a:pt x="381350" y="95756"/>
                  <a:pt x="381350" y="127712"/>
                </a:cubicBezTo>
                <a:lnTo>
                  <a:pt x="381350" y="132449"/>
                </a:lnTo>
                <a:cubicBezTo>
                  <a:pt x="381350" y="165267"/>
                  <a:pt x="393150" y="180168"/>
                  <a:pt x="414167" y="180168"/>
                </a:cubicBezTo>
                <a:cubicBezTo>
                  <a:pt x="429671" y="180168"/>
                  <a:pt x="441214" y="168712"/>
                  <a:pt x="443625" y="150968"/>
                </a:cubicBezTo>
                <a:lnTo>
                  <a:pt x="484884" y="150968"/>
                </a:lnTo>
                <a:cubicBezTo>
                  <a:pt x="482128" y="188007"/>
                  <a:pt x="457062" y="214364"/>
                  <a:pt x="412961" y="214364"/>
                </a:cubicBezTo>
                <a:close/>
                <a:moveTo>
                  <a:pt x="582561" y="214364"/>
                </a:moveTo>
                <a:cubicBezTo>
                  <a:pt x="535790" y="214364"/>
                  <a:pt x="503834" y="186456"/>
                  <a:pt x="503834" y="132536"/>
                </a:cubicBezTo>
                <a:lnTo>
                  <a:pt x="503834" y="129435"/>
                </a:lnTo>
                <a:cubicBezTo>
                  <a:pt x="503834" y="75170"/>
                  <a:pt x="537598" y="45367"/>
                  <a:pt x="581355" y="45367"/>
                </a:cubicBezTo>
                <a:cubicBezTo>
                  <a:pt x="621666" y="45367"/>
                  <a:pt x="655517" y="68020"/>
                  <a:pt x="655517" y="121596"/>
                </a:cubicBezTo>
                <a:lnTo>
                  <a:pt x="655517" y="141063"/>
                </a:lnTo>
                <a:lnTo>
                  <a:pt x="550088" y="141063"/>
                </a:lnTo>
                <a:cubicBezTo>
                  <a:pt x="551897" y="170263"/>
                  <a:pt x="564300" y="181374"/>
                  <a:pt x="583853" y="181374"/>
                </a:cubicBezTo>
                <a:cubicBezTo>
                  <a:pt x="597643" y="182683"/>
                  <a:pt x="610305" y="173708"/>
                  <a:pt x="613656" y="160271"/>
                </a:cubicBezTo>
                <a:lnTo>
                  <a:pt x="655517" y="160271"/>
                </a:lnTo>
                <a:cubicBezTo>
                  <a:pt x="650780" y="191107"/>
                  <a:pt x="625370" y="214364"/>
                  <a:pt x="582905" y="214364"/>
                </a:cubicBezTo>
                <a:close/>
                <a:moveTo>
                  <a:pt x="550346" y="111002"/>
                </a:moveTo>
                <a:lnTo>
                  <a:pt x="611072" y="111002"/>
                </a:lnTo>
                <a:cubicBezTo>
                  <a:pt x="610210" y="87142"/>
                  <a:pt x="599357" y="76548"/>
                  <a:pt x="581355" y="76548"/>
                </a:cubicBezTo>
                <a:cubicBezTo>
                  <a:pt x="567401" y="76979"/>
                  <a:pt x="554395" y="84731"/>
                  <a:pt x="550691" y="111088"/>
                </a:cubicBezTo>
                <a:close/>
                <a:moveTo>
                  <a:pt x="683080" y="48726"/>
                </a:moveTo>
                <a:lnTo>
                  <a:pt x="728301" y="48726"/>
                </a:lnTo>
                <a:lnTo>
                  <a:pt x="728301" y="72844"/>
                </a:lnTo>
                <a:cubicBezTo>
                  <a:pt x="738000" y="55014"/>
                  <a:pt x="757036" y="44299"/>
                  <a:pt x="777312" y="45281"/>
                </a:cubicBezTo>
                <a:cubicBezTo>
                  <a:pt x="806770" y="45281"/>
                  <a:pt x="826323" y="62938"/>
                  <a:pt x="826323" y="102302"/>
                </a:cubicBezTo>
                <a:lnTo>
                  <a:pt x="826323" y="210832"/>
                </a:lnTo>
                <a:lnTo>
                  <a:pt x="781016" y="210832"/>
                </a:lnTo>
                <a:lnTo>
                  <a:pt x="781016" y="109193"/>
                </a:lnTo>
                <a:cubicBezTo>
                  <a:pt x="781016" y="90243"/>
                  <a:pt x="773264" y="81888"/>
                  <a:pt x="756812" y="81888"/>
                </a:cubicBezTo>
                <a:cubicBezTo>
                  <a:pt x="741850" y="81036"/>
                  <a:pt x="729033" y="92474"/>
                  <a:pt x="728181" y="107436"/>
                </a:cubicBezTo>
                <a:cubicBezTo>
                  <a:pt x="728095" y="108943"/>
                  <a:pt x="728138" y="110451"/>
                  <a:pt x="728301" y="111949"/>
                </a:cubicBezTo>
                <a:lnTo>
                  <a:pt x="728301" y="210832"/>
                </a:lnTo>
                <a:lnTo>
                  <a:pt x="683080" y="210832"/>
                </a:lnTo>
                <a:close/>
                <a:moveTo>
                  <a:pt x="910993" y="-284"/>
                </a:moveTo>
                <a:lnTo>
                  <a:pt x="910993" y="48726"/>
                </a:lnTo>
                <a:lnTo>
                  <a:pt x="942002" y="48726"/>
                </a:lnTo>
                <a:lnTo>
                  <a:pt x="942002" y="82491"/>
                </a:lnTo>
                <a:lnTo>
                  <a:pt x="910993" y="82491"/>
                </a:lnTo>
                <a:lnTo>
                  <a:pt x="910993" y="159410"/>
                </a:lnTo>
                <a:cubicBezTo>
                  <a:pt x="910993" y="171468"/>
                  <a:pt x="916506" y="177067"/>
                  <a:pt x="927101" y="177067"/>
                </a:cubicBezTo>
                <a:cubicBezTo>
                  <a:pt x="932493" y="177240"/>
                  <a:pt x="937868" y="176275"/>
                  <a:pt x="942864" y="174225"/>
                </a:cubicBezTo>
                <a:lnTo>
                  <a:pt x="942864" y="209971"/>
                </a:lnTo>
                <a:cubicBezTo>
                  <a:pt x="934595" y="212262"/>
                  <a:pt x="926041" y="213399"/>
                  <a:pt x="917454" y="213330"/>
                </a:cubicBezTo>
                <a:cubicBezTo>
                  <a:pt x="882138" y="213330"/>
                  <a:pt x="865342" y="197223"/>
                  <a:pt x="865342" y="164405"/>
                </a:cubicBezTo>
                <a:lnTo>
                  <a:pt x="865342" y="82836"/>
                </a:lnTo>
                <a:lnTo>
                  <a:pt x="846478" y="82836"/>
                </a:lnTo>
                <a:lnTo>
                  <a:pt x="846478" y="49071"/>
                </a:lnTo>
                <a:lnTo>
                  <a:pt x="866117" y="49071"/>
                </a:lnTo>
                <a:lnTo>
                  <a:pt x="866117" y="18665"/>
                </a:lnTo>
                <a:close/>
                <a:moveTo>
                  <a:pt x="1112549" y="210832"/>
                </a:moveTo>
                <a:lnTo>
                  <a:pt x="1067242" y="210832"/>
                </a:lnTo>
                <a:lnTo>
                  <a:pt x="1067242" y="186973"/>
                </a:lnTo>
                <a:cubicBezTo>
                  <a:pt x="1058431" y="204699"/>
                  <a:pt x="1039886" y="215449"/>
                  <a:pt x="1020127" y="214278"/>
                </a:cubicBezTo>
                <a:cubicBezTo>
                  <a:pt x="990927" y="214278"/>
                  <a:pt x="969565" y="196620"/>
                  <a:pt x="969565" y="158462"/>
                </a:cubicBezTo>
                <a:lnTo>
                  <a:pt x="969565" y="48813"/>
                </a:lnTo>
                <a:lnTo>
                  <a:pt x="1015131" y="48813"/>
                </a:lnTo>
                <a:lnTo>
                  <a:pt x="1015131" y="151744"/>
                </a:lnTo>
                <a:cubicBezTo>
                  <a:pt x="1015131" y="170349"/>
                  <a:pt x="1022625" y="178962"/>
                  <a:pt x="1038732" y="178962"/>
                </a:cubicBezTo>
                <a:cubicBezTo>
                  <a:pt x="1053797" y="179703"/>
                  <a:pt x="1066605" y="168101"/>
                  <a:pt x="1067354" y="153036"/>
                </a:cubicBezTo>
                <a:cubicBezTo>
                  <a:pt x="1067423" y="151658"/>
                  <a:pt x="1067380" y="150279"/>
                  <a:pt x="1067242" y="148901"/>
                </a:cubicBezTo>
                <a:lnTo>
                  <a:pt x="1067242" y="48813"/>
                </a:lnTo>
                <a:lnTo>
                  <a:pt x="1112549" y="48813"/>
                </a:lnTo>
                <a:close/>
                <a:moveTo>
                  <a:pt x="1145367" y="48726"/>
                </a:moveTo>
                <a:lnTo>
                  <a:pt x="1190674" y="48726"/>
                </a:lnTo>
                <a:lnTo>
                  <a:pt x="1190674" y="78443"/>
                </a:lnTo>
                <a:cubicBezTo>
                  <a:pt x="1197935" y="58115"/>
                  <a:pt x="1217798" y="45074"/>
                  <a:pt x="1239340" y="46487"/>
                </a:cubicBezTo>
                <a:lnTo>
                  <a:pt x="1239340" y="91191"/>
                </a:lnTo>
                <a:cubicBezTo>
                  <a:pt x="1208676" y="91191"/>
                  <a:pt x="1190674" y="100493"/>
                  <a:pt x="1190674" y="127454"/>
                </a:cubicBezTo>
                <a:lnTo>
                  <a:pt x="1190674" y="210832"/>
                </a:lnTo>
                <a:lnTo>
                  <a:pt x="1145367" y="210832"/>
                </a:lnTo>
                <a:close/>
                <a:moveTo>
                  <a:pt x="1332366" y="214278"/>
                </a:moveTo>
                <a:cubicBezTo>
                  <a:pt x="1285508" y="214278"/>
                  <a:pt x="1253638" y="186370"/>
                  <a:pt x="1253638" y="132449"/>
                </a:cubicBezTo>
                <a:lnTo>
                  <a:pt x="1253638" y="129349"/>
                </a:lnTo>
                <a:cubicBezTo>
                  <a:pt x="1253638" y="75084"/>
                  <a:pt x="1287403" y="45281"/>
                  <a:pt x="1331160" y="45281"/>
                </a:cubicBezTo>
                <a:cubicBezTo>
                  <a:pt x="1371471" y="45281"/>
                  <a:pt x="1405236" y="67934"/>
                  <a:pt x="1405236" y="121510"/>
                </a:cubicBezTo>
                <a:lnTo>
                  <a:pt x="1405236" y="141063"/>
                </a:lnTo>
                <a:lnTo>
                  <a:pt x="1299807" y="141063"/>
                </a:lnTo>
                <a:cubicBezTo>
                  <a:pt x="1301702" y="170263"/>
                  <a:pt x="1314105" y="181374"/>
                  <a:pt x="1333658" y="181374"/>
                </a:cubicBezTo>
                <a:cubicBezTo>
                  <a:pt x="1347414" y="182631"/>
                  <a:pt x="1360033" y="173674"/>
                  <a:pt x="1363375" y="160271"/>
                </a:cubicBezTo>
                <a:lnTo>
                  <a:pt x="1405236" y="160271"/>
                </a:lnTo>
                <a:cubicBezTo>
                  <a:pt x="1400154" y="191107"/>
                  <a:pt x="1375175" y="214364"/>
                  <a:pt x="1332711" y="214364"/>
                </a:cubicBezTo>
                <a:close/>
                <a:moveTo>
                  <a:pt x="1300152" y="110916"/>
                </a:moveTo>
                <a:lnTo>
                  <a:pt x="1360877" y="110916"/>
                </a:lnTo>
                <a:cubicBezTo>
                  <a:pt x="1359929" y="87056"/>
                  <a:pt x="1349076" y="76462"/>
                  <a:pt x="1331074" y="76462"/>
                </a:cubicBezTo>
                <a:cubicBezTo>
                  <a:pt x="1317206" y="76979"/>
                  <a:pt x="1304200" y="84731"/>
                  <a:pt x="1300496" y="111088"/>
                </a:cubicBezTo>
                <a:close/>
              </a:path>
            </a:pathLst>
          </a:custGeom>
          <a:solidFill>
            <a:schemeClr val="tx1"/>
          </a:solidFill>
          <a:ln w="85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bg1"/>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1600807"/>
            <a:ext cx="6246042" cy="2492990"/>
          </a:xfrm>
        </p:spPr>
        <p:txBody>
          <a:bodyPr wrap="square" anchor="b">
            <a:spAutoFit/>
          </a:bodyPr>
          <a:lstStyle>
            <a:lvl1pPr algn="l">
              <a:lnSpc>
                <a:spcPct val="90000"/>
              </a:lnSpc>
              <a:defRPr sz="6000">
                <a:solidFill>
                  <a:schemeClr val="tx1"/>
                </a:solidFill>
              </a:defRPr>
            </a:lvl1pPr>
          </a:lstStyle>
          <a:p>
            <a:r>
              <a:rPr lang="en-US"/>
              <a:t>Place presentation title here 48pt</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9" name="Text Placeholder 8">
            <a:extLst>
              <a:ext uri="{FF2B5EF4-FFF2-40B4-BE49-F238E27FC236}">
                <a16:creationId xmlns:a16="http://schemas.microsoft.com/office/drawing/2014/main" id="{6407A4A4-F42C-1A83-FEDA-0AFDFFFDDDB1}"/>
              </a:ext>
            </a:extLst>
          </p:cNvPr>
          <p:cNvSpPr>
            <a:spLocks noGrp="1"/>
          </p:cNvSpPr>
          <p:nvPr>
            <p:ph type="body" sz="quarter" idx="10"/>
          </p:nvPr>
        </p:nvSpPr>
        <p:spPr>
          <a:xfrm>
            <a:off x="381000" y="4224338"/>
            <a:ext cx="5715000" cy="763587"/>
          </a:xfrm>
        </p:spPr>
        <p:txBody>
          <a:bodyPr/>
          <a:lstStyle>
            <a:lvl1pPr>
              <a:defRPr kumimoji="0" lang="en-US" sz="1400" b="1" i="0" u="none" strike="noStrike" kern="1200" cap="none" spc="0" normalizeH="0" baseline="0" dirty="0" smtClean="0">
                <a:ln>
                  <a:noFill/>
                </a:ln>
                <a:solidFill>
                  <a:schemeClr val="tx1"/>
                </a:solidFill>
                <a:effectLst/>
                <a:uLnTx/>
                <a:uFillTx/>
                <a:latin typeface="Graphik"/>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Second level</a:t>
            </a:r>
          </a:p>
        </p:txBody>
      </p:sp>
    </p:spTree>
    <p:extLst>
      <p:ext uri="{BB962C8B-B14F-4D97-AF65-F5344CB8AC3E}">
        <p14:creationId xmlns:p14="http://schemas.microsoft.com/office/powerpoint/2010/main" val="40476209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Saturday, October 1,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26940696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raphik"/>
              <a:ea typeface="+mn-ea"/>
              <a:cs typeface="+mn-cs"/>
            </a:endParaRPr>
          </a:p>
        </p:txBody>
      </p:sp>
    </p:spTree>
    <p:extLst>
      <p:ext uri="{BB962C8B-B14F-4D97-AF65-F5344CB8AC3E}">
        <p14:creationId xmlns:p14="http://schemas.microsoft.com/office/powerpoint/2010/main" val="4187562100"/>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3A33DB62-CB79-01CF-0DF4-C353DADFAAF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62779"/>
          <a:stretch/>
        </p:blipFill>
        <p:spPr>
          <a:xfrm>
            <a:off x="1524" y="0"/>
            <a:ext cx="12188952" cy="2552564"/>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468" y="419100"/>
            <a:ext cx="11429532" cy="1136715"/>
          </a:xfrm>
        </p:spPr>
        <p:txBody>
          <a:bodyPr anchor="b"/>
          <a:lstStyle>
            <a:lvl1pPr>
              <a:defRPr sz="3200">
                <a:solidFill>
                  <a:schemeClr val="tx1"/>
                </a:solidFill>
              </a:defRPr>
            </a:lvl1pPr>
          </a:lstStyle>
          <a:p>
            <a:r>
              <a:rPr lang="en-US"/>
              <a:t>Section title 54pt</a:t>
            </a:r>
          </a:p>
        </p:txBody>
      </p:sp>
      <p:sp>
        <p:nvSpPr>
          <p:cNvPr id="3" name="Rectangle 2">
            <a:extLst>
              <a:ext uri="{FF2B5EF4-FFF2-40B4-BE49-F238E27FC236}">
                <a16:creationId xmlns:a16="http://schemas.microsoft.com/office/drawing/2014/main" id="{08EE863A-38DC-4F4B-8B58-9CC36870A6E3}"/>
              </a:ext>
            </a:extLst>
          </p:cNvPr>
          <p:cNvSpPr/>
          <p:nvPr userDrawn="1"/>
        </p:nvSpPr>
        <p:spPr>
          <a:xfrm>
            <a:off x="381000" y="1828800"/>
            <a:ext cx="11430000" cy="4464000"/>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642937" y="2554288"/>
            <a:ext cx="10906125" cy="3478212"/>
          </a:xfrm>
        </p:spPr>
        <p:txBody>
          <a:bodyPr/>
          <a:lstStyle>
            <a:lvl1pPr>
              <a:lnSpc>
                <a:spcPct val="120000"/>
              </a:lnSpc>
              <a:spcAft>
                <a:spcPts val="1200"/>
              </a:spcAft>
              <a:defRPr sz="1400">
                <a:solidFill>
                  <a:schemeClr val="bg1"/>
                </a:solidFill>
                <a:latin typeface="+mj-lt"/>
              </a:defRPr>
            </a:lvl1pPr>
            <a:lvl2pPr>
              <a:lnSpc>
                <a:spcPct val="120000"/>
              </a:lnSpc>
              <a:spcAft>
                <a:spcPts val="1200"/>
              </a:spcAft>
              <a:defRPr sz="1400">
                <a:solidFill>
                  <a:schemeClr val="bg1"/>
                </a:solidFill>
                <a:latin typeface="+mj-lt"/>
              </a:defRPr>
            </a:lvl2pPr>
            <a:lvl3pPr>
              <a:lnSpc>
                <a:spcPct val="120000"/>
              </a:lnSpc>
              <a:spcAft>
                <a:spcPts val="1200"/>
              </a:spcAft>
              <a:defRPr sz="1400">
                <a:solidFill>
                  <a:schemeClr val="bg1"/>
                </a:solidFill>
                <a:latin typeface="+mj-lt"/>
              </a:defRPr>
            </a:lvl3pPr>
            <a:lvl4pPr>
              <a:lnSpc>
                <a:spcPct val="120000"/>
              </a:lnSpc>
              <a:spcAft>
                <a:spcPts val="1200"/>
              </a:spcAft>
              <a:defRPr sz="1400">
                <a:solidFill>
                  <a:schemeClr val="bg1"/>
                </a:solidFill>
                <a:latin typeface="+mj-lt"/>
              </a:defRPr>
            </a:lvl4pPr>
            <a:lvl5pPr>
              <a:lnSpc>
                <a:spcPct val="120000"/>
              </a:lnSpc>
              <a:spcAft>
                <a:spcPts val="1200"/>
              </a:spcAft>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12" name="Picture 11" descr="A picture containing drawing, clock&#10;&#10;Description automatically generated">
            <a:extLst>
              <a:ext uri="{FF2B5EF4-FFF2-40B4-BE49-F238E27FC236}">
                <a16:creationId xmlns:a16="http://schemas.microsoft.com/office/drawing/2014/main" id="{82241DB8-C3B3-46F2-630C-A8500C843135}"/>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17" name="TextBox 16">
            <a:extLst>
              <a:ext uri="{FF2B5EF4-FFF2-40B4-BE49-F238E27FC236}">
                <a16:creationId xmlns:a16="http://schemas.microsoft.com/office/drawing/2014/main" id="{089C4459-4FCF-36D1-7012-CD1D3645DE93}"/>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18" name="TextBox 17">
            <a:extLst>
              <a:ext uri="{FF2B5EF4-FFF2-40B4-BE49-F238E27FC236}">
                <a16:creationId xmlns:a16="http://schemas.microsoft.com/office/drawing/2014/main" id="{CA08A999-4567-2B8E-A91C-3B1A267EBCD4}"/>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9" name="Slide Number Placeholder 6">
            <a:extLst>
              <a:ext uri="{FF2B5EF4-FFF2-40B4-BE49-F238E27FC236}">
                <a16:creationId xmlns:a16="http://schemas.microsoft.com/office/drawing/2014/main" id="{439EE47E-6A8D-85A1-A7CD-451E65CFB19A}"/>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393705770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3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B9124D07-1463-DF1A-9DED-E59CF2A7DE5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62779"/>
          <a:stretch/>
        </p:blipFill>
        <p:spPr>
          <a:xfrm>
            <a:off x="1524" y="0"/>
            <a:ext cx="12188952" cy="2552564"/>
          </a:xfrm>
          <a:prstGeom prst="rect">
            <a:avLst/>
          </a:prstGeom>
        </p:spPr>
      </p:pic>
      <p:sp>
        <p:nvSpPr>
          <p:cNvPr id="3" name="Rectangle 2">
            <a:extLst>
              <a:ext uri="{FF2B5EF4-FFF2-40B4-BE49-F238E27FC236}">
                <a16:creationId xmlns:a16="http://schemas.microsoft.com/office/drawing/2014/main" id="{08EE863A-38DC-4F4B-8B58-9CC36870A6E3}"/>
              </a:ext>
            </a:extLst>
          </p:cNvPr>
          <p:cNvSpPr/>
          <p:nvPr userDrawn="1"/>
        </p:nvSpPr>
        <p:spPr>
          <a:xfrm>
            <a:off x="381000" y="578471"/>
            <a:ext cx="11430000" cy="5733429"/>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642937" y="1429171"/>
            <a:ext cx="10906125" cy="3478212"/>
          </a:xfrm>
        </p:spPr>
        <p:txBody>
          <a:bodyPr/>
          <a:lstStyle>
            <a:lvl1pPr>
              <a:lnSpc>
                <a:spcPct val="120000"/>
              </a:lnSpc>
              <a:spcAft>
                <a:spcPts val="1200"/>
              </a:spcAft>
              <a:defRPr sz="1400">
                <a:solidFill>
                  <a:schemeClr val="bg1"/>
                </a:solidFill>
                <a:latin typeface="+mj-lt"/>
              </a:defRPr>
            </a:lvl1pPr>
            <a:lvl2pPr>
              <a:lnSpc>
                <a:spcPct val="120000"/>
              </a:lnSpc>
              <a:spcAft>
                <a:spcPts val="1200"/>
              </a:spcAft>
              <a:defRPr sz="1400">
                <a:solidFill>
                  <a:schemeClr val="bg1"/>
                </a:solidFill>
                <a:latin typeface="+mj-lt"/>
              </a:defRPr>
            </a:lvl2pPr>
            <a:lvl3pPr>
              <a:lnSpc>
                <a:spcPct val="120000"/>
              </a:lnSpc>
              <a:spcAft>
                <a:spcPts val="1200"/>
              </a:spcAft>
              <a:defRPr sz="1400">
                <a:solidFill>
                  <a:schemeClr val="bg1"/>
                </a:solidFill>
                <a:latin typeface="+mj-lt"/>
              </a:defRPr>
            </a:lvl3pPr>
            <a:lvl4pPr>
              <a:lnSpc>
                <a:spcPct val="120000"/>
              </a:lnSpc>
              <a:spcAft>
                <a:spcPts val="1200"/>
              </a:spcAft>
              <a:defRPr sz="1400">
                <a:solidFill>
                  <a:schemeClr val="bg1"/>
                </a:solidFill>
                <a:latin typeface="+mj-lt"/>
              </a:defRPr>
            </a:lvl4pPr>
            <a:lvl5pPr>
              <a:lnSpc>
                <a:spcPct val="120000"/>
              </a:lnSpc>
              <a:spcAft>
                <a:spcPts val="1200"/>
              </a:spcAft>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20" name="Picture 19" descr="A picture containing drawing, clock&#10;&#10;Description automatically generated">
            <a:extLst>
              <a:ext uri="{FF2B5EF4-FFF2-40B4-BE49-F238E27FC236}">
                <a16:creationId xmlns:a16="http://schemas.microsoft.com/office/drawing/2014/main" id="{1DD33DB6-17D3-1D21-045A-180E4602B97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21" name="TextBox 20">
            <a:extLst>
              <a:ext uri="{FF2B5EF4-FFF2-40B4-BE49-F238E27FC236}">
                <a16:creationId xmlns:a16="http://schemas.microsoft.com/office/drawing/2014/main" id="{8EEE450D-2C41-6015-13CA-9EA3F89E2D99}"/>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22" name="TextBox 21">
            <a:extLst>
              <a:ext uri="{FF2B5EF4-FFF2-40B4-BE49-F238E27FC236}">
                <a16:creationId xmlns:a16="http://schemas.microsoft.com/office/drawing/2014/main" id="{4C3E56D5-513D-4066-1E23-D723C12F63C6}"/>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Slide Number Placeholder 6">
            <a:extLst>
              <a:ext uri="{FF2B5EF4-FFF2-40B4-BE49-F238E27FC236}">
                <a16:creationId xmlns:a16="http://schemas.microsoft.com/office/drawing/2014/main" id="{FD0C551F-56AD-EFB0-9141-BC26B724B8C4}"/>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
        <p:nvSpPr>
          <p:cNvPr id="10" name="Title 1">
            <a:extLst>
              <a:ext uri="{FF2B5EF4-FFF2-40B4-BE49-F238E27FC236}">
                <a16:creationId xmlns:a16="http://schemas.microsoft.com/office/drawing/2014/main" id="{AEC4986B-0CF1-4791-AE40-063D1C0DC51C}"/>
              </a:ext>
            </a:extLst>
          </p:cNvPr>
          <p:cNvSpPr>
            <a:spLocks noGrp="1"/>
          </p:cNvSpPr>
          <p:nvPr>
            <p:ph type="title" hasCustomPrompt="1"/>
          </p:nvPr>
        </p:nvSpPr>
        <p:spPr>
          <a:xfrm>
            <a:off x="642936" y="859347"/>
            <a:ext cx="10906125" cy="393954"/>
          </a:xfrm>
        </p:spPr>
        <p:txBody>
          <a:bodyPr wrap="square" anchor="t">
            <a:spAutoFit/>
          </a:bodyPr>
          <a:lstStyle>
            <a:lvl1pPr>
              <a:defRPr sz="3200">
                <a:solidFill>
                  <a:schemeClr val="bg1"/>
                </a:solidFill>
              </a:defRPr>
            </a:lvl1pPr>
          </a:lstStyle>
          <a:p>
            <a:r>
              <a:rPr lang="en-US"/>
              <a:t>Section title 32pt</a:t>
            </a:r>
          </a:p>
        </p:txBody>
      </p:sp>
    </p:spTree>
    <p:extLst>
      <p:ext uri="{BB962C8B-B14F-4D97-AF65-F5344CB8AC3E}">
        <p14:creationId xmlns:p14="http://schemas.microsoft.com/office/powerpoint/2010/main" val="18624618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4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1EEA6CD-FE2B-3518-7363-CCD1F2D9B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pic>
        <p:nvPicPr>
          <p:cNvPr id="10" name="Picture 9" descr="A picture containing drawing, clock&#10;&#10;Description automatically generated">
            <a:extLst>
              <a:ext uri="{FF2B5EF4-FFF2-40B4-BE49-F238E27FC236}">
                <a16:creationId xmlns:a16="http://schemas.microsoft.com/office/drawing/2014/main" id="{EA394997-029E-65F2-A4C5-F8AA26A410C2}"/>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1" name="TextBox 10">
            <a:extLst>
              <a:ext uri="{FF2B5EF4-FFF2-40B4-BE49-F238E27FC236}">
                <a16:creationId xmlns:a16="http://schemas.microsoft.com/office/drawing/2014/main" id="{DFE23304-5345-1EDA-115D-84317B6E5D67}"/>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12" name="TextBox 11">
            <a:extLst>
              <a:ext uri="{FF2B5EF4-FFF2-40B4-BE49-F238E27FC236}">
                <a16:creationId xmlns:a16="http://schemas.microsoft.com/office/drawing/2014/main" id="{3FA9937F-4EA5-9B8D-55F7-58793CF784A2}"/>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3" name="Slide Number Placeholder 6">
            <a:extLst>
              <a:ext uri="{FF2B5EF4-FFF2-40B4-BE49-F238E27FC236}">
                <a16:creationId xmlns:a16="http://schemas.microsoft.com/office/drawing/2014/main" id="{86D91864-15A9-8B36-C349-D42D2ECAA2B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207461113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6074C878-35E6-4631-95D1-AE66D6398682}" type="datetime2">
              <a:rPr lang="en-US" smtClean="0"/>
              <a:t>Saturday, October 1, 2022</a:t>
            </a:fld>
            <a:endParaRPr lang="en-US" dirty="0"/>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provided selections in the image library</a:t>
            </a:r>
            <a:endParaRPr lang="en-US" noProof="0" dirty="0"/>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5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1EEA6CD-FE2B-3518-7363-CCD1F2D9B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 name="Picture 9" descr="A picture containing drawing, clock&#10;&#10;Description automatically generated">
            <a:extLst>
              <a:ext uri="{FF2B5EF4-FFF2-40B4-BE49-F238E27FC236}">
                <a16:creationId xmlns:a16="http://schemas.microsoft.com/office/drawing/2014/main" id="{EA394997-029E-65F2-A4C5-F8AA26A410C2}"/>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1" name="TextBox 10">
            <a:extLst>
              <a:ext uri="{FF2B5EF4-FFF2-40B4-BE49-F238E27FC236}">
                <a16:creationId xmlns:a16="http://schemas.microsoft.com/office/drawing/2014/main" id="{DFE23304-5345-1EDA-115D-84317B6E5D67}"/>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12" name="TextBox 11">
            <a:extLst>
              <a:ext uri="{FF2B5EF4-FFF2-40B4-BE49-F238E27FC236}">
                <a16:creationId xmlns:a16="http://schemas.microsoft.com/office/drawing/2014/main" id="{3FA9937F-4EA5-9B8D-55F7-58793CF784A2}"/>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3" name="Slide Number Placeholder 6">
            <a:extLst>
              <a:ext uri="{FF2B5EF4-FFF2-40B4-BE49-F238E27FC236}">
                <a16:creationId xmlns:a16="http://schemas.microsoft.com/office/drawing/2014/main" id="{86D91864-15A9-8B36-C349-D42D2ECAA2B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129938882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6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drawing, clock&#10;&#10;Description automatically generated">
            <a:extLst>
              <a:ext uri="{FF2B5EF4-FFF2-40B4-BE49-F238E27FC236}">
                <a16:creationId xmlns:a16="http://schemas.microsoft.com/office/drawing/2014/main" id="{1FEDEF5E-B65C-2B39-3CDB-C6C5E33B880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8" name="TextBox 7">
            <a:extLst>
              <a:ext uri="{FF2B5EF4-FFF2-40B4-BE49-F238E27FC236}">
                <a16:creationId xmlns:a16="http://schemas.microsoft.com/office/drawing/2014/main" id="{7047D570-694E-0244-1B53-4703C3406F1E}"/>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9" name="TextBox 8">
            <a:extLst>
              <a:ext uri="{FF2B5EF4-FFF2-40B4-BE49-F238E27FC236}">
                <a16:creationId xmlns:a16="http://schemas.microsoft.com/office/drawing/2014/main" id="{9DA52F56-61B4-78B0-9630-E2673BFB81EB}"/>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14" name="Slide Number Placeholder 6">
            <a:extLst>
              <a:ext uri="{FF2B5EF4-FFF2-40B4-BE49-F238E27FC236}">
                <a16:creationId xmlns:a16="http://schemas.microsoft.com/office/drawing/2014/main" id="{7DDBC2DF-6E62-B90B-3875-CA1D1BA66972}"/>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4564342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5_Team">
    <p:bg>
      <p:bgPr>
        <a:solidFill>
          <a:schemeClr val="tx1"/>
        </a:solidFill>
        <a:effectLst/>
      </p:bgPr>
    </p:bg>
    <p:spTree>
      <p:nvGrpSpPr>
        <p:cNvPr id="1" name=""/>
        <p:cNvGrpSpPr/>
        <p:nvPr/>
      </p:nvGrpSpPr>
      <p:grpSpPr>
        <a:xfrm>
          <a:off x="0" y="0"/>
          <a:ext cx="0" cy="0"/>
          <a:chOff x="0" y="0"/>
          <a:chExt cx="0" cy="0"/>
        </a:xfrm>
      </p:grpSpPr>
      <p:pic>
        <p:nvPicPr>
          <p:cNvPr id="21" name="Picture 20" descr="Background pattern&#10;&#10;Description automatically generated">
            <a:extLst>
              <a:ext uri="{FF2B5EF4-FFF2-40B4-BE49-F238E27FC236}">
                <a16:creationId xmlns:a16="http://schemas.microsoft.com/office/drawing/2014/main" id="{E1337FA5-A70C-9EE8-26C7-E9AADAA33D8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pic>
        <p:nvPicPr>
          <p:cNvPr id="25" name="Picture 24" descr="A picture containing drawing, clock&#10;&#10;Description automatically generated">
            <a:extLst>
              <a:ext uri="{FF2B5EF4-FFF2-40B4-BE49-F238E27FC236}">
                <a16:creationId xmlns:a16="http://schemas.microsoft.com/office/drawing/2014/main" id="{540970C0-70D4-E2CC-0F29-AC1BFC4EC57D}"/>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26" name="TextBox 25">
            <a:extLst>
              <a:ext uri="{FF2B5EF4-FFF2-40B4-BE49-F238E27FC236}">
                <a16:creationId xmlns:a16="http://schemas.microsoft.com/office/drawing/2014/main" id="{48685F17-2D51-6747-A26D-2D218FF8DD93}"/>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27" name="TextBox 26">
            <a:extLst>
              <a:ext uri="{FF2B5EF4-FFF2-40B4-BE49-F238E27FC236}">
                <a16:creationId xmlns:a16="http://schemas.microsoft.com/office/drawing/2014/main" id="{F10A5AFE-18D4-247D-A86B-3C05EE1FD680}"/>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28" name="Slide Number Placeholder 6">
            <a:extLst>
              <a:ext uri="{FF2B5EF4-FFF2-40B4-BE49-F238E27FC236}">
                <a16:creationId xmlns:a16="http://schemas.microsoft.com/office/drawing/2014/main" id="{8B637B5E-A052-73DA-AC74-FCF7E65323E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
        <p:nvSpPr>
          <p:cNvPr id="4" name="Picture Placeholder 3">
            <a:extLst>
              <a:ext uri="{FF2B5EF4-FFF2-40B4-BE49-F238E27FC236}">
                <a16:creationId xmlns:a16="http://schemas.microsoft.com/office/drawing/2014/main" id="{21381AE8-13A8-F06B-24ED-D14AD53C3643}"/>
              </a:ext>
            </a:extLst>
          </p:cNvPr>
          <p:cNvSpPr>
            <a:spLocks noGrp="1" noChangeAspect="1"/>
          </p:cNvSpPr>
          <p:nvPr>
            <p:ph type="pic" sz="quarter" idx="10"/>
          </p:nvPr>
        </p:nvSpPr>
        <p:spPr>
          <a:xfrm>
            <a:off x="1143000" y="2321473"/>
            <a:ext cx="1620000" cy="1620000"/>
          </a:xfrm>
          <a:prstGeom prst="flowChartConnector">
            <a:avLst/>
          </a:prstGeom>
          <a:solidFill>
            <a:schemeClr val="tx1"/>
          </a:solidFill>
          <a:effectLst/>
        </p:spPr>
        <p:txBody>
          <a:bodyPr/>
          <a:lstStyle/>
          <a:p>
            <a:endParaRPr lang="en-IN" dirty="0"/>
          </a:p>
        </p:txBody>
      </p:sp>
      <p:sp>
        <p:nvSpPr>
          <p:cNvPr id="6" name="Text Placeholder 5">
            <a:extLst>
              <a:ext uri="{FF2B5EF4-FFF2-40B4-BE49-F238E27FC236}">
                <a16:creationId xmlns:a16="http://schemas.microsoft.com/office/drawing/2014/main" id="{88EF06B3-1844-84A8-E661-FFA40975D942}"/>
              </a:ext>
            </a:extLst>
          </p:cNvPr>
          <p:cNvSpPr>
            <a:spLocks noGrp="1"/>
          </p:cNvSpPr>
          <p:nvPr>
            <p:ph type="body" sz="quarter" idx="11"/>
          </p:nvPr>
        </p:nvSpPr>
        <p:spPr>
          <a:xfrm>
            <a:off x="1142999"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0" name="Text Placeholder 29">
            <a:extLst>
              <a:ext uri="{FF2B5EF4-FFF2-40B4-BE49-F238E27FC236}">
                <a16:creationId xmlns:a16="http://schemas.microsoft.com/office/drawing/2014/main" id="{07D271E0-0BA0-0A2F-910F-1206DDD058E8}"/>
              </a:ext>
            </a:extLst>
          </p:cNvPr>
          <p:cNvSpPr>
            <a:spLocks noGrp="1"/>
          </p:cNvSpPr>
          <p:nvPr>
            <p:ph type="body" sz="quarter" idx="12"/>
          </p:nvPr>
        </p:nvSpPr>
        <p:spPr>
          <a:xfrm>
            <a:off x="1143000"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1" name="Picture Placeholder 3">
            <a:extLst>
              <a:ext uri="{FF2B5EF4-FFF2-40B4-BE49-F238E27FC236}">
                <a16:creationId xmlns:a16="http://schemas.microsoft.com/office/drawing/2014/main" id="{D463BDEB-F525-C5BB-5BA2-F4E661D66AAD}"/>
              </a:ext>
            </a:extLst>
          </p:cNvPr>
          <p:cNvSpPr>
            <a:spLocks noGrp="1" noChangeAspect="1"/>
          </p:cNvSpPr>
          <p:nvPr>
            <p:ph type="pic" sz="quarter" idx="13"/>
          </p:nvPr>
        </p:nvSpPr>
        <p:spPr>
          <a:xfrm>
            <a:off x="3847933" y="2321473"/>
            <a:ext cx="1620000" cy="1620000"/>
          </a:xfrm>
          <a:prstGeom prst="flowChartConnector">
            <a:avLst/>
          </a:prstGeom>
          <a:solidFill>
            <a:schemeClr val="tx1"/>
          </a:solidFill>
          <a:effectLst/>
        </p:spPr>
        <p:txBody>
          <a:bodyPr/>
          <a:lstStyle/>
          <a:p>
            <a:endParaRPr lang="en-IN" dirty="0"/>
          </a:p>
        </p:txBody>
      </p:sp>
      <p:sp>
        <p:nvSpPr>
          <p:cNvPr id="32" name="Text Placeholder 5">
            <a:extLst>
              <a:ext uri="{FF2B5EF4-FFF2-40B4-BE49-F238E27FC236}">
                <a16:creationId xmlns:a16="http://schemas.microsoft.com/office/drawing/2014/main" id="{93906B97-A8D1-ADD7-E91D-BC19A4D04F7F}"/>
              </a:ext>
            </a:extLst>
          </p:cNvPr>
          <p:cNvSpPr>
            <a:spLocks noGrp="1"/>
          </p:cNvSpPr>
          <p:nvPr>
            <p:ph type="body" sz="quarter" idx="14"/>
          </p:nvPr>
        </p:nvSpPr>
        <p:spPr>
          <a:xfrm>
            <a:off x="3847932"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3" name="Text Placeholder 29">
            <a:extLst>
              <a:ext uri="{FF2B5EF4-FFF2-40B4-BE49-F238E27FC236}">
                <a16:creationId xmlns:a16="http://schemas.microsoft.com/office/drawing/2014/main" id="{8923D737-C362-01DF-05E2-7DEBCD04F012}"/>
              </a:ext>
            </a:extLst>
          </p:cNvPr>
          <p:cNvSpPr>
            <a:spLocks noGrp="1"/>
          </p:cNvSpPr>
          <p:nvPr>
            <p:ph type="body" sz="quarter" idx="15"/>
          </p:nvPr>
        </p:nvSpPr>
        <p:spPr>
          <a:xfrm>
            <a:off x="3847933"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4" name="Picture Placeholder 3">
            <a:extLst>
              <a:ext uri="{FF2B5EF4-FFF2-40B4-BE49-F238E27FC236}">
                <a16:creationId xmlns:a16="http://schemas.microsoft.com/office/drawing/2014/main" id="{95C1AAF7-B406-4998-037D-03AA2962D382}"/>
              </a:ext>
            </a:extLst>
          </p:cNvPr>
          <p:cNvSpPr>
            <a:spLocks noGrp="1" noChangeAspect="1"/>
          </p:cNvSpPr>
          <p:nvPr>
            <p:ph type="pic" sz="quarter" idx="16"/>
          </p:nvPr>
        </p:nvSpPr>
        <p:spPr>
          <a:xfrm>
            <a:off x="6552866" y="2321473"/>
            <a:ext cx="1620000" cy="1620000"/>
          </a:xfrm>
          <a:prstGeom prst="flowChartConnector">
            <a:avLst/>
          </a:prstGeom>
          <a:solidFill>
            <a:schemeClr val="tx1"/>
          </a:solidFill>
          <a:effectLst/>
        </p:spPr>
        <p:txBody>
          <a:bodyPr/>
          <a:lstStyle/>
          <a:p>
            <a:endParaRPr lang="en-IN" dirty="0"/>
          </a:p>
        </p:txBody>
      </p:sp>
      <p:sp>
        <p:nvSpPr>
          <p:cNvPr id="35" name="Text Placeholder 5">
            <a:extLst>
              <a:ext uri="{FF2B5EF4-FFF2-40B4-BE49-F238E27FC236}">
                <a16:creationId xmlns:a16="http://schemas.microsoft.com/office/drawing/2014/main" id="{528D6CD2-2F8C-2351-691E-BBA769EAF35B}"/>
              </a:ext>
            </a:extLst>
          </p:cNvPr>
          <p:cNvSpPr>
            <a:spLocks noGrp="1"/>
          </p:cNvSpPr>
          <p:nvPr>
            <p:ph type="body" sz="quarter" idx="17"/>
          </p:nvPr>
        </p:nvSpPr>
        <p:spPr>
          <a:xfrm>
            <a:off x="6552865"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6" name="Text Placeholder 29">
            <a:extLst>
              <a:ext uri="{FF2B5EF4-FFF2-40B4-BE49-F238E27FC236}">
                <a16:creationId xmlns:a16="http://schemas.microsoft.com/office/drawing/2014/main" id="{8A8762DD-0FEA-B4A3-3374-C4785A9D494A}"/>
              </a:ext>
            </a:extLst>
          </p:cNvPr>
          <p:cNvSpPr>
            <a:spLocks noGrp="1"/>
          </p:cNvSpPr>
          <p:nvPr>
            <p:ph type="body" sz="quarter" idx="18"/>
          </p:nvPr>
        </p:nvSpPr>
        <p:spPr>
          <a:xfrm>
            <a:off x="6552866"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7" name="Picture Placeholder 3">
            <a:extLst>
              <a:ext uri="{FF2B5EF4-FFF2-40B4-BE49-F238E27FC236}">
                <a16:creationId xmlns:a16="http://schemas.microsoft.com/office/drawing/2014/main" id="{AE1DE6DE-E888-B10E-D254-D373731EBBE7}"/>
              </a:ext>
            </a:extLst>
          </p:cNvPr>
          <p:cNvSpPr>
            <a:spLocks noGrp="1" noChangeAspect="1"/>
          </p:cNvSpPr>
          <p:nvPr>
            <p:ph type="pic" sz="quarter" idx="19"/>
          </p:nvPr>
        </p:nvSpPr>
        <p:spPr>
          <a:xfrm>
            <a:off x="9257800" y="2321473"/>
            <a:ext cx="1620000" cy="1620000"/>
          </a:xfrm>
          <a:prstGeom prst="flowChartConnector">
            <a:avLst/>
          </a:prstGeom>
          <a:solidFill>
            <a:schemeClr val="tx1"/>
          </a:solidFill>
          <a:effectLst/>
        </p:spPr>
        <p:txBody>
          <a:bodyPr/>
          <a:lstStyle/>
          <a:p>
            <a:endParaRPr lang="en-IN" dirty="0"/>
          </a:p>
        </p:txBody>
      </p:sp>
      <p:sp>
        <p:nvSpPr>
          <p:cNvPr id="38" name="Text Placeholder 5">
            <a:extLst>
              <a:ext uri="{FF2B5EF4-FFF2-40B4-BE49-F238E27FC236}">
                <a16:creationId xmlns:a16="http://schemas.microsoft.com/office/drawing/2014/main" id="{89180913-74D9-8A36-616A-4AAB1AC64004}"/>
              </a:ext>
            </a:extLst>
          </p:cNvPr>
          <p:cNvSpPr>
            <a:spLocks noGrp="1"/>
          </p:cNvSpPr>
          <p:nvPr>
            <p:ph type="body" sz="quarter" idx="20"/>
          </p:nvPr>
        </p:nvSpPr>
        <p:spPr>
          <a:xfrm>
            <a:off x="9257799"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9" name="Text Placeholder 29">
            <a:extLst>
              <a:ext uri="{FF2B5EF4-FFF2-40B4-BE49-F238E27FC236}">
                <a16:creationId xmlns:a16="http://schemas.microsoft.com/office/drawing/2014/main" id="{F314B5EF-FDA2-EC49-B4E7-063614D4DD81}"/>
              </a:ext>
            </a:extLst>
          </p:cNvPr>
          <p:cNvSpPr>
            <a:spLocks noGrp="1"/>
          </p:cNvSpPr>
          <p:nvPr>
            <p:ph type="body" sz="quarter" idx="21"/>
          </p:nvPr>
        </p:nvSpPr>
        <p:spPr>
          <a:xfrm>
            <a:off x="9257800"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40" name="Title 1">
            <a:extLst>
              <a:ext uri="{FF2B5EF4-FFF2-40B4-BE49-F238E27FC236}">
                <a16:creationId xmlns:a16="http://schemas.microsoft.com/office/drawing/2014/main" id="{59D22BA0-2421-D65E-1FB8-6C2F8E84B5C9}"/>
              </a:ext>
            </a:extLst>
          </p:cNvPr>
          <p:cNvSpPr>
            <a:spLocks noGrp="1"/>
          </p:cNvSpPr>
          <p:nvPr>
            <p:ph type="title" hasCustomPrompt="1"/>
          </p:nvPr>
        </p:nvSpPr>
        <p:spPr>
          <a:xfrm>
            <a:off x="1143000" y="1356740"/>
            <a:ext cx="10286998" cy="443198"/>
          </a:xfrm>
        </p:spPr>
        <p:txBody>
          <a:bodyPr wrap="square" anchor="t">
            <a:spAutoFit/>
          </a:bodyPr>
          <a:lstStyle>
            <a:lvl1pPr>
              <a:defRPr sz="3600">
                <a:solidFill>
                  <a:schemeClr val="tx1"/>
                </a:solidFill>
              </a:defRPr>
            </a:lvl1pPr>
          </a:lstStyle>
          <a:p>
            <a:r>
              <a:rPr lang="en-US"/>
              <a:t>Section title 32pt</a:t>
            </a:r>
          </a:p>
        </p:txBody>
      </p:sp>
      <p:sp>
        <p:nvSpPr>
          <p:cNvPr id="43" name="Text Placeholder 42">
            <a:extLst>
              <a:ext uri="{FF2B5EF4-FFF2-40B4-BE49-F238E27FC236}">
                <a16:creationId xmlns:a16="http://schemas.microsoft.com/office/drawing/2014/main" id="{068C2A61-8D65-EA48-3357-A98833890D0E}"/>
              </a:ext>
            </a:extLst>
          </p:cNvPr>
          <p:cNvSpPr>
            <a:spLocks noGrp="1"/>
          </p:cNvSpPr>
          <p:nvPr>
            <p:ph type="body" sz="quarter" idx="22"/>
          </p:nvPr>
        </p:nvSpPr>
        <p:spPr>
          <a:xfrm>
            <a:off x="1143000" y="933002"/>
            <a:ext cx="10287000" cy="292100"/>
          </a:xfrm>
        </p:spPr>
        <p:txBody>
          <a:bodyPr/>
          <a:lstStyle>
            <a:lvl1pPr>
              <a:defRPr sz="2000" b="1">
                <a:solidFill>
                  <a:schemeClr val="tx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2000" b="1">
                <a:solidFill>
                  <a:schemeClr val="accent1"/>
                </a:solidFill>
              </a:defRPr>
            </a:lvl5pPr>
          </a:lstStyle>
          <a:p>
            <a:pPr lvl="0"/>
            <a:r>
              <a:rPr lang="en-US"/>
              <a:t>Click to edit Master text styles</a:t>
            </a:r>
            <a:endParaRPr lang="en-IN"/>
          </a:p>
        </p:txBody>
      </p:sp>
    </p:spTree>
    <p:extLst>
      <p:ext uri="{BB962C8B-B14F-4D97-AF65-F5344CB8AC3E}">
        <p14:creationId xmlns:p14="http://schemas.microsoft.com/office/powerpoint/2010/main" val="10331303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4_Team">
    <p:bg>
      <p:bgPr>
        <a:solidFill>
          <a:schemeClr val="tx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7" b="62784"/>
          <a:stretch/>
        </p:blipFill>
        <p:spPr>
          <a:xfrm>
            <a:off x="1185" y="0"/>
            <a:ext cx="12189630" cy="2553002"/>
          </a:xfrm>
          <a:prstGeom prst="rect">
            <a:avLst/>
          </a:prstGeom>
        </p:spPr>
      </p:pic>
      <p:sp>
        <p:nvSpPr>
          <p:cNvPr id="3" name="Rectangle 2">
            <a:extLst>
              <a:ext uri="{FF2B5EF4-FFF2-40B4-BE49-F238E27FC236}">
                <a16:creationId xmlns:a16="http://schemas.microsoft.com/office/drawing/2014/main" id="{08EE863A-38DC-4F4B-8B58-9CC36870A6E3}"/>
              </a:ext>
            </a:extLst>
          </p:cNvPr>
          <p:cNvSpPr/>
          <p:nvPr userDrawn="1"/>
        </p:nvSpPr>
        <p:spPr>
          <a:xfrm>
            <a:off x="381000" y="578471"/>
            <a:ext cx="11430000" cy="5733429"/>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20" name="Picture 19" descr="A picture containing drawing, clock&#10;&#10;Description automatically generated">
            <a:extLst>
              <a:ext uri="{FF2B5EF4-FFF2-40B4-BE49-F238E27FC236}">
                <a16:creationId xmlns:a16="http://schemas.microsoft.com/office/drawing/2014/main" id="{1DD33DB6-17D3-1D21-045A-180E4602B97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21" name="TextBox 20">
            <a:extLst>
              <a:ext uri="{FF2B5EF4-FFF2-40B4-BE49-F238E27FC236}">
                <a16:creationId xmlns:a16="http://schemas.microsoft.com/office/drawing/2014/main" id="{8EEE450D-2C41-6015-13CA-9EA3F89E2D99}"/>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22" name="TextBox 21">
            <a:extLst>
              <a:ext uri="{FF2B5EF4-FFF2-40B4-BE49-F238E27FC236}">
                <a16:creationId xmlns:a16="http://schemas.microsoft.com/office/drawing/2014/main" id="{4C3E56D5-513D-4066-1E23-D723C12F63C6}"/>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Slide Number Placeholder 6">
            <a:extLst>
              <a:ext uri="{FF2B5EF4-FFF2-40B4-BE49-F238E27FC236}">
                <a16:creationId xmlns:a16="http://schemas.microsoft.com/office/drawing/2014/main" id="{FD0C551F-56AD-EFB0-9141-BC26B724B8C4}"/>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
        <p:nvSpPr>
          <p:cNvPr id="4" name="Picture Placeholder 3">
            <a:extLst>
              <a:ext uri="{FF2B5EF4-FFF2-40B4-BE49-F238E27FC236}">
                <a16:creationId xmlns:a16="http://schemas.microsoft.com/office/drawing/2014/main" id="{21381AE8-13A8-F06B-24ED-D14AD53C3643}"/>
              </a:ext>
            </a:extLst>
          </p:cNvPr>
          <p:cNvSpPr>
            <a:spLocks noGrp="1" noChangeAspect="1"/>
          </p:cNvSpPr>
          <p:nvPr>
            <p:ph type="pic" sz="quarter" idx="10"/>
          </p:nvPr>
        </p:nvSpPr>
        <p:spPr>
          <a:xfrm>
            <a:off x="1143000"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6" name="Text Placeholder 5">
            <a:extLst>
              <a:ext uri="{FF2B5EF4-FFF2-40B4-BE49-F238E27FC236}">
                <a16:creationId xmlns:a16="http://schemas.microsoft.com/office/drawing/2014/main" id="{88EF06B3-1844-84A8-E661-FFA40975D942}"/>
              </a:ext>
            </a:extLst>
          </p:cNvPr>
          <p:cNvSpPr>
            <a:spLocks noGrp="1"/>
          </p:cNvSpPr>
          <p:nvPr>
            <p:ph type="body" sz="quarter" idx="11"/>
          </p:nvPr>
        </p:nvSpPr>
        <p:spPr>
          <a:xfrm>
            <a:off x="1143000"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0" name="Text Placeholder 29">
            <a:extLst>
              <a:ext uri="{FF2B5EF4-FFF2-40B4-BE49-F238E27FC236}">
                <a16:creationId xmlns:a16="http://schemas.microsoft.com/office/drawing/2014/main" id="{07D271E0-0BA0-0A2F-910F-1206DDD058E8}"/>
              </a:ext>
            </a:extLst>
          </p:cNvPr>
          <p:cNvSpPr>
            <a:spLocks noGrp="1"/>
          </p:cNvSpPr>
          <p:nvPr>
            <p:ph type="body" sz="quarter" idx="12"/>
          </p:nvPr>
        </p:nvSpPr>
        <p:spPr>
          <a:xfrm>
            <a:off x="1143000"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1" name="Picture Placeholder 3">
            <a:extLst>
              <a:ext uri="{FF2B5EF4-FFF2-40B4-BE49-F238E27FC236}">
                <a16:creationId xmlns:a16="http://schemas.microsoft.com/office/drawing/2014/main" id="{D463BDEB-F525-C5BB-5BA2-F4E661D66AAD}"/>
              </a:ext>
            </a:extLst>
          </p:cNvPr>
          <p:cNvSpPr>
            <a:spLocks noGrp="1" noChangeAspect="1"/>
          </p:cNvSpPr>
          <p:nvPr>
            <p:ph type="pic" sz="quarter" idx="13"/>
          </p:nvPr>
        </p:nvSpPr>
        <p:spPr>
          <a:xfrm>
            <a:off x="3847933"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32" name="Text Placeholder 5">
            <a:extLst>
              <a:ext uri="{FF2B5EF4-FFF2-40B4-BE49-F238E27FC236}">
                <a16:creationId xmlns:a16="http://schemas.microsoft.com/office/drawing/2014/main" id="{93906B97-A8D1-ADD7-E91D-BC19A4D04F7F}"/>
              </a:ext>
            </a:extLst>
          </p:cNvPr>
          <p:cNvSpPr>
            <a:spLocks noGrp="1"/>
          </p:cNvSpPr>
          <p:nvPr>
            <p:ph type="body" sz="quarter" idx="14"/>
          </p:nvPr>
        </p:nvSpPr>
        <p:spPr>
          <a:xfrm>
            <a:off x="3847933"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3" name="Text Placeholder 29">
            <a:extLst>
              <a:ext uri="{FF2B5EF4-FFF2-40B4-BE49-F238E27FC236}">
                <a16:creationId xmlns:a16="http://schemas.microsoft.com/office/drawing/2014/main" id="{8923D737-C362-01DF-05E2-7DEBCD04F012}"/>
              </a:ext>
            </a:extLst>
          </p:cNvPr>
          <p:cNvSpPr>
            <a:spLocks noGrp="1"/>
          </p:cNvSpPr>
          <p:nvPr>
            <p:ph type="body" sz="quarter" idx="15"/>
          </p:nvPr>
        </p:nvSpPr>
        <p:spPr>
          <a:xfrm>
            <a:off x="3847933"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4" name="Picture Placeholder 3">
            <a:extLst>
              <a:ext uri="{FF2B5EF4-FFF2-40B4-BE49-F238E27FC236}">
                <a16:creationId xmlns:a16="http://schemas.microsoft.com/office/drawing/2014/main" id="{95C1AAF7-B406-4998-037D-03AA2962D382}"/>
              </a:ext>
            </a:extLst>
          </p:cNvPr>
          <p:cNvSpPr>
            <a:spLocks noGrp="1" noChangeAspect="1"/>
          </p:cNvSpPr>
          <p:nvPr>
            <p:ph type="pic" sz="quarter" idx="16"/>
          </p:nvPr>
        </p:nvSpPr>
        <p:spPr>
          <a:xfrm>
            <a:off x="6552866"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35" name="Text Placeholder 5">
            <a:extLst>
              <a:ext uri="{FF2B5EF4-FFF2-40B4-BE49-F238E27FC236}">
                <a16:creationId xmlns:a16="http://schemas.microsoft.com/office/drawing/2014/main" id="{528D6CD2-2F8C-2351-691E-BBA769EAF35B}"/>
              </a:ext>
            </a:extLst>
          </p:cNvPr>
          <p:cNvSpPr>
            <a:spLocks noGrp="1"/>
          </p:cNvSpPr>
          <p:nvPr>
            <p:ph type="body" sz="quarter" idx="17"/>
          </p:nvPr>
        </p:nvSpPr>
        <p:spPr>
          <a:xfrm>
            <a:off x="6552866"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6" name="Text Placeholder 29">
            <a:extLst>
              <a:ext uri="{FF2B5EF4-FFF2-40B4-BE49-F238E27FC236}">
                <a16:creationId xmlns:a16="http://schemas.microsoft.com/office/drawing/2014/main" id="{8A8762DD-0FEA-B4A3-3374-C4785A9D494A}"/>
              </a:ext>
            </a:extLst>
          </p:cNvPr>
          <p:cNvSpPr>
            <a:spLocks noGrp="1"/>
          </p:cNvSpPr>
          <p:nvPr>
            <p:ph type="body" sz="quarter" idx="18"/>
          </p:nvPr>
        </p:nvSpPr>
        <p:spPr>
          <a:xfrm>
            <a:off x="6552866"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7" name="Picture Placeholder 3">
            <a:extLst>
              <a:ext uri="{FF2B5EF4-FFF2-40B4-BE49-F238E27FC236}">
                <a16:creationId xmlns:a16="http://schemas.microsoft.com/office/drawing/2014/main" id="{AE1DE6DE-E888-B10E-D254-D373731EBBE7}"/>
              </a:ext>
            </a:extLst>
          </p:cNvPr>
          <p:cNvSpPr>
            <a:spLocks noGrp="1" noChangeAspect="1"/>
          </p:cNvSpPr>
          <p:nvPr>
            <p:ph type="pic" sz="quarter" idx="19"/>
          </p:nvPr>
        </p:nvSpPr>
        <p:spPr>
          <a:xfrm>
            <a:off x="9257800"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38" name="Text Placeholder 5">
            <a:extLst>
              <a:ext uri="{FF2B5EF4-FFF2-40B4-BE49-F238E27FC236}">
                <a16:creationId xmlns:a16="http://schemas.microsoft.com/office/drawing/2014/main" id="{89180913-74D9-8A36-616A-4AAB1AC64004}"/>
              </a:ext>
            </a:extLst>
          </p:cNvPr>
          <p:cNvSpPr>
            <a:spLocks noGrp="1"/>
          </p:cNvSpPr>
          <p:nvPr>
            <p:ph type="body" sz="quarter" idx="20"/>
          </p:nvPr>
        </p:nvSpPr>
        <p:spPr>
          <a:xfrm>
            <a:off x="9257800"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9" name="Text Placeholder 29">
            <a:extLst>
              <a:ext uri="{FF2B5EF4-FFF2-40B4-BE49-F238E27FC236}">
                <a16:creationId xmlns:a16="http://schemas.microsoft.com/office/drawing/2014/main" id="{F314B5EF-FDA2-EC49-B4E7-063614D4DD81}"/>
              </a:ext>
            </a:extLst>
          </p:cNvPr>
          <p:cNvSpPr>
            <a:spLocks noGrp="1"/>
          </p:cNvSpPr>
          <p:nvPr>
            <p:ph type="body" sz="quarter" idx="21"/>
          </p:nvPr>
        </p:nvSpPr>
        <p:spPr>
          <a:xfrm>
            <a:off x="9257800"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40" name="Title 1">
            <a:extLst>
              <a:ext uri="{FF2B5EF4-FFF2-40B4-BE49-F238E27FC236}">
                <a16:creationId xmlns:a16="http://schemas.microsoft.com/office/drawing/2014/main" id="{59D22BA0-2421-D65E-1FB8-6C2F8E84B5C9}"/>
              </a:ext>
            </a:extLst>
          </p:cNvPr>
          <p:cNvSpPr>
            <a:spLocks noGrp="1"/>
          </p:cNvSpPr>
          <p:nvPr>
            <p:ph type="title" hasCustomPrompt="1"/>
          </p:nvPr>
        </p:nvSpPr>
        <p:spPr>
          <a:xfrm>
            <a:off x="1143000" y="1356740"/>
            <a:ext cx="10286998" cy="443198"/>
          </a:xfrm>
        </p:spPr>
        <p:txBody>
          <a:bodyPr wrap="square" anchor="t">
            <a:spAutoFit/>
          </a:bodyPr>
          <a:lstStyle>
            <a:lvl1pPr>
              <a:defRPr sz="3600">
                <a:solidFill>
                  <a:schemeClr val="bg1"/>
                </a:solidFill>
              </a:defRPr>
            </a:lvl1pPr>
          </a:lstStyle>
          <a:p>
            <a:r>
              <a:rPr lang="en-US"/>
              <a:t>Section title 32pt</a:t>
            </a:r>
          </a:p>
        </p:txBody>
      </p:sp>
      <p:sp>
        <p:nvSpPr>
          <p:cNvPr id="43" name="Text Placeholder 42">
            <a:extLst>
              <a:ext uri="{FF2B5EF4-FFF2-40B4-BE49-F238E27FC236}">
                <a16:creationId xmlns:a16="http://schemas.microsoft.com/office/drawing/2014/main" id="{068C2A61-8D65-EA48-3357-A98833890D0E}"/>
              </a:ext>
            </a:extLst>
          </p:cNvPr>
          <p:cNvSpPr>
            <a:spLocks noGrp="1"/>
          </p:cNvSpPr>
          <p:nvPr>
            <p:ph type="body" sz="quarter" idx="22"/>
          </p:nvPr>
        </p:nvSpPr>
        <p:spPr>
          <a:xfrm>
            <a:off x="1143000" y="933002"/>
            <a:ext cx="10287000" cy="292100"/>
          </a:xfrm>
        </p:spPr>
        <p:txBody>
          <a:bodyPr/>
          <a:lstStyle>
            <a:lvl1pPr>
              <a:defRPr sz="2000" b="1">
                <a:solidFill>
                  <a:schemeClr val="accent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2000" b="1">
                <a:solidFill>
                  <a:schemeClr val="accent1"/>
                </a:solidFill>
              </a:defRPr>
            </a:lvl5pPr>
          </a:lstStyle>
          <a:p>
            <a:pPr lvl="0"/>
            <a:r>
              <a:rPr lang="en-US"/>
              <a:t>Click to edit Master text styles</a:t>
            </a:r>
            <a:endParaRPr lang="en-IN"/>
          </a:p>
        </p:txBody>
      </p:sp>
    </p:spTree>
    <p:extLst>
      <p:ext uri="{BB962C8B-B14F-4D97-AF65-F5344CB8AC3E}">
        <p14:creationId xmlns:p14="http://schemas.microsoft.com/office/powerpoint/2010/main" val="25232811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with Image - Gradient Dark">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AF0885-2F0A-4AA6-A875-A37E3A1C3DC0}"/>
              </a:ext>
            </a:extLst>
          </p:cNvPr>
          <p:cNvSpPr>
            <a:spLocks/>
          </p:cNvSpPr>
          <p:nvPr userDrawn="1"/>
        </p:nvSpPr>
        <p:spPr>
          <a:xfrm>
            <a:off x="135809" y="130130"/>
            <a:ext cx="11920383" cy="6597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000" y="491169"/>
            <a:ext cx="11430000" cy="443198"/>
          </a:xfrm>
        </p:spPr>
        <p:txBody>
          <a:bodyPr wrap="square" anchor="t">
            <a:spAutoFit/>
          </a:bodyPr>
          <a:lstStyle>
            <a:lvl1pPr>
              <a:defRPr sz="3600">
                <a:solidFill>
                  <a:schemeClr val="bg1"/>
                </a:solidFill>
              </a:defRPr>
            </a:lvl1pPr>
          </a:lstStyle>
          <a:p>
            <a:r>
              <a:rPr lang="en-US"/>
              <a:t>Section title 54pt</a:t>
            </a: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381000" y="1640116"/>
            <a:ext cx="11430000" cy="4172994"/>
          </a:xfrm>
        </p:spPr>
        <p:txBody>
          <a:bodyPr/>
          <a:lstStyle>
            <a:lvl1pPr>
              <a:lnSpc>
                <a:spcPct val="120000"/>
              </a:lnSpc>
              <a:spcAft>
                <a:spcPts val="1200"/>
              </a:spcAft>
              <a:defRPr sz="1400">
                <a:solidFill>
                  <a:schemeClr val="bg1"/>
                </a:solidFill>
                <a:latin typeface="Graphik Light" panose="020B0403030202060203" pitchFamily="34" charset="0"/>
              </a:defRPr>
            </a:lvl1pPr>
            <a:lvl2pPr>
              <a:lnSpc>
                <a:spcPct val="120000"/>
              </a:lnSpc>
              <a:spcAft>
                <a:spcPts val="1200"/>
              </a:spcAft>
              <a:defRPr sz="1400">
                <a:solidFill>
                  <a:schemeClr val="bg1"/>
                </a:solidFill>
                <a:latin typeface="Graphik Light" panose="020B0403030202060203" pitchFamily="34" charset="0"/>
              </a:defRPr>
            </a:lvl2pPr>
            <a:lvl3pPr>
              <a:lnSpc>
                <a:spcPct val="120000"/>
              </a:lnSpc>
              <a:spcAft>
                <a:spcPts val="1200"/>
              </a:spcAft>
              <a:defRPr sz="1400">
                <a:solidFill>
                  <a:schemeClr val="bg1"/>
                </a:solidFill>
                <a:latin typeface="Graphik Light" panose="020B0403030202060203" pitchFamily="34" charset="0"/>
              </a:defRPr>
            </a:lvl3pPr>
            <a:lvl4pPr>
              <a:lnSpc>
                <a:spcPct val="120000"/>
              </a:lnSpc>
              <a:spcAft>
                <a:spcPts val="1200"/>
              </a:spcAft>
              <a:defRPr sz="1400">
                <a:solidFill>
                  <a:schemeClr val="bg1"/>
                </a:solidFill>
                <a:latin typeface="Graphik Light" panose="020B0403030202060203" pitchFamily="34" charset="0"/>
              </a:defRPr>
            </a:lvl4pPr>
            <a:lvl5pPr>
              <a:lnSpc>
                <a:spcPct val="120000"/>
              </a:lnSpc>
              <a:spcAft>
                <a:spcPts val="1200"/>
              </a:spcAft>
              <a:defRPr sz="1400">
                <a:solidFill>
                  <a:schemeClr val="bg1"/>
                </a:solidFill>
                <a:latin typeface="Graphik Light" panose="020B04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20" name="Picture 19" descr="A picture containing drawing, clock&#10;&#10;Description automatically generated">
            <a:extLst>
              <a:ext uri="{FF2B5EF4-FFF2-40B4-BE49-F238E27FC236}">
                <a16:creationId xmlns:a16="http://schemas.microsoft.com/office/drawing/2014/main" id="{362AA138-A236-01B2-4E67-64D86396BB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21" name="TextBox 20">
            <a:extLst>
              <a:ext uri="{FF2B5EF4-FFF2-40B4-BE49-F238E27FC236}">
                <a16:creationId xmlns:a16="http://schemas.microsoft.com/office/drawing/2014/main" id="{5E55FE47-B848-29AC-D68B-7EAFEFADEB09}"/>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24" name="TextBox 23">
            <a:extLst>
              <a:ext uri="{FF2B5EF4-FFF2-40B4-BE49-F238E27FC236}">
                <a16:creationId xmlns:a16="http://schemas.microsoft.com/office/drawing/2014/main" id="{709BE74B-ABA6-2465-0682-098DE7F57603}"/>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5" name="Slide Number Placeholder 6">
            <a:extLst>
              <a:ext uri="{FF2B5EF4-FFF2-40B4-BE49-F238E27FC236}">
                <a16:creationId xmlns:a16="http://schemas.microsoft.com/office/drawing/2014/main" id="{EB162B84-EDA1-71B2-3E4E-0D08EF99C87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pic>
        <p:nvPicPr>
          <p:cNvPr id="10" name="Picture 9" descr="Background pattern&#10;&#10;Description automatically generated">
            <a:extLst>
              <a:ext uri="{FF2B5EF4-FFF2-40B4-BE49-F238E27FC236}">
                <a16:creationId xmlns:a16="http://schemas.microsoft.com/office/drawing/2014/main" id="{FC5BC2E7-671D-3179-6C33-F1505C34EF1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0" y="0"/>
            <a:ext cx="12188952" cy="6858000"/>
          </a:xfrm>
          <a:custGeom>
            <a:avLst/>
            <a:gdLst>
              <a:gd name="connsiteX0" fmla="*/ 134676 w 12188952"/>
              <a:gd name="connsiteY0" fmla="*/ 129600 h 6858000"/>
              <a:gd name="connsiteX1" fmla="*/ 134676 w 12188952"/>
              <a:gd name="connsiteY1" fmla="*/ 6728400 h 6858000"/>
              <a:gd name="connsiteX2" fmla="*/ 12054276 w 12188952"/>
              <a:gd name="connsiteY2" fmla="*/ 6728400 h 6858000"/>
              <a:gd name="connsiteX3" fmla="*/ 12054276 w 12188952"/>
              <a:gd name="connsiteY3" fmla="*/ 129600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34676" y="129600"/>
                </a:moveTo>
                <a:lnTo>
                  <a:pt x="134676" y="6728400"/>
                </a:lnTo>
                <a:lnTo>
                  <a:pt x="12054276" y="6728400"/>
                </a:lnTo>
                <a:lnTo>
                  <a:pt x="12054276" y="129600"/>
                </a:lnTo>
                <a:close/>
                <a:moveTo>
                  <a:pt x="0" y="0"/>
                </a:moveTo>
                <a:lnTo>
                  <a:pt x="12188952" y="0"/>
                </a:lnTo>
                <a:lnTo>
                  <a:pt x="12188952" y="6858000"/>
                </a:lnTo>
                <a:lnTo>
                  <a:pt x="0" y="6858000"/>
                </a:lnTo>
                <a:close/>
              </a:path>
            </a:pathLst>
          </a:custGeom>
        </p:spPr>
      </p:pic>
    </p:spTree>
    <p:extLst>
      <p:ext uri="{BB962C8B-B14F-4D97-AF65-F5344CB8AC3E}">
        <p14:creationId xmlns:p14="http://schemas.microsoft.com/office/powerpoint/2010/main" val="161938143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2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12" name="Picture 11" descr="Background pattern&#10;&#10;Description automatically generated">
            <a:extLst>
              <a:ext uri="{FF2B5EF4-FFF2-40B4-BE49-F238E27FC236}">
                <a16:creationId xmlns:a16="http://schemas.microsoft.com/office/drawing/2014/main" id="{CFBD7941-757D-854B-5D47-68C5EC6014C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 b="-6"/>
          <a:stretch/>
        </p:blipFill>
        <p:spPr>
          <a:xfrm>
            <a:off x="135808" y="130129"/>
            <a:ext cx="11920384" cy="6597741"/>
          </a:xfrm>
          <a:prstGeom prst="rect">
            <a:avLst/>
          </a:prstGeom>
        </p:spPr>
      </p:pic>
      <p:pic>
        <p:nvPicPr>
          <p:cNvPr id="4" name="Picture 3" descr="Background pattern&#10;&#10;Description automatically generated" hidden="1">
            <a:extLst>
              <a:ext uri="{FF2B5EF4-FFF2-40B4-BE49-F238E27FC236}">
                <a16:creationId xmlns:a16="http://schemas.microsoft.com/office/drawing/2014/main" id="{73CACFE1-4B7E-E853-BFF8-C72A6588652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5808" y="130129"/>
            <a:ext cx="11920384" cy="6597741"/>
          </a:xfrm>
          <a:prstGeom prst="rect">
            <a:avLst/>
          </a:prstGeom>
        </p:spPr>
      </p:pic>
      <p:pic>
        <p:nvPicPr>
          <p:cNvPr id="9" name="Picture 8" descr="Background pattern&#10;&#10;Description automatically generated" hidden="1">
            <a:extLst>
              <a:ext uri="{FF2B5EF4-FFF2-40B4-BE49-F238E27FC236}">
                <a16:creationId xmlns:a16="http://schemas.microsoft.com/office/drawing/2014/main" id="{970F20F0-E09F-1E58-30DC-4AA2145D164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000" y="489600"/>
            <a:ext cx="11430000" cy="443198"/>
          </a:xfrm>
        </p:spPr>
        <p:txBody>
          <a:bodyPr wrap="square" anchor="t">
            <a:spAutoFit/>
          </a:bodyPr>
          <a:lstStyle>
            <a:lvl1pPr>
              <a:defRPr sz="3600">
                <a:solidFill>
                  <a:schemeClr val="tx1"/>
                </a:solidFill>
              </a:defRPr>
            </a:lvl1pPr>
          </a:lstStyle>
          <a:p>
            <a:r>
              <a:rPr lang="en-US"/>
              <a:t>Section title 54pt</a:t>
            </a: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381000" y="1640116"/>
            <a:ext cx="11430000" cy="4172994"/>
          </a:xfrm>
        </p:spPr>
        <p:txBody>
          <a:bodyPr/>
          <a:lstStyle>
            <a:lvl1pPr>
              <a:lnSpc>
                <a:spcPct val="120000"/>
              </a:lnSpc>
              <a:spcAft>
                <a:spcPts val="1200"/>
              </a:spcAft>
              <a:defRPr sz="1400">
                <a:solidFill>
                  <a:schemeClr val="tx1"/>
                </a:solidFill>
                <a:latin typeface="+mj-lt"/>
              </a:defRPr>
            </a:lvl1pPr>
            <a:lvl2pPr>
              <a:lnSpc>
                <a:spcPct val="120000"/>
              </a:lnSpc>
              <a:spcAft>
                <a:spcPts val="1200"/>
              </a:spcAft>
              <a:defRPr sz="1400">
                <a:solidFill>
                  <a:schemeClr val="tx1"/>
                </a:solidFill>
                <a:latin typeface="+mj-lt"/>
              </a:defRPr>
            </a:lvl2pPr>
            <a:lvl3pPr>
              <a:lnSpc>
                <a:spcPct val="120000"/>
              </a:lnSpc>
              <a:spcAft>
                <a:spcPts val="1200"/>
              </a:spcAft>
              <a:defRPr sz="1400">
                <a:solidFill>
                  <a:schemeClr val="tx1"/>
                </a:solidFill>
                <a:latin typeface="+mj-lt"/>
              </a:defRPr>
            </a:lvl3pPr>
            <a:lvl4pPr>
              <a:lnSpc>
                <a:spcPct val="120000"/>
              </a:lnSpc>
              <a:spcAft>
                <a:spcPts val="1200"/>
              </a:spcAft>
              <a:defRPr sz="1400">
                <a:solidFill>
                  <a:schemeClr val="tx1"/>
                </a:solidFill>
                <a:latin typeface="+mj-lt"/>
              </a:defRPr>
            </a:lvl4pPr>
            <a:lvl5pPr>
              <a:lnSpc>
                <a:spcPct val="120000"/>
              </a:lnSpc>
              <a:spcAft>
                <a:spcPts val="1200"/>
              </a:spcAft>
              <a:defRPr sz="14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17" name="Picture 16" descr="A picture containing drawing, clock&#10;&#10;Description automatically generated">
            <a:extLst>
              <a:ext uri="{FF2B5EF4-FFF2-40B4-BE49-F238E27FC236}">
                <a16:creationId xmlns:a16="http://schemas.microsoft.com/office/drawing/2014/main" id="{64E9254B-10DC-3AD1-3C58-C99FF6BCC907}"/>
              </a:ext>
            </a:extLst>
          </p:cNvPr>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8" name="TextBox 17">
            <a:extLst>
              <a:ext uri="{FF2B5EF4-FFF2-40B4-BE49-F238E27FC236}">
                <a16:creationId xmlns:a16="http://schemas.microsoft.com/office/drawing/2014/main" id="{AA16F227-2C46-3C4B-D93F-9C0FF9A8C94A}"/>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19" name="TextBox 18">
            <a:extLst>
              <a:ext uri="{FF2B5EF4-FFF2-40B4-BE49-F238E27FC236}">
                <a16:creationId xmlns:a16="http://schemas.microsoft.com/office/drawing/2014/main" id="{2C614923-AC2D-B8B1-F69B-9B16B1793A4A}"/>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20" name="Slide Number Placeholder 6">
            <a:extLst>
              <a:ext uri="{FF2B5EF4-FFF2-40B4-BE49-F238E27FC236}">
                <a16:creationId xmlns:a16="http://schemas.microsoft.com/office/drawing/2014/main" id="{39A36242-074A-F5DE-9C6A-3A6D211F0871}"/>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21527541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590005"/>
      </p:ext>
    </p:extLst>
  </p:cSld>
  <p:clrMapOvr>
    <a:overrideClrMapping bg1="dk1" tx1="lt1" bg2="dk2" tx2="lt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09502030-B187-FE51-4FE0-32C86C0F52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2608415464"/>
      </p:ext>
    </p:extLst>
  </p:cSld>
  <p:clrMapOvr>
    <a:overrideClrMapping bg1="dk1" tx1="lt1" bg2="dk2" tx2="lt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Layout_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180535"/>
      </p:ext>
    </p:extLst>
  </p:cSld>
  <p:clrMapOvr>
    <a:masterClrMapping/>
  </p:clrMapOvr>
  <p:extLst>
    <p:ext uri="{DCECCB84-F9BA-43D5-87BE-67443E8EF086}">
      <p15:sldGuideLst xmlns:p15="http://schemas.microsoft.com/office/powerpoint/2012/main">
        <p15:guide id="1" orient="horz" pos="2160">
          <p15:clr>
            <a:srgbClr val="FBAE40"/>
          </p15:clr>
        </p15:guide>
        <p15:guide id="2" pos="3838">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Intro – Full-bleed">
    <p:bg>
      <p:bgRef idx="1001">
        <a:schemeClr val="bg1"/>
      </p:bgRef>
    </p:bg>
    <p:spTree>
      <p:nvGrpSpPr>
        <p:cNvPr id="1" name=""/>
        <p:cNvGrpSpPr/>
        <p:nvPr/>
      </p:nvGrpSpPr>
      <p:grpSpPr>
        <a:xfrm>
          <a:off x="0" y="0"/>
          <a:ext cx="0" cy="0"/>
          <a:chOff x="0" y="0"/>
          <a:chExt cx="0" cy="0"/>
        </a:xfrm>
      </p:grpSpPr>
      <p:sp>
        <p:nvSpPr>
          <p:cNvPr id="11" name="Picture Placeholder 13">
            <a:extLst>
              <a:ext uri="{FF2B5EF4-FFF2-40B4-BE49-F238E27FC236}">
                <a16:creationId xmlns:a16="http://schemas.microsoft.com/office/drawing/2014/main" id="{DE0A3BC1-0AEE-4CB4-B4CD-8EE1F2C12BD8}"/>
              </a:ext>
            </a:extLst>
          </p:cNvPr>
          <p:cNvSpPr>
            <a:spLocks noGrp="1"/>
          </p:cNvSpPr>
          <p:nvPr>
            <p:ph type="pic" sz="quarter" idx="17" hasCustomPrompt="1"/>
          </p:nvPr>
        </p:nvSpPr>
        <p:spPr>
          <a:xfrm>
            <a:off x="0" y="0"/>
            <a:ext cx="12192001" cy="6858000"/>
          </a:xfrm>
          <a:prstGeom prst="rect">
            <a:avLst/>
          </a:prstGeom>
          <a:solidFill>
            <a:schemeClr val="tx1">
              <a:lumMod val="85000"/>
            </a:schemeClr>
          </a:solidFill>
        </p:spPr>
        <p:txBody>
          <a:bodyPr lIns="720000" tIns="0" rIns="720000" bIns="900000" anchor="ctr" anchorCtr="0"/>
          <a:lstStyle>
            <a:lvl1pPr algn="l">
              <a:spcBef>
                <a:spcPts val="0"/>
              </a:spcBef>
              <a:defRPr sz="1600" b="0" cap="none" baseline="0">
                <a:latin typeface="+mn-lt"/>
              </a:defRPr>
            </a:lvl1pPr>
          </a:lstStyle>
          <a:p>
            <a:r>
              <a:rPr lang="en-US" dirty="0"/>
              <a:t>Click on the icon to insert image </a:t>
            </a:r>
            <a:br>
              <a:rPr lang="en-US" dirty="0"/>
            </a:br>
            <a:r>
              <a:rPr lang="en-US" dirty="0"/>
              <a:t>in placeholder and use the crop tool </a:t>
            </a:r>
            <a:br>
              <a:rPr lang="en-US" dirty="0"/>
            </a:br>
            <a:r>
              <a:rPr lang="en-US" dirty="0"/>
              <a:t>to adjust the image cropping</a:t>
            </a:r>
          </a:p>
        </p:txBody>
      </p:sp>
      <p:sp>
        <p:nvSpPr>
          <p:cNvPr id="5" name="Slide Number Placeholder 4">
            <a:extLst>
              <a:ext uri="{FF2B5EF4-FFF2-40B4-BE49-F238E27FC236}">
                <a16:creationId xmlns:a16="http://schemas.microsoft.com/office/drawing/2014/main" id="{D2ABDFE8-15BE-4A34-B9AD-FF8BB2C45945}"/>
              </a:ext>
            </a:extLst>
          </p:cNvPr>
          <p:cNvSpPr>
            <a:spLocks noGrp="1"/>
          </p:cNvSpPr>
          <p:nvPr>
            <p:ph type="sldNum" sz="quarter" idx="39"/>
          </p:nvPr>
        </p:nvSpPr>
        <p:spPr/>
        <p:txBody>
          <a:bodyPr/>
          <a:lstStyle/>
          <a:p>
            <a:fld id="{876872E1-3CB8-45EA-A826-1429BD5BE353}" type="slidenum">
              <a:rPr lang="en-CA" smtClean="0"/>
              <a:pPr/>
              <a:t>‹#›</a:t>
            </a:fld>
            <a:endParaRPr lang="en-CA" dirty="0"/>
          </a:p>
        </p:txBody>
      </p:sp>
    </p:spTree>
    <p:extLst>
      <p:ext uri="{BB962C8B-B14F-4D97-AF65-F5344CB8AC3E}">
        <p14:creationId xmlns:p14="http://schemas.microsoft.com/office/powerpoint/2010/main" val="840014860"/>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t>Saturday, October 1,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1_Text and Image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1341438"/>
            <a:ext cx="4068763" cy="1706562"/>
          </a:xfrm>
        </p:spPr>
        <p:txBody>
          <a:bodyPr anchor="t"/>
          <a:lstStyle>
            <a:lvl1pPr>
              <a:lnSpc>
                <a:spcPct val="90000"/>
              </a:lnSpc>
              <a:defRPr sz="3000"/>
            </a:lvl1pPr>
          </a:lstStyle>
          <a:p>
            <a:r>
              <a:rPr lang="en-GB"/>
              <a:t>Place headline here (32pt,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132487758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4_Key Message Mid Purple">
    <p:bg>
      <p:bgPr>
        <a:solidFill>
          <a:schemeClr val="tx1"/>
        </a:solidFill>
        <a:effectLst/>
      </p:bgPr>
    </p:bg>
    <p:spTree>
      <p:nvGrpSpPr>
        <p:cNvPr id="1" name=""/>
        <p:cNvGrpSpPr/>
        <p:nvPr/>
      </p:nvGrpSpPr>
      <p:grpSpPr>
        <a:xfrm>
          <a:off x="0" y="0"/>
          <a:ext cx="0" cy="0"/>
          <a:chOff x="0" y="0"/>
          <a:chExt cx="0" cy="0"/>
        </a:xfrm>
      </p:grpSpPr>
      <p:pic>
        <p:nvPicPr>
          <p:cNvPr id="6" name="Picture 5" descr="A picture containing mountain, sky, outdoor, nature&#10;&#10;Description automatically generated">
            <a:extLst>
              <a:ext uri="{FF2B5EF4-FFF2-40B4-BE49-F238E27FC236}">
                <a16:creationId xmlns:a16="http://schemas.microsoft.com/office/drawing/2014/main" id="{BF55CAFC-C1BE-7F4A-B933-F627A3D2B97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chemeClr val="tx1">
                    <a:alpha val="75000"/>
                  </a:schemeClr>
                </a:solidFill>
                <a:effectLst/>
                <a:uLnTx/>
                <a:uFillTx/>
              </a:rPr>
              <a:t>Copyright © 2021 Accenture. All rights reserved.</a:t>
            </a:r>
            <a:endParaRPr kumimoji="0" lang="en-US" sz="1800" b="0" i="0" u="none" strike="noStrike" kern="0" cap="none" spc="0" normalizeH="0" baseline="0" noProof="0" dirty="0">
              <a:ln>
                <a:noFill/>
              </a:ln>
              <a:solidFill>
                <a:schemeClr val="tx1">
                  <a:alpha val="75000"/>
                </a:scheme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chemeClr val="tx1">
                    <a:alpha val="75000"/>
                  </a:scheme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chemeClr val="tx1">
                  <a:alpha val="75000"/>
                </a:schemeClr>
              </a:solidFill>
              <a:effectLst/>
              <a:uLnTx/>
              <a:uFillTx/>
            </a:endParaRPr>
          </a:p>
        </p:txBody>
      </p:sp>
      <p:pic>
        <p:nvPicPr>
          <p:cNvPr id="7" name="Picture 6" descr="A picture containing drawing, clock&#10;&#10;Description automatically generated">
            <a:extLst>
              <a:ext uri="{FF2B5EF4-FFF2-40B4-BE49-F238E27FC236}">
                <a16:creationId xmlns:a16="http://schemas.microsoft.com/office/drawing/2014/main" id="{635808FC-AEE5-1144-80EC-066D492422E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3522943535"/>
      </p:ext>
    </p:extLst>
  </p:cSld>
  <p:clrMapOvr>
    <a:overrideClrMapping bg1="dk1" tx1="lt1" bg2="dk2" tx2="lt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9_Text and Image 1">
    <p:bg>
      <p:bgPr>
        <a:solidFill>
          <a:schemeClr val="accent3"/>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0A0CBE-5949-4A42-9CE5-631955104F7E}"/>
              </a:ext>
            </a:extLst>
          </p:cNvPr>
          <p:cNvSpPr/>
          <p:nvPr userDrawn="1"/>
        </p:nvSpPr>
        <p:spPr>
          <a:xfrm>
            <a:off x="-3516" y="0"/>
            <a:ext cx="12195515" cy="5133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AU" dirty="0"/>
          </a:p>
        </p:txBody>
      </p:sp>
      <p:sp>
        <p:nvSpPr>
          <p:cNvPr id="6" name="Picture Placeholder 5">
            <a:extLst>
              <a:ext uri="{FF2B5EF4-FFF2-40B4-BE49-F238E27FC236}">
                <a16:creationId xmlns:a16="http://schemas.microsoft.com/office/drawing/2014/main" id="{646F41CC-6EFA-FF4B-9A50-99E86851A7CB}"/>
              </a:ext>
            </a:extLst>
          </p:cNvPr>
          <p:cNvSpPr>
            <a:spLocks noGrp="1"/>
          </p:cNvSpPr>
          <p:nvPr>
            <p:ph type="pic" sz="quarter" idx="27" hasCustomPrompt="1"/>
          </p:nvPr>
        </p:nvSpPr>
        <p:spPr>
          <a:xfrm>
            <a:off x="7073900" y="0"/>
            <a:ext cx="5118100" cy="5133975"/>
          </a:xfrm>
          <a:solidFill>
            <a:schemeClr val="bg1">
              <a:lumMod val="95000"/>
            </a:schemeClr>
          </a:solidFill>
        </p:spPr>
        <p:txBody>
          <a:bodyPr anchor="ctr"/>
          <a:lstStyle>
            <a:lvl1pPr marL="0" marR="0" indent="0" algn="ctr" defTabSz="228600" rtl="0" eaLnBrk="1" fontAlgn="auto" latinLnBrk="0" hangingPunct="1">
              <a:lnSpc>
                <a:spcPct val="100000"/>
              </a:lnSpc>
              <a:spcBef>
                <a:spcPts val="0"/>
              </a:spcBef>
              <a:spcAft>
                <a:spcPts val="1200"/>
              </a:spcAft>
              <a:buClrTx/>
              <a:buSzTx/>
              <a:buFont typeface="Arial" panose="020B0604020202020204" pitchFamily="34" charset="0"/>
              <a:buNone/>
              <a:tabLst/>
              <a:defRPr sz="1600"/>
            </a:lvl1pPr>
          </a:lstStyle>
          <a:p>
            <a:pPr marL="0" marR="0" lvl="0" indent="0" algn="l" defTabSz="2286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CA" sz="1800" b="0" i="0" u="none" strike="noStrike" kern="1200" cap="none" spc="0" normalizeH="0" baseline="0" noProof="0" dirty="0">
                <a:ln>
                  <a:noFill/>
                </a:ln>
                <a:solidFill>
                  <a:srgbClr val="000000">
                    <a:lumMod val="50000"/>
                    <a:lumOff val="50000"/>
                  </a:srgbClr>
                </a:solidFill>
                <a:effectLst/>
                <a:uLnTx/>
                <a:uFillTx/>
                <a:latin typeface="+mn-lt"/>
                <a:ea typeface="+mn-ea"/>
                <a:cs typeface="+mn-cs"/>
              </a:rPr>
              <a:t>Click on the icon or drag image </a:t>
            </a:r>
            <a:br>
              <a:rPr kumimoji="0" lang="en-CA" sz="1800" b="0" i="0" u="none" strike="noStrike" kern="1200" cap="none" spc="0" normalizeH="0" baseline="0" noProof="0" dirty="0">
                <a:ln>
                  <a:noFill/>
                </a:ln>
                <a:solidFill>
                  <a:srgbClr val="000000">
                    <a:lumMod val="50000"/>
                    <a:lumOff val="50000"/>
                  </a:srgbClr>
                </a:solidFill>
                <a:effectLst/>
                <a:uLnTx/>
                <a:uFillTx/>
                <a:latin typeface="+mn-lt"/>
                <a:ea typeface="+mn-ea"/>
                <a:cs typeface="+mn-cs"/>
              </a:rPr>
            </a:br>
            <a:r>
              <a:rPr kumimoji="0" lang="en-CA" sz="1800" b="0" i="0" u="none" strike="noStrike" kern="1200" cap="none" spc="0" normalizeH="0" baseline="0" noProof="0" dirty="0">
                <a:ln>
                  <a:noFill/>
                </a:ln>
                <a:solidFill>
                  <a:srgbClr val="000000">
                    <a:lumMod val="50000"/>
                    <a:lumOff val="50000"/>
                  </a:srgbClr>
                </a:solidFill>
                <a:effectLst/>
                <a:uLnTx/>
                <a:uFillTx/>
                <a:latin typeface="+mn-lt"/>
                <a:ea typeface="+mn-ea"/>
                <a:cs typeface="+mn-cs"/>
              </a:rPr>
              <a:t>to insert an image </a:t>
            </a:r>
            <a:endParaRPr kumimoji="0" lang="en-US" sz="1800" b="0" i="0" u="none" strike="noStrike" kern="1200" cap="none" spc="0" normalizeH="0" baseline="0" noProof="0" dirty="0">
              <a:ln>
                <a:noFill/>
              </a:ln>
              <a:solidFill>
                <a:srgbClr val="000000">
                  <a:lumMod val="50000"/>
                  <a:lumOff val="50000"/>
                </a:srgbClr>
              </a:solidFill>
              <a:effectLst/>
              <a:uLnTx/>
              <a:uFillTx/>
              <a:latin typeface="+mn-lt"/>
              <a:ea typeface="+mn-ea"/>
              <a:cs typeface="+mn-cs"/>
            </a:endParaRPr>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bg1">
                    <a:alpha val="75000"/>
                  </a:schemeClr>
                </a:solidFill>
              </a:defRPr>
            </a:lvl1pPr>
          </a:lstStyle>
          <a:p>
            <a:pPr algn="r" defTabSz="228600">
              <a:spcAft>
                <a:spcPts val="1200"/>
              </a:spcAft>
            </a:pPr>
            <a:fld id="{CC9E6EB9-168E-4914-8CC7-2E853AFB4F1B}" type="slidenum">
              <a:rPr lang="en-AU" smtClean="0"/>
              <a:pPr algn="r" defTabSz="228600">
                <a:spcAft>
                  <a:spcPts val="1200"/>
                </a:spcAft>
              </a:pPr>
              <a:t>‹#›</a:t>
            </a:fld>
            <a:endParaRPr lang="en-AU"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2021 Accenture. All rights reserved.</a:t>
            </a:r>
            <a:endParaRPr lang="en-US" noProof="0" dirty="0">
              <a:solidFill>
                <a:schemeClr val="bg1">
                  <a:alpha val="75000"/>
                </a:schemeClr>
              </a:solidFill>
            </a:endParaRPr>
          </a:p>
        </p:txBody>
      </p:sp>
      <p:sp>
        <p:nvSpPr>
          <p:cNvPr id="12" name="Text Placeholder 4">
            <a:extLst>
              <a:ext uri="{FF2B5EF4-FFF2-40B4-BE49-F238E27FC236}">
                <a16:creationId xmlns:a16="http://schemas.microsoft.com/office/drawing/2014/main" id="{563AB8B4-46E8-AE45-8825-9BF298AF6E4A}"/>
              </a:ext>
            </a:extLst>
          </p:cNvPr>
          <p:cNvSpPr>
            <a:spLocks noGrp="1"/>
          </p:cNvSpPr>
          <p:nvPr>
            <p:ph type="body" sz="quarter" idx="14" hasCustomPrompt="1"/>
          </p:nvPr>
        </p:nvSpPr>
        <p:spPr>
          <a:xfrm>
            <a:off x="381000" y="1109190"/>
            <a:ext cx="4737101" cy="622615"/>
          </a:xfrm>
        </p:spPr>
        <p:txBody>
          <a:bodyPr tIns="216000"/>
          <a:lstStyle>
            <a:lvl1pPr>
              <a:lnSpc>
                <a:spcPct val="90000"/>
              </a:lnSpc>
              <a:defRPr sz="2400" b="0" i="0">
                <a:solidFill>
                  <a:schemeClr val="accent1"/>
                </a:solidFill>
                <a:latin typeface="GT Sectra Fine Rg" pitchFamily="2" charset="77"/>
              </a:defRPr>
            </a:lvl1pPr>
          </a:lstStyle>
          <a:p>
            <a:pPr lvl="0"/>
            <a:r>
              <a:rPr lang="en-US" sz="2000"/>
              <a:t>Place sub-headline here in GT Sectra Fine at 20pt minimum</a:t>
            </a:r>
          </a:p>
        </p:txBody>
      </p:sp>
      <p:sp>
        <p:nvSpPr>
          <p:cNvPr id="26" name="Text Placeholder 3">
            <a:extLst>
              <a:ext uri="{FF2B5EF4-FFF2-40B4-BE49-F238E27FC236}">
                <a16:creationId xmlns:a16="http://schemas.microsoft.com/office/drawing/2014/main" id="{9A9F2A37-CCF9-F54D-898C-7785297A9ACA}"/>
              </a:ext>
            </a:extLst>
          </p:cNvPr>
          <p:cNvSpPr>
            <a:spLocks noGrp="1"/>
          </p:cNvSpPr>
          <p:nvPr>
            <p:ph type="body" sz="quarter" idx="20" hasCustomPrompt="1"/>
          </p:nvPr>
        </p:nvSpPr>
        <p:spPr>
          <a:xfrm>
            <a:off x="5325956" y="1247789"/>
            <a:ext cx="2775057" cy="3885906"/>
          </a:xfrm>
          <a:blipFill>
            <a:blip r:embed="rId3"/>
            <a:stretch>
              <a:fillRect/>
            </a:stretch>
          </a:blipFill>
        </p:spPr>
        <p:txBody>
          <a:bodyPr lIns="288000" tIns="288000" rIns="251999"/>
          <a:lstStyle>
            <a:lvl1pPr>
              <a:lnSpc>
                <a:spcPct val="95000"/>
              </a:lnSpc>
              <a:spcBef>
                <a:spcPts val="0"/>
              </a:spcBef>
              <a:spcAft>
                <a:spcPts val="0"/>
              </a:spcAft>
              <a:defRPr sz="40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 name="Text Placeholder 3">
            <a:extLst>
              <a:ext uri="{FF2B5EF4-FFF2-40B4-BE49-F238E27FC236}">
                <a16:creationId xmlns:a16="http://schemas.microsoft.com/office/drawing/2014/main" id="{C85B3BE4-E38A-4E4A-A0C1-FBE50F9FF0C3}"/>
              </a:ext>
            </a:extLst>
          </p:cNvPr>
          <p:cNvSpPr>
            <a:spLocks noGrp="1"/>
          </p:cNvSpPr>
          <p:nvPr>
            <p:ph type="body" sz="quarter" idx="21"/>
          </p:nvPr>
        </p:nvSpPr>
        <p:spPr>
          <a:xfrm>
            <a:off x="381000" y="2099791"/>
            <a:ext cx="4737101" cy="2672234"/>
          </a:xfrm>
        </p:spPr>
        <p:txBody>
          <a:bodyPr/>
          <a:lstStyle>
            <a:lvl1pPr>
              <a:spcAft>
                <a:spcPts val="600"/>
              </a:spcAft>
              <a:defRPr sz="1400"/>
            </a:lvl1pPr>
            <a:lvl2pPr>
              <a:spcAft>
                <a:spcPts val="600"/>
              </a:spcAft>
              <a:defRPr sz="1400"/>
            </a:lvl2pPr>
            <a:lvl3pPr>
              <a:spcAft>
                <a:spcPts val="600"/>
              </a:spcAft>
              <a:defRPr sz="1400"/>
            </a:lvl3pPr>
            <a:lvl4pPr>
              <a:spcAft>
                <a:spcPts val="600"/>
              </a:spcAft>
              <a:defRPr sz="1400"/>
            </a:lvl4pPr>
            <a:lvl5pPr>
              <a:spcAft>
                <a:spcPts val="600"/>
              </a:spcAft>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0" name="Text Placeholder 3">
            <a:extLst>
              <a:ext uri="{FF2B5EF4-FFF2-40B4-BE49-F238E27FC236}">
                <a16:creationId xmlns:a16="http://schemas.microsoft.com/office/drawing/2014/main" id="{D0E590D6-CBD7-2B41-A328-62ED90DAFB85}"/>
              </a:ext>
            </a:extLst>
          </p:cNvPr>
          <p:cNvSpPr>
            <a:spLocks noGrp="1"/>
          </p:cNvSpPr>
          <p:nvPr>
            <p:ph type="body" sz="quarter" idx="10" hasCustomPrompt="1"/>
          </p:nvPr>
        </p:nvSpPr>
        <p:spPr>
          <a:xfrm>
            <a:off x="381001"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1" name="Text Placeholder 3">
            <a:extLst>
              <a:ext uri="{FF2B5EF4-FFF2-40B4-BE49-F238E27FC236}">
                <a16:creationId xmlns:a16="http://schemas.microsoft.com/office/drawing/2014/main" id="{F1D0C336-184F-4144-9874-ECC0D8B9B149}"/>
              </a:ext>
            </a:extLst>
          </p:cNvPr>
          <p:cNvSpPr>
            <a:spLocks noGrp="1"/>
          </p:cNvSpPr>
          <p:nvPr>
            <p:ph type="body" sz="quarter" idx="22" hasCustomPrompt="1"/>
          </p:nvPr>
        </p:nvSpPr>
        <p:spPr>
          <a:xfrm>
            <a:off x="2049273"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2" name="Text Placeholder 3">
            <a:extLst>
              <a:ext uri="{FF2B5EF4-FFF2-40B4-BE49-F238E27FC236}">
                <a16:creationId xmlns:a16="http://schemas.microsoft.com/office/drawing/2014/main" id="{9CD8B900-B797-144B-82BE-0646A1857B8C}"/>
              </a:ext>
            </a:extLst>
          </p:cNvPr>
          <p:cNvSpPr>
            <a:spLocks noGrp="1"/>
          </p:cNvSpPr>
          <p:nvPr>
            <p:ph type="body" sz="quarter" idx="23" hasCustomPrompt="1"/>
          </p:nvPr>
        </p:nvSpPr>
        <p:spPr>
          <a:xfrm>
            <a:off x="3717545"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3" name="Text Placeholder 3">
            <a:extLst>
              <a:ext uri="{FF2B5EF4-FFF2-40B4-BE49-F238E27FC236}">
                <a16:creationId xmlns:a16="http://schemas.microsoft.com/office/drawing/2014/main" id="{659DD2D5-B326-5448-8312-96D74D6CEA99}"/>
              </a:ext>
            </a:extLst>
          </p:cNvPr>
          <p:cNvSpPr>
            <a:spLocks noGrp="1"/>
          </p:cNvSpPr>
          <p:nvPr>
            <p:ph type="body" sz="quarter" idx="24" hasCustomPrompt="1"/>
          </p:nvPr>
        </p:nvSpPr>
        <p:spPr>
          <a:xfrm>
            <a:off x="5385817"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4" name="Text Placeholder 3">
            <a:extLst>
              <a:ext uri="{FF2B5EF4-FFF2-40B4-BE49-F238E27FC236}">
                <a16:creationId xmlns:a16="http://schemas.microsoft.com/office/drawing/2014/main" id="{D1E49A3D-A122-3C47-A6C7-B87328570C43}"/>
              </a:ext>
            </a:extLst>
          </p:cNvPr>
          <p:cNvSpPr>
            <a:spLocks noGrp="1"/>
          </p:cNvSpPr>
          <p:nvPr>
            <p:ph type="body" sz="quarter" idx="25" hasCustomPrompt="1"/>
          </p:nvPr>
        </p:nvSpPr>
        <p:spPr>
          <a:xfrm>
            <a:off x="7054089"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5" name="Text Placeholder 3">
            <a:extLst>
              <a:ext uri="{FF2B5EF4-FFF2-40B4-BE49-F238E27FC236}">
                <a16:creationId xmlns:a16="http://schemas.microsoft.com/office/drawing/2014/main" id="{A54A3329-FC1D-6E4E-997B-42E2B88329F6}"/>
              </a:ext>
            </a:extLst>
          </p:cNvPr>
          <p:cNvSpPr>
            <a:spLocks noGrp="1"/>
          </p:cNvSpPr>
          <p:nvPr>
            <p:ph type="body" sz="quarter" idx="26" hasCustomPrompt="1"/>
          </p:nvPr>
        </p:nvSpPr>
        <p:spPr>
          <a:xfrm>
            <a:off x="8722361"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9" name="Title 48">
            <a:extLst>
              <a:ext uri="{FF2B5EF4-FFF2-40B4-BE49-F238E27FC236}">
                <a16:creationId xmlns:a16="http://schemas.microsoft.com/office/drawing/2014/main" id="{5AE47184-A9EB-994F-85D9-EAEE27B48087}"/>
              </a:ext>
            </a:extLst>
          </p:cNvPr>
          <p:cNvSpPr>
            <a:spLocks noGrp="1"/>
          </p:cNvSpPr>
          <p:nvPr>
            <p:ph type="title"/>
          </p:nvPr>
        </p:nvSpPr>
        <p:spPr>
          <a:xfrm>
            <a:off x="381000" y="380999"/>
            <a:ext cx="6324600" cy="990601"/>
          </a:xfrm>
        </p:spPr>
        <p:txBody>
          <a:bodyPr/>
          <a:lstStyle/>
          <a:p>
            <a:r>
              <a:rPr lang="en-GB"/>
              <a:t>Click to edit Master title style</a:t>
            </a:r>
            <a:endParaRPr lang="en-AU"/>
          </a:p>
        </p:txBody>
      </p:sp>
      <p:sp>
        <p:nvSpPr>
          <p:cNvPr id="50" name="Text Placeholder 3">
            <a:extLst>
              <a:ext uri="{FF2B5EF4-FFF2-40B4-BE49-F238E27FC236}">
                <a16:creationId xmlns:a16="http://schemas.microsoft.com/office/drawing/2014/main" id="{E062EF5A-B839-CD43-A35B-83D672289259}"/>
              </a:ext>
            </a:extLst>
          </p:cNvPr>
          <p:cNvSpPr>
            <a:spLocks noGrp="1"/>
          </p:cNvSpPr>
          <p:nvPr>
            <p:ph type="body" sz="quarter" idx="28" hasCustomPrompt="1"/>
          </p:nvPr>
        </p:nvSpPr>
        <p:spPr>
          <a:xfrm>
            <a:off x="10390633"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Tree>
    <p:extLst>
      <p:ext uri="{BB962C8B-B14F-4D97-AF65-F5344CB8AC3E}">
        <p14:creationId xmlns:p14="http://schemas.microsoft.com/office/powerpoint/2010/main" val="412361676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dirty="0"/>
              <a:t>Copyright © 2021 Accenture. All rights reserved.</a:t>
            </a:r>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691678955"/>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38716351-8A5C-C24E-A6A1-CACE96537980}"/>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tx1"/>
                </a:solidFill>
                <a:latin typeface="Graphik Medium" panose="020B0503030202060203" pitchFamily="34" charset="77"/>
              </a:defRPr>
            </a:lvl1pPr>
          </a:lstStyle>
          <a:p>
            <a:r>
              <a:rPr lang="en-US" dirty="0"/>
              <a:t>Accenture Technology</a:t>
            </a:r>
          </a:p>
        </p:txBody>
      </p:sp>
      <p:sp>
        <p:nvSpPr>
          <p:cNvPr id="9" name="Slide Number Placeholder 5">
            <a:extLst>
              <a:ext uri="{FF2B5EF4-FFF2-40B4-BE49-F238E27FC236}">
                <a16:creationId xmlns:a16="http://schemas.microsoft.com/office/drawing/2014/main" id="{352EC77F-93A5-4A4D-8297-C65711D66D37}"/>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tx1"/>
                </a:solidFill>
                <a:latin typeface="Graphik Medium" panose="020B0503030202060203" pitchFamily="34" charset="77"/>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20126074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_Blank - Light">
    <p:spTree>
      <p:nvGrpSpPr>
        <p:cNvPr id="1" name=""/>
        <p:cNvGrpSpPr/>
        <p:nvPr/>
      </p:nvGrpSpPr>
      <p:grpSpPr>
        <a:xfrm>
          <a:off x="0" y="0"/>
          <a:ext cx="0" cy="0"/>
          <a:chOff x="0" y="0"/>
          <a:chExt cx="0" cy="0"/>
        </a:xfrm>
      </p:grpSpPr>
      <p:pic>
        <p:nvPicPr>
          <p:cNvPr id="10" name="Picture 9" descr="A picture containing sky, outdoor, nature, standing&#10;&#10;Description automatically generated">
            <a:extLst>
              <a:ext uri="{FF2B5EF4-FFF2-40B4-BE49-F238E27FC236}">
                <a16:creationId xmlns:a16="http://schemas.microsoft.com/office/drawing/2014/main" id="{6C9DC810-F3C0-654B-A10A-6FAA418DD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475" y="117476"/>
            <a:ext cx="11955463" cy="6623050"/>
          </a:xfrm>
          <a:prstGeom prst="rect">
            <a:avLst/>
          </a:prstGeom>
        </p:spPr>
      </p:pic>
    </p:spTree>
    <p:extLst>
      <p:ext uri="{BB962C8B-B14F-4D97-AF65-F5344CB8AC3E}">
        <p14:creationId xmlns:p14="http://schemas.microsoft.com/office/powerpoint/2010/main" val="94037210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2_Blank with footers">
    <p:bg>
      <p:bgPr>
        <a:solidFill>
          <a:srgbClr val="E6E6DC"/>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AC38CD9-600C-3E43-8442-52D219EBA0F2}"/>
              </a:ext>
            </a:extLst>
          </p:cNvPr>
          <p:cNvSpPr/>
          <p:nvPr userDrawn="1"/>
        </p:nvSpPr>
        <p:spPr>
          <a:xfrm>
            <a:off x="117475" y="117475"/>
            <a:ext cx="11957050" cy="6623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spTree>
    <p:extLst>
      <p:ext uri="{BB962C8B-B14F-4D97-AF65-F5344CB8AC3E}">
        <p14:creationId xmlns:p14="http://schemas.microsoft.com/office/powerpoint/2010/main" val="366051882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1_Blank with footers">
    <p:bg>
      <p:bgPr>
        <a:solidFill>
          <a:srgbClr val="E6E6DC"/>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364111-1BE1-7340-8DC5-04364A1C3A70}"/>
              </a:ext>
            </a:extLst>
          </p:cNvPr>
          <p:cNvSpPr/>
          <p:nvPr userDrawn="1"/>
        </p:nvSpPr>
        <p:spPr>
          <a:xfrm>
            <a:off x="117475" y="117475"/>
            <a:ext cx="11957050" cy="6623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pic>
        <p:nvPicPr>
          <p:cNvPr id="2" name="Gradient-bg" descr="Gradient-bg">
            <a:hlinkClick r:id="" action="ppaction://media"/>
            <a:extLst>
              <a:ext uri="{FF2B5EF4-FFF2-40B4-BE49-F238E27FC236}">
                <a16:creationId xmlns:a16="http://schemas.microsoft.com/office/drawing/2014/main" id="{9825EF8D-6E49-B347-BA7B-2AE22E70E596}"/>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4"/>
          <a:stretch>
            <a:fillRect/>
          </a:stretch>
        </p:blipFill>
        <p:spPr>
          <a:xfrm>
            <a:off x="6600823" y="1358999"/>
            <a:ext cx="5591853" cy="4396142"/>
          </a:xfrm>
          <a:prstGeom prst="rect">
            <a:avLst/>
          </a:prstGeom>
        </p:spPr>
      </p:pic>
      <p:grpSp>
        <p:nvGrpSpPr>
          <p:cNvPr id="5" name="Group 4">
            <a:extLst>
              <a:ext uri="{FF2B5EF4-FFF2-40B4-BE49-F238E27FC236}">
                <a16:creationId xmlns:a16="http://schemas.microsoft.com/office/drawing/2014/main" id="{6E7D87D0-F1A0-604F-BBDE-5A3150F51E9F}"/>
              </a:ext>
            </a:extLst>
          </p:cNvPr>
          <p:cNvGrpSpPr/>
          <p:nvPr userDrawn="1"/>
        </p:nvGrpSpPr>
        <p:grpSpPr>
          <a:xfrm>
            <a:off x="6747009" y="1133675"/>
            <a:ext cx="1050975" cy="4835755"/>
            <a:chOff x="248769" y="115513"/>
            <a:chExt cx="1050975" cy="6757985"/>
          </a:xfrm>
        </p:grpSpPr>
        <p:sp>
          <p:nvSpPr>
            <p:cNvPr id="6" name="Rectangle 5">
              <a:extLst>
                <a:ext uri="{FF2B5EF4-FFF2-40B4-BE49-F238E27FC236}">
                  <a16:creationId xmlns:a16="http://schemas.microsoft.com/office/drawing/2014/main" id="{F70EAE31-4B35-F34F-8B19-3D26CB74019B}"/>
                </a:ext>
              </a:extLst>
            </p:cNvPr>
            <p:cNvSpPr/>
            <p:nvPr userDrawn="1"/>
          </p:nvSpPr>
          <p:spPr>
            <a:xfrm>
              <a:off x="248769"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sp>
          <p:nvSpPr>
            <p:cNvPr id="7" name="Rectangle 6">
              <a:extLst>
                <a:ext uri="{FF2B5EF4-FFF2-40B4-BE49-F238E27FC236}">
                  <a16:creationId xmlns:a16="http://schemas.microsoft.com/office/drawing/2014/main" id="{7F1E7F06-53A6-264E-9A05-AEC4FC6CAB65}"/>
                </a:ext>
              </a:extLst>
            </p:cNvPr>
            <p:cNvSpPr/>
            <p:nvPr userDrawn="1"/>
          </p:nvSpPr>
          <p:spPr>
            <a:xfrm>
              <a:off x="648819"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sp>
          <p:nvSpPr>
            <p:cNvPr id="8" name="Rectangle 7">
              <a:extLst>
                <a:ext uri="{FF2B5EF4-FFF2-40B4-BE49-F238E27FC236}">
                  <a16:creationId xmlns:a16="http://schemas.microsoft.com/office/drawing/2014/main" id="{24C24261-D729-C94D-AEF5-41185B5C2B09}"/>
                </a:ext>
              </a:extLst>
            </p:cNvPr>
            <p:cNvSpPr/>
            <p:nvPr userDrawn="1"/>
          </p:nvSpPr>
          <p:spPr>
            <a:xfrm>
              <a:off x="1166394"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grpSp>
    </p:spTree>
    <p:extLst>
      <p:ext uri="{BB962C8B-B14F-4D97-AF65-F5344CB8AC3E}">
        <p14:creationId xmlns:p14="http://schemas.microsoft.com/office/powerpoint/2010/main" val="283493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04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ark blank with footer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3FA7DEB-5394-E04A-A808-328A7ED8CE7B}"/>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bg1"/>
                </a:solidFill>
                <a:latin typeface="Graphik Medium" panose="020B0503030202060203" pitchFamily="34" charset="77"/>
              </a:defRPr>
            </a:lvl1pPr>
          </a:lstStyle>
          <a:p>
            <a:r>
              <a:rPr lang="en-US" dirty="0"/>
              <a:t>Accenture Technology</a:t>
            </a:r>
          </a:p>
        </p:txBody>
      </p:sp>
      <p:sp>
        <p:nvSpPr>
          <p:cNvPr id="6" name="Slide Number Placeholder 5">
            <a:extLst>
              <a:ext uri="{FF2B5EF4-FFF2-40B4-BE49-F238E27FC236}">
                <a16:creationId xmlns:a16="http://schemas.microsoft.com/office/drawing/2014/main" id="{68DDAD29-8AA2-9B45-B910-CBD64DD61272}"/>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bg1"/>
                </a:solidFill>
                <a:latin typeface="Graphik Medium" panose="020B0503030202060203" pitchFamily="34" charset="77"/>
              </a:defRPr>
            </a:lvl1pPr>
          </a:lstStyle>
          <a:p>
            <a:fld id="{4F9AC08D-23A9-440E-BCB9-AA1E9877CC38}" type="slidenum">
              <a:rPr lang="en-US" smtClean="0"/>
              <a:pPr/>
              <a:t>‹#›</a:t>
            </a:fld>
            <a:endParaRPr lang="en-US" dirty="0"/>
          </a:p>
        </p:txBody>
      </p:sp>
      <p:sp>
        <p:nvSpPr>
          <p:cNvPr id="11" name="Rectangle 10">
            <a:extLst>
              <a:ext uri="{FF2B5EF4-FFF2-40B4-BE49-F238E27FC236}">
                <a16:creationId xmlns:a16="http://schemas.microsoft.com/office/drawing/2014/main" id="{0750F743-B639-E949-94FE-40B801E321B2}"/>
              </a:ext>
            </a:extLst>
          </p:cNvPr>
          <p:cNvSpPr/>
          <p:nvPr userDrawn="1"/>
        </p:nvSpPr>
        <p:spPr>
          <a:xfrm>
            <a:off x="6740487" y="1343752"/>
            <a:ext cx="139872" cy="446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a:extLst>
              <a:ext uri="{FF2B5EF4-FFF2-40B4-BE49-F238E27FC236}">
                <a16:creationId xmlns:a16="http://schemas.microsoft.com/office/drawing/2014/main" id="{BBE6852B-DA86-BD47-B022-8377D27CB737}"/>
              </a:ext>
            </a:extLst>
          </p:cNvPr>
          <p:cNvSpPr/>
          <p:nvPr userDrawn="1"/>
        </p:nvSpPr>
        <p:spPr>
          <a:xfrm>
            <a:off x="7140537" y="1345234"/>
            <a:ext cx="140012" cy="4398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Rectangle 12">
            <a:extLst>
              <a:ext uri="{FF2B5EF4-FFF2-40B4-BE49-F238E27FC236}">
                <a16:creationId xmlns:a16="http://schemas.microsoft.com/office/drawing/2014/main" id="{1D11C0D0-DC27-A34A-8CEB-7CF73E1317AA}"/>
              </a:ext>
            </a:extLst>
          </p:cNvPr>
          <p:cNvSpPr/>
          <p:nvPr userDrawn="1"/>
        </p:nvSpPr>
        <p:spPr>
          <a:xfrm>
            <a:off x="7656300" y="1286162"/>
            <a:ext cx="150568" cy="4461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77845448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2816-1DAD-1D44-0E6B-EF1EF4CE7A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18DBA0C-0C53-CAC0-C4C6-BC2F0EB8EA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E6C2C2D-1AAE-3795-6336-10A6EBFBDDC5}"/>
              </a:ext>
            </a:extLst>
          </p:cNvPr>
          <p:cNvSpPr>
            <a:spLocks noGrp="1"/>
          </p:cNvSpPr>
          <p:nvPr>
            <p:ph type="dt" sz="half" idx="10"/>
          </p:nvPr>
        </p:nvSpPr>
        <p:spPr/>
        <p:txBody>
          <a:bodyPr/>
          <a:lstStyle/>
          <a:p>
            <a:fld id="{97E74551-6F6B-F444-8859-07FCB4BB2793}" type="datetimeFigureOut">
              <a:rPr lang="en-US" smtClean="0"/>
              <a:t>10/1/2022</a:t>
            </a:fld>
            <a:endParaRPr lang="en-US" dirty="0"/>
          </a:p>
        </p:txBody>
      </p:sp>
      <p:sp>
        <p:nvSpPr>
          <p:cNvPr id="5" name="Footer Placeholder 4">
            <a:extLst>
              <a:ext uri="{FF2B5EF4-FFF2-40B4-BE49-F238E27FC236}">
                <a16:creationId xmlns:a16="http://schemas.microsoft.com/office/drawing/2014/main" id="{9F8BC65D-7868-328B-6164-C1D4F4A342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A2F9D8-E91A-F312-9865-3498F7D40426}"/>
              </a:ext>
            </a:extLst>
          </p:cNvPr>
          <p:cNvSpPr>
            <a:spLocks noGrp="1"/>
          </p:cNvSpPr>
          <p:nvPr>
            <p:ph type="sldNum" sz="quarter" idx="12"/>
          </p:nvPr>
        </p:nvSpPr>
        <p:spPr/>
        <p:txBody>
          <a:bodyPr/>
          <a:lstStyle/>
          <a:p>
            <a:fld id="{B24C5F25-8108-2349-959A-FAA45148C1A9}" type="slidenum">
              <a:rPr lang="en-US" smtClean="0"/>
              <a:t>‹#›</a:t>
            </a:fld>
            <a:endParaRPr lang="en-US" dirty="0"/>
          </a:p>
        </p:txBody>
      </p:sp>
    </p:spTree>
    <p:extLst>
      <p:ext uri="{BB962C8B-B14F-4D97-AF65-F5344CB8AC3E}">
        <p14:creationId xmlns:p14="http://schemas.microsoft.com/office/powerpoint/2010/main" val="39827170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34" Type="http://schemas.openxmlformats.org/officeDocument/2006/relationships/image" Target="../media/image1.png"/><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33" Type="http://schemas.openxmlformats.org/officeDocument/2006/relationships/theme" Target="../theme/theme3.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slideLayout" Target="../slideLayouts/slideLayout90.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32" Type="http://schemas.openxmlformats.org/officeDocument/2006/relationships/slideLayout" Target="../slideLayouts/slideLayout93.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31" Type="http://schemas.openxmlformats.org/officeDocument/2006/relationships/slideLayout" Target="../slideLayouts/slideLayout92.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 Id="rId30" Type="http://schemas.openxmlformats.org/officeDocument/2006/relationships/slideLayout" Target="../slideLayouts/slideLayout91.xml"/><Relationship Id="rId8"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6.xml"/><Relationship Id="rId7" Type="http://schemas.openxmlformats.org/officeDocument/2006/relationships/theme" Target="../theme/theme4.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5" Type="http://schemas.openxmlformats.org/officeDocument/2006/relationships/slideLayout" Target="../slideLayouts/slideLayout98.xml"/><Relationship Id="rId4" Type="http://schemas.openxmlformats.org/officeDocument/2006/relationships/slideLayout" Target="../slideLayouts/slideLayout9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20.xml"/><Relationship Id="rId18" Type="http://schemas.openxmlformats.org/officeDocument/2006/relationships/slideLayout" Target="../slideLayouts/slideLayout125.xml"/><Relationship Id="rId26" Type="http://schemas.openxmlformats.org/officeDocument/2006/relationships/theme" Target="../theme/theme6.xml"/><Relationship Id="rId3" Type="http://schemas.openxmlformats.org/officeDocument/2006/relationships/slideLayout" Target="../slideLayouts/slideLayout110.xml"/><Relationship Id="rId21" Type="http://schemas.openxmlformats.org/officeDocument/2006/relationships/slideLayout" Target="../slideLayouts/slideLayout128.xml"/><Relationship Id="rId34" Type="http://schemas.openxmlformats.org/officeDocument/2006/relationships/image" Target="../media/image49.png"/><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5" Type="http://schemas.openxmlformats.org/officeDocument/2006/relationships/slideLayout" Target="../slideLayouts/slideLayout132.xml"/><Relationship Id="rId33" Type="http://schemas.openxmlformats.org/officeDocument/2006/relationships/image" Target="../media/image48.png"/><Relationship Id="rId2" Type="http://schemas.openxmlformats.org/officeDocument/2006/relationships/slideLayout" Target="../slideLayouts/slideLayout109.xml"/><Relationship Id="rId16" Type="http://schemas.openxmlformats.org/officeDocument/2006/relationships/slideLayout" Target="../slideLayouts/slideLayout123.xml"/><Relationship Id="rId20" Type="http://schemas.openxmlformats.org/officeDocument/2006/relationships/slideLayout" Target="../slideLayouts/slideLayout127.xml"/><Relationship Id="rId29" Type="http://schemas.openxmlformats.org/officeDocument/2006/relationships/image" Target="../media/image44.png"/><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24" Type="http://schemas.openxmlformats.org/officeDocument/2006/relationships/slideLayout" Target="../slideLayouts/slideLayout131.xml"/><Relationship Id="rId32" Type="http://schemas.openxmlformats.org/officeDocument/2006/relationships/image" Target="../media/image47.png"/><Relationship Id="rId5" Type="http://schemas.openxmlformats.org/officeDocument/2006/relationships/slideLayout" Target="../slideLayouts/slideLayout112.xml"/><Relationship Id="rId15" Type="http://schemas.openxmlformats.org/officeDocument/2006/relationships/slideLayout" Target="../slideLayouts/slideLayout122.xml"/><Relationship Id="rId23" Type="http://schemas.openxmlformats.org/officeDocument/2006/relationships/slideLayout" Target="../slideLayouts/slideLayout130.xml"/><Relationship Id="rId28" Type="http://schemas.openxmlformats.org/officeDocument/2006/relationships/image" Target="../media/image43.png"/><Relationship Id="rId10" Type="http://schemas.openxmlformats.org/officeDocument/2006/relationships/slideLayout" Target="../slideLayouts/slideLayout117.xml"/><Relationship Id="rId19" Type="http://schemas.openxmlformats.org/officeDocument/2006/relationships/slideLayout" Target="../slideLayouts/slideLayout126.xml"/><Relationship Id="rId31" Type="http://schemas.openxmlformats.org/officeDocument/2006/relationships/image" Target="../media/image46.png"/><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 Id="rId22" Type="http://schemas.openxmlformats.org/officeDocument/2006/relationships/slideLayout" Target="../slideLayouts/slideLayout129.xml"/><Relationship Id="rId27" Type="http://schemas.openxmlformats.org/officeDocument/2006/relationships/image" Target="../media/image42.png"/><Relationship Id="rId30" Type="http://schemas.openxmlformats.org/officeDocument/2006/relationships/image" Target="../media/image45.png"/><Relationship Id="rId8"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Saturday, October 1, 2022</a:t>
            </a:fld>
            <a:endParaRPr lang="en-US" dirty="0"/>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50"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741" r:id="rId3"/>
    <p:sldLayoutId id="2147483682" r:id="rId4"/>
    <p:sldLayoutId id="2147483734" r:id="rId5"/>
    <p:sldLayoutId id="2147483742" r:id="rId6"/>
    <p:sldLayoutId id="2147483733" r:id="rId7"/>
    <p:sldLayoutId id="2147483730" r:id="rId8"/>
    <p:sldLayoutId id="2147483728" r:id="rId9"/>
    <p:sldLayoutId id="2147483743" r:id="rId10"/>
    <p:sldLayoutId id="2147483744" r:id="rId11"/>
    <p:sldLayoutId id="2147483732" r:id="rId12"/>
    <p:sldLayoutId id="2147483731" r:id="rId13"/>
    <p:sldLayoutId id="2147483681" r:id="rId14"/>
    <p:sldLayoutId id="2147483649" r:id="rId15"/>
    <p:sldLayoutId id="2147483737" r:id="rId16"/>
    <p:sldLayoutId id="2147483651" r:id="rId17"/>
    <p:sldLayoutId id="2147483721" r:id="rId18"/>
    <p:sldLayoutId id="2147483750" r:id="rId19"/>
    <p:sldLayoutId id="2147483745" r:id="rId20"/>
    <p:sldLayoutId id="2147483746" r:id="rId21"/>
    <p:sldLayoutId id="2147483747" r:id="rId22"/>
    <p:sldLayoutId id="2147483739" r:id="rId23"/>
    <p:sldLayoutId id="2147483748" r:id="rId24"/>
    <p:sldLayoutId id="2147483724" r:id="rId25"/>
    <p:sldLayoutId id="2147483723" r:id="rId26"/>
    <p:sldLayoutId id="2147483725" r:id="rId27"/>
    <p:sldLayoutId id="2147483673" r:id="rId28"/>
    <p:sldLayoutId id="2147483653" r:id="rId29"/>
    <p:sldLayoutId id="2147483722" r:id="rId30"/>
    <p:sldLayoutId id="2147483693" r:id="rId31"/>
    <p:sldLayoutId id="2147483701" r:id="rId32"/>
    <p:sldLayoutId id="2147483668" r:id="rId33"/>
    <p:sldLayoutId id="2147483707" r:id="rId34"/>
    <p:sldLayoutId id="2147483714" r:id="rId35"/>
    <p:sldLayoutId id="2147483657" r:id="rId36"/>
    <p:sldLayoutId id="2147483679" r:id="rId37"/>
    <p:sldLayoutId id="2147483661" r:id="rId38"/>
    <p:sldLayoutId id="2147483678" r:id="rId39"/>
    <p:sldLayoutId id="2147483663" r:id="rId40"/>
    <p:sldLayoutId id="2147483667" r:id="rId41"/>
    <p:sldLayoutId id="2147483749" r:id="rId42"/>
    <p:sldLayoutId id="2147483726" r:id="rId43"/>
    <p:sldLayoutId id="2147483688" r:id="rId44"/>
    <p:sldLayoutId id="2147483751" r:id="rId45"/>
    <p:sldLayoutId id="2147483655" r:id="rId46"/>
    <p:sldLayoutId id="2147483727" r:id="rId47"/>
    <p:sldLayoutId id="2147483740" r:id="rId48"/>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314A7-305B-4E0B-96B7-5B0949118DB0}" type="datetimeFigureOut">
              <a:rPr lang="en-IN" smtClean="0"/>
              <a:t>01-10-2022</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A3DAB-CBFF-463B-9AA2-9E36431F8A67}" type="slidenum">
              <a:rPr lang="en-IN" smtClean="0"/>
              <a:t>‹#›</a:t>
            </a:fld>
            <a:endParaRPr lang="en-IN" dirty="0"/>
          </a:p>
        </p:txBody>
      </p:sp>
    </p:spTree>
    <p:extLst>
      <p:ext uri="{BB962C8B-B14F-4D97-AF65-F5344CB8AC3E}">
        <p14:creationId xmlns:p14="http://schemas.microsoft.com/office/powerpoint/2010/main" val="413168984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DCDE1A5-7B8C-446C-B047-DEF343C830D4}" type="datetime2">
              <a:rPr kumimoji="0" lang="en-US" sz="800" b="0" i="0" u="none" strike="noStrike" kern="1200" cap="none" spc="0" normalizeH="0" baseline="0" noProof="0" smtClean="0">
                <a:ln>
                  <a:noFill/>
                </a:ln>
                <a:solidFill>
                  <a:srgbClr val="000000">
                    <a:alpha val="7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Saturday, October 1, 2022</a:t>
            </a:fld>
            <a:endParaRPr kumimoji="0" lang="en-US" sz="800" b="0" i="0" u="none" strike="noStrike" kern="1200" cap="none" spc="0" normalizeH="0" baseline="0" noProof="0" dirty="0">
              <a:ln>
                <a:noFill/>
              </a:ln>
              <a:solidFill>
                <a:srgbClr val="000000">
                  <a:alpha val="75000"/>
                </a:srgbClr>
              </a:solidFill>
              <a:effectLst/>
              <a:uLnTx/>
              <a:uFillTx/>
              <a:latin typeface="Graphik"/>
              <a:ea typeface="+mn-ea"/>
              <a:cs typeface="+mn-cs"/>
            </a:endParaRPr>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4" cstate="print">
            <a:extLst>
              <a:ext uri="{28A0092B-C50C-407E-A947-70E740481C1C}">
                <a14:useLocalDpi xmlns:a14="http://schemas.microsoft.com/office/drawing/2010/main"/>
              </a:ext>
            </a:extLst>
          </a:blip>
          <a:stretch>
            <a:fillRect/>
          </a:stretch>
        </p:blipFill>
        <p:spPr>
          <a:xfrm>
            <a:off x="381000" y="6206473"/>
            <a:ext cx="192024" cy="202328"/>
          </a:xfrm>
          <a:prstGeom prst="rect">
            <a:avLst/>
          </a:prstGeom>
        </p:spPr>
      </p:pic>
      <p:sp>
        <p:nvSpPr>
          <p:cNvPr id="12" name="TextBox 11">
            <a:extLst>
              <a:ext uri="{FF2B5EF4-FFF2-40B4-BE49-F238E27FC236}">
                <a16:creationId xmlns:a16="http://schemas.microsoft.com/office/drawing/2014/main" id="{918E1FC7-2070-C6D2-9539-8A395D566A2E}"/>
              </a:ext>
            </a:extLst>
          </p:cNvPr>
          <p:cNvSpPr txBox="1"/>
          <p:nvPr userDrawn="1"/>
        </p:nvSpPr>
        <p:spPr>
          <a:xfrm>
            <a:off x="8317890" y="6204312"/>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2022 Accenture. All rights reserved.</a:t>
            </a:r>
            <a:endParaRPr lang="en-US" noProof="0" dirty="0">
              <a:solidFill>
                <a:schemeClr val="tx1">
                  <a:alpha val="75000"/>
                </a:schemeClr>
              </a:solidFill>
            </a:endParaRPr>
          </a:p>
        </p:txBody>
      </p:sp>
      <p:sp>
        <p:nvSpPr>
          <p:cNvPr id="13" name="TextBox 12">
            <a:extLst>
              <a:ext uri="{FF2B5EF4-FFF2-40B4-BE49-F238E27FC236}">
                <a16:creationId xmlns:a16="http://schemas.microsoft.com/office/drawing/2014/main" id="{72F91400-851B-BCD8-B484-8AD24764356F}"/>
              </a:ext>
            </a:extLst>
          </p:cNvPr>
          <p:cNvSpPr txBox="1"/>
          <p:nvPr userDrawn="1"/>
        </p:nvSpPr>
        <p:spPr>
          <a:xfrm>
            <a:off x="11430000" y="6203026"/>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4" name="Slide Number Placeholder 6">
            <a:extLst>
              <a:ext uri="{FF2B5EF4-FFF2-40B4-BE49-F238E27FC236}">
                <a16:creationId xmlns:a16="http://schemas.microsoft.com/office/drawing/2014/main" id="{F61F0E23-B742-F8E2-EAD8-F20E434290FC}"/>
              </a:ext>
            </a:extLst>
          </p:cNvPr>
          <p:cNvSpPr>
            <a:spLocks noGrp="1"/>
          </p:cNvSpPr>
          <p:nvPr>
            <p:ph type="sldNum" sz="quarter" idx="4"/>
          </p:nvPr>
        </p:nvSpPr>
        <p:spPr>
          <a:xfrm>
            <a:off x="11429998" y="6199234"/>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spTree>
    <p:extLst>
      <p:ext uri="{BB962C8B-B14F-4D97-AF65-F5344CB8AC3E}">
        <p14:creationId xmlns:p14="http://schemas.microsoft.com/office/powerpoint/2010/main" val="104462408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793" r:id="rId24"/>
    <p:sldLayoutId id="2147483794" r:id="rId25"/>
    <p:sldLayoutId id="2147483795" r:id="rId26"/>
    <p:sldLayoutId id="2147483796" r:id="rId27"/>
    <p:sldLayoutId id="2147483797" r:id="rId28"/>
    <p:sldLayoutId id="2147483799" r:id="rId29"/>
    <p:sldLayoutId id="2147483800" r:id="rId30"/>
    <p:sldLayoutId id="2147483801" r:id="rId31"/>
    <p:sldLayoutId id="2147483802" r:id="rId32"/>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48">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70942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Lst>
  <p:hf hdr="0"/>
  <p:txStyles>
    <p:titleStyle>
      <a:lvl1pPr marL="0" indent="0" algn="l" defTabSz="914377" rtl="0" eaLnBrk="1" latinLnBrk="0" hangingPunct="1">
        <a:lnSpc>
          <a:spcPct val="70000"/>
        </a:lnSpc>
        <a:spcBef>
          <a:spcPct val="0"/>
        </a:spcBef>
        <a:buNone/>
        <a:defRPr sz="4000" b="1" i="0" kern="1200" cap="all" spc="-150" baseline="0">
          <a:solidFill>
            <a:schemeClr val="tx1"/>
          </a:solidFill>
          <a:latin typeface="Graphik Black" panose="020B0503030202060203" pitchFamily="34" charset="77"/>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39">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74">
          <p15:clr>
            <a:srgbClr val="F26B43"/>
          </p15:clr>
        </p15:guide>
        <p15:guide id="10" orient="horz" pos="4246">
          <p15:clr>
            <a:srgbClr val="F26B43"/>
          </p15:clr>
        </p15:guide>
        <p15:guide id="11" pos="3840">
          <p15:clr>
            <a:srgbClr val="F26B43"/>
          </p15:clr>
        </p15:guide>
        <p15:guide id="13" pos="2040">
          <p15:clr>
            <a:srgbClr val="F26B43"/>
          </p15:clr>
        </p15:guide>
        <p15:guide id="14" pos="7606">
          <p15:clr>
            <a:srgbClr val="F26B43"/>
          </p15:clr>
        </p15:guide>
        <p15:guide id="16" orient="horz" pos="74">
          <p15:clr>
            <a:srgbClr val="F26B43"/>
          </p15:clr>
        </p15:guide>
        <p15:guide id="17" orient="horz" pos="4104">
          <p15:clr>
            <a:srgbClr val="F26B43"/>
          </p15:clr>
        </p15:guide>
        <p15:guide id="18" pos="710">
          <p15:clr>
            <a:srgbClr val="F26B43"/>
          </p15:clr>
        </p15:guide>
        <p15:guide id="19" orient="horz" pos="1525">
          <p15:clr>
            <a:srgbClr val="F26B43"/>
          </p15:clr>
        </p15:guide>
        <p15:guide id="20" orient="horz" pos="2636">
          <p15:clr>
            <a:srgbClr val="F26B43"/>
          </p15:clr>
        </p15:guide>
        <p15:guide id="21" orient="horz" pos="3453">
          <p15:clr>
            <a:srgbClr val="F26B43"/>
          </p15:clr>
        </p15:guide>
        <p15:guide id="22" pos="132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dirty="0">
                <a:ln>
                  <a:noFill/>
                </a:ln>
                <a:solidFill>
                  <a:srgbClr val="000000"/>
                </a:solidFill>
                <a:effectLst/>
                <a:uLnTx/>
                <a:uFillTx/>
                <a:latin typeface="+mj-lt"/>
                <a:ea typeface="+mj-ea"/>
                <a:cs typeface="+mj-cs"/>
              </a:rPr>
              <a:t>Insert main title at 36pt, min 30pt</a:t>
            </a:r>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Footer Placeholder 6">
            <a:extLst>
              <a:ext uri="{FF2B5EF4-FFF2-40B4-BE49-F238E27FC236}">
                <a16:creationId xmlns:a16="http://schemas.microsoft.com/office/drawing/2014/main" id="{C898D3F2-5EC6-4985-85B5-4178882BCB8C}"/>
              </a:ext>
            </a:extLst>
          </p:cNvPr>
          <p:cNvSpPr>
            <a:spLocks noGrp="1"/>
          </p:cNvSpPr>
          <p:nvPr>
            <p:ph type="ftr" sz="quarter" idx="3"/>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50E54BBC-E15F-4274-9991-03B6F5BA42EC}"/>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87833419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44" r:id="rId8"/>
  </p:sldLayoutIdLst>
  <p:hf hd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9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a:ln>
                  <a:noFill/>
                </a:ln>
                <a:solidFill>
                  <a:srgbClr val="000000"/>
                </a:solidFill>
                <a:effectLst/>
                <a:uLnTx/>
                <a:uFillTx/>
                <a:latin typeface="+mj-lt"/>
                <a:ea typeface="+mj-ea"/>
                <a:cs typeface="+mj-cs"/>
              </a:rPr>
              <a:t>Insert main title at 36pt, min 30pt</a:t>
            </a:r>
            <a:endParaRPr lang="en-US"/>
          </a:p>
        </p:txBody>
      </p:sp>
      <p:sp>
        <p:nvSpPr>
          <p:cNvPr id="5" name="Footer Placeholder 6">
            <a:extLst>
              <a:ext uri="{FF2B5EF4-FFF2-40B4-BE49-F238E27FC236}">
                <a16:creationId xmlns:a16="http://schemas.microsoft.com/office/drawing/2014/main" id="{6F6B3343-B4EF-4BC5-A753-D80C4EADB365}"/>
              </a:ext>
            </a:extLst>
          </p:cNvPr>
          <p:cNvSpPr>
            <a:spLocks noGrp="1"/>
          </p:cNvSpPr>
          <p:nvPr>
            <p:ph type="ftr" sz="quarter" idx="3"/>
          </p:nvPr>
        </p:nvSpPr>
        <p:spPr>
          <a:xfrm>
            <a:off x="381002" y="6519009"/>
            <a:ext cx="5714999" cy="206375"/>
          </a:xfrm>
          <a:prstGeom prst="rect">
            <a:avLst/>
          </a:prstGeom>
        </p:spPr>
        <p:txBody>
          <a:bodyPr/>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299A5035-44EB-4653-8F65-351427FC9B77}"/>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pic>
        <p:nvPicPr>
          <p:cNvPr id="7" name="Accenture_Technology" hidden="1">
            <a:extLst>
              <a:ext uri="{FF2B5EF4-FFF2-40B4-BE49-F238E27FC236}">
                <a16:creationId xmlns:a16="http://schemas.microsoft.com/office/drawing/2014/main" id="{7F561B55-4A32-431D-8BA4-1A51234302A5}"/>
              </a:ext>
            </a:extLst>
          </p:cNvPr>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a:off x="338798" y="6243985"/>
            <a:ext cx="2024293" cy="333289"/>
          </a:xfrm>
          <a:prstGeom prst="rect">
            <a:avLst/>
          </a:prstGeom>
        </p:spPr>
      </p:pic>
      <p:pic>
        <p:nvPicPr>
          <p:cNvPr id="9" name="Accenture_Strategy" hidden="1">
            <a:extLst>
              <a:ext uri="{FF2B5EF4-FFF2-40B4-BE49-F238E27FC236}">
                <a16:creationId xmlns:a16="http://schemas.microsoft.com/office/drawing/2014/main" id="{C33EDD26-4BAD-4452-B33F-48241F98D591}"/>
              </a:ext>
            </a:extLst>
          </p:cNvPr>
          <p:cNvPicPr>
            <a:picLocks noChangeAspect="1"/>
          </p:cNvPicPr>
          <p:nvPr userDrawn="1"/>
        </p:nvPicPr>
        <p:blipFill>
          <a:blip r:embed="rId28" cstate="email">
            <a:extLst>
              <a:ext uri="{28A0092B-C50C-407E-A947-70E740481C1C}">
                <a14:useLocalDpi xmlns:a14="http://schemas.microsoft.com/office/drawing/2010/main"/>
              </a:ext>
            </a:extLst>
          </a:blip>
          <a:stretch>
            <a:fillRect/>
          </a:stretch>
        </p:blipFill>
        <p:spPr>
          <a:xfrm>
            <a:off x="345018" y="6243522"/>
            <a:ext cx="1728810" cy="328803"/>
          </a:xfrm>
          <a:prstGeom prst="rect">
            <a:avLst/>
          </a:prstGeom>
        </p:spPr>
      </p:pic>
      <p:pic>
        <p:nvPicPr>
          <p:cNvPr id="10" name="Accenture_Operations" hidden="1">
            <a:extLst>
              <a:ext uri="{FF2B5EF4-FFF2-40B4-BE49-F238E27FC236}">
                <a16:creationId xmlns:a16="http://schemas.microsoft.com/office/drawing/2014/main" id="{88E87CB4-5755-499D-91D5-9B8DF482A9E0}"/>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a:off x="352728" y="6252513"/>
            <a:ext cx="1958068" cy="324500"/>
          </a:xfrm>
          <a:prstGeom prst="rect">
            <a:avLst/>
          </a:prstGeom>
        </p:spPr>
      </p:pic>
      <p:pic>
        <p:nvPicPr>
          <p:cNvPr id="11" name="Accenture_Mobility" hidden="1">
            <a:extLst>
              <a:ext uri="{FF2B5EF4-FFF2-40B4-BE49-F238E27FC236}">
                <a16:creationId xmlns:a16="http://schemas.microsoft.com/office/drawing/2014/main" id="{CADE9D37-50D3-4E92-9D49-2C716078D159}"/>
              </a:ext>
            </a:extLst>
          </p:cNvPr>
          <p:cNvPicPr>
            <a:picLocks noChangeAspect="1"/>
          </p:cNvPicPr>
          <p:nvPr userDrawn="1"/>
        </p:nvPicPr>
        <p:blipFill>
          <a:blip r:embed="rId30" cstate="email">
            <a:extLst>
              <a:ext uri="{28A0092B-C50C-407E-A947-70E740481C1C}">
                <a14:useLocalDpi xmlns:a14="http://schemas.microsoft.com/office/drawing/2010/main"/>
              </a:ext>
            </a:extLst>
          </a:blip>
          <a:stretch>
            <a:fillRect/>
          </a:stretch>
        </p:blipFill>
        <p:spPr>
          <a:xfrm>
            <a:off x="334963" y="6339423"/>
            <a:ext cx="2040630" cy="361414"/>
          </a:xfrm>
          <a:prstGeom prst="rect">
            <a:avLst/>
          </a:prstGeom>
        </p:spPr>
      </p:pic>
      <p:pic>
        <p:nvPicPr>
          <p:cNvPr id="12" name="Accenture_Interactive" hidden="1">
            <a:extLst>
              <a:ext uri="{FF2B5EF4-FFF2-40B4-BE49-F238E27FC236}">
                <a16:creationId xmlns:a16="http://schemas.microsoft.com/office/drawing/2014/main" id="{279B5443-5FDB-4D90-9C86-4ACF31740D66}"/>
              </a:ext>
            </a:extLst>
          </p:cNvPr>
          <p:cNvPicPr>
            <a:picLocks noChangeAspect="1"/>
          </p:cNvPicPr>
          <p:nvPr userDrawn="1"/>
        </p:nvPicPr>
        <p:blipFill>
          <a:blip r:embed="rId31" cstate="email">
            <a:extLst>
              <a:ext uri="{28A0092B-C50C-407E-A947-70E740481C1C}">
                <a14:useLocalDpi xmlns:a14="http://schemas.microsoft.com/office/drawing/2010/main"/>
              </a:ext>
            </a:extLst>
          </a:blip>
          <a:stretch>
            <a:fillRect/>
          </a:stretch>
        </p:blipFill>
        <p:spPr>
          <a:xfrm>
            <a:off x="338798" y="6341000"/>
            <a:ext cx="2041200" cy="360863"/>
          </a:xfrm>
          <a:prstGeom prst="rect">
            <a:avLst/>
          </a:prstGeom>
        </p:spPr>
      </p:pic>
      <p:pic>
        <p:nvPicPr>
          <p:cNvPr id="13" name="Accenture_Analytics" hidden="1">
            <a:extLst>
              <a:ext uri="{FF2B5EF4-FFF2-40B4-BE49-F238E27FC236}">
                <a16:creationId xmlns:a16="http://schemas.microsoft.com/office/drawing/2014/main" id="{7E3C0033-CE00-4F44-B4DA-32082D33C83C}"/>
              </a:ext>
            </a:extLst>
          </p:cNvPr>
          <p:cNvPicPr>
            <a:picLocks noChangeAspect="1"/>
          </p:cNvPicPr>
          <p:nvPr userDrawn="1"/>
        </p:nvPicPr>
        <p:blipFill>
          <a:blip r:embed="rId32" cstate="email">
            <a:extLst>
              <a:ext uri="{28A0092B-C50C-407E-A947-70E740481C1C}">
                <a14:useLocalDpi xmlns:a14="http://schemas.microsoft.com/office/drawing/2010/main"/>
              </a:ext>
            </a:extLst>
          </a:blip>
          <a:stretch>
            <a:fillRect/>
          </a:stretch>
        </p:blipFill>
        <p:spPr>
          <a:xfrm>
            <a:off x="338798" y="6338829"/>
            <a:ext cx="2023200" cy="362168"/>
          </a:xfrm>
          <a:prstGeom prst="rect">
            <a:avLst/>
          </a:prstGeom>
        </p:spPr>
      </p:pic>
      <p:pic>
        <p:nvPicPr>
          <p:cNvPr id="14" name="Accenture_Digital" hidden="1">
            <a:extLst>
              <a:ext uri="{FF2B5EF4-FFF2-40B4-BE49-F238E27FC236}">
                <a16:creationId xmlns:a16="http://schemas.microsoft.com/office/drawing/2014/main" id="{D9D2CA43-44F5-4DDC-AF71-4F5FDFF1B30C}"/>
              </a:ext>
            </a:extLst>
          </p:cNvPr>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a:off x="336280" y="6246019"/>
            <a:ext cx="1545637" cy="331832"/>
          </a:xfrm>
          <a:prstGeom prst="rect">
            <a:avLst/>
          </a:prstGeom>
        </p:spPr>
      </p:pic>
      <p:pic>
        <p:nvPicPr>
          <p:cNvPr id="15" name="Accenture_Consulting" hidden="1">
            <a:extLst>
              <a:ext uri="{FF2B5EF4-FFF2-40B4-BE49-F238E27FC236}">
                <a16:creationId xmlns:a16="http://schemas.microsoft.com/office/drawing/2014/main" id="{3344A5AB-F329-4B8E-8006-34B6E40B0028}"/>
              </a:ext>
            </a:extLst>
          </p:cNvPr>
          <p:cNvPicPr>
            <a:picLocks noChangeAspect="1"/>
          </p:cNvPicPr>
          <p:nvPr userDrawn="1"/>
        </p:nvPicPr>
        <p:blipFill>
          <a:blip r:embed="rId34" cstate="email">
            <a:extLst>
              <a:ext uri="{28A0092B-C50C-407E-A947-70E740481C1C}">
                <a14:useLocalDpi xmlns:a14="http://schemas.microsoft.com/office/drawing/2010/main"/>
              </a:ext>
            </a:extLst>
          </a:blip>
          <a:stretch>
            <a:fillRect/>
          </a:stretch>
        </p:blipFill>
        <p:spPr>
          <a:xfrm>
            <a:off x="338799" y="6244783"/>
            <a:ext cx="1942440" cy="330692"/>
          </a:xfrm>
          <a:prstGeom prst="rect">
            <a:avLst/>
          </a:prstGeom>
        </p:spPr>
      </p:pic>
    </p:spTree>
    <p:extLst>
      <p:ext uri="{BB962C8B-B14F-4D97-AF65-F5344CB8AC3E}">
        <p14:creationId xmlns:p14="http://schemas.microsoft.com/office/powerpoint/2010/main" val="2056916821"/>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 id="2147483841" r:id="rId23"/>
    <p:sldLayoutId id="2147483842" r:id="rId24"/>
    <p:sldLayoutId id="2147483843" r:id="rId25"/>
  </p:sldLayoutIdLst>
  <p:hf hdr="0" ft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3.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10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5E686CA-C8E0-EC62-5CEE-FA6E2303C4DD}"/>
              </a:ext>
            </a:extLst>
          </p:cNvPr>
          <p:cNvPicPr>
            <a:picLocks noChangeAspect="1"/>
          </p:cNvPicPr>
          <p:nvPr/>
        </p:nvPicPr>
        <p:blipFill>
          <a:blip r:embed="rId2"/>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DF43662D-C516-63ED-A35A-61F752B5C894}"/>
              </a:ext>
            </a:extLst>
          </p:cNvPr>
          <p:cNvSpPr txBox="1"/>
          <p:nvPr/>
        </p:nvSpPr>
        <p:spPr>
          <a:xfrm>
            <a:off x="7130144" y="1900308"/>
            <a:ext cx="4811486"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rgbClr val="FFFFFF"/>
                </a:solidFill>
                <a:effectLst/>
                <a:uLnTx/>
                <a:uFillTx/>
                <a:latin typeface="Graphik Bold" panose="020B0503030202060203" pitchFamily="34" charset="77"/>
                <a:ea typeface="+mn-ea"/>
                <a:cs typeface="+mn-cs"/>
              </a:rPr>
              <a:t>Innovate to create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rgbClr val="FFFFFF"/>
                </a:solidFill>
                <a:effectLst/>
                <a:uLnTx/>
                <a:uFillTx/>
                <a:latin typeface="Graphik Bold" panose="020B0503030202060203" pitchFamily="34" charset="77"/>
                <a:ea typeface="+mn-ea"/>
                <a:cs typeface="+mn-cs"/>
              </a:rPr>
              <a:t>360° value</a:t>
            </a:r>
          </a:p>
        </p:txBody>
      </p:sp>
      <p:sp>
        <p:nvSpPr>
          <p:cNvPr id="6" name="TextBox 5">
            <a:extLst>
              <a:ext uri="{FF2B5EF4-FFF2-40B4-BE49-F238E27FC236}">
                <a16:creationId xmlns:a16="http://schemas.microsoft.com/office/drawing/2014/main" id="{0B20741C-E227-F90E-7EE3-BFD6753F89DB}"/>
              </a:ext>
            </a:extLst>
          </p:cNvPr>
          <p:cNvSpPr txBox="1"/>
          <p:nvPr/>
        </p:nvSpPr>
        <p:spPr>
          <a:xfrm>
            <a:off x="7130143" y="646443"/>
            <a:ext cx="404948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Graphik Semibold" panose="020B0503030202060203" pitchFamily="34" charset="77"/>
                <a:ea typeface="+mn-ea"/>
                <a:cs typeface="+mn-cs"/>
              </a:rPr>
              <a:t>Accenture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Graphik Semibold" panose="020B0503030202060203" pitchFamily="34" charset="77"/>
                <a:ea typeface="+mn-ea"/>
                <a:cs typeface="+mn-cs"/>
              </a:rPr>
              <a:t>Innovation Challenge</a:t>
            </a:r>
          </a:p>
        </p:txBody>
      </p:sp>
      <p:sp>
        <p:nvSpPr>
          <p:cNvPr id="10" name="TextBox 9">
            <a:extLst>
              <a:ext uri="{FF2B5EF4-FFF2-40B4-BE49-F238E27FC236}">
                <a16:creationId xmlns:a16="http://schemas.microsoft.com/office/drawing/2014/main" id="{8CF847CE-E98A-6C70-3C37-9BBED4EC7F6F}"/>
              </a:ext>
            </a:extLst>
          </p:cNvPr>
          <p:cNvSpPr txBox="1"/>
          <p:nvPr/>
        </p:nvSpPr>
        <p:spPr>
          <a:xfrm>
            <a:off x="7130143" y="4088071"/>
            <a:ext cx="353785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lumMod val="95000"/>
                    <a:lumOff val="5000"/>
                  </a:srgbClr>
                </a:solidFill>
                <a:effectLst/>
                <a:uLnTx/>
                <a:uFillTx/>
                <a:latin typeface="Graphik Regular" panose="020B0503030202060203" pitchFamily="34" charset="77"/>
                <a:ea typeface="+mn-ea"/>
                <a:cs typeface="+mn-cs"/>
              </a:rPr>
              <a:t>Let there be change</a:t>
            </a:r>
          </a:p>
        </p:txBody>
      </p:sp>
    </p:spTree>
    <p:extLst>
      <p:ext uri="{BB962C8B-B14F-4D97-AF65-F5344CB8AC3E}">
        <p14:creationId xmlns:p14="http://schemas.microsoft.com/office/powerpoint/2010/main" val="274137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00A31654-439B-4571-B7B1-2E29E58E752A}"/>
              </a:ext>
            </a:extLst>
          </p:cNvPr>
          <p:cNvSpPr>
            <a:spLocks noGrp="1"/>
          </p:cNvSpPr>
          <p:nvPr>
            <p:ph type="title"/>
          </p:nvPr>
        </p:nvSpPr>
        <p:spPr>
          <a:xfrm>
            <a:off x="381000" y="361096"/>
            <a:ext cx="11430000" cy="726439"/>
          </a:xfrm>
        </p:spPr>
        <p:txBody>
          <a:bodyPr/>
          <a:lstStyle/>
          <a:p>
            <a:pPr algn="ctr"/>
            <a:r>
              <a:rPr lang="en-US" dirty="0"/>
              <a:t>Team details</a:t>
            </a:r>
            <a:endParaRPr lang="en-GB" dirty="0"/>
          </a:p>
        </p:txBody>
      </p:sp>
      <p:sp>
        <p:nvSpPr>
          <p:cNvPr id="10" name="Slide Number Placeholder 9">
            <a:extLst>
              <a:ext uri="{FF2B5EF4-FFF2-40B4-BE49-F238E27FC236}">
                <a16:creationId xmlns:a16="http://schemas.microsoft.com/office/drawing/2014/main" id="{4258B87F-AD17-4B30-9FAA-C5C07FCFFE87}"/>
              </a:ext>
            </a:extLst>
          </p:cNvPr>
          <p:cNvSpPr>
            <a:spLocks noGrp="1"/>
          </p:cNvSpPr>
          <p:nvPr>
            <p:ph type="sldNum" sz="quarter" idx="4294967295"/>
          </p:nvPr>
        </p:nvSpPr>
        <p:spPr>
          <a:xfrm>
            <a:off x="11506202" y="6519009"/>
            <a:ext cx="385711" cy="20637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000000">
                    <a:alpha val="40000"/>
                  </a:srgbClr>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0000">
                  <a:alpha val="40000"/>
                </a:srgbClr>
              </a:solidFill>
              <a:effectLst/>
              <a:uLnTx/>
              <a:uFillTx/>
              <a:latin typeface="Graphik"/>
              <a:ea typeface="+mn-ea"/>
              <a:cs typeface="+mn-cs"/>
            </a:endParaRPr>
          </a:p>
        </p:txBody>
      </p:sp>
      <p:sp>
        <p:nvSpPr>
          <p:cNvPr id="39" name="Text Placeholder 27">
            <a:extLst>
              <a:ext uri="{FF2B5EF4-FFF2-40B4-BE49-F238E27FC236}">
                <a16:creationId xmlns:a16="http://schemas.microsoft.com/office/drawing/2014/main" id="{1D437424-4E2F-45EB-945E-4A07F8154854}"/>
              </a:ext>
            </a:extLst>
          </p:cNvPr>
          <p:cNvSpPr txBox="1">
            <a:spLocks/>
          </p:cNvSpPr>
          <p:nvPr/>
        </p:nvSpPr>
        <p:spPr>
          <a:xfrm>
            <a:off x="591505" y="2550922"/>
            <a:ext cx="5434784" cy="825272"/>
          </a:xfrm>
          <a:prstGeom prst="rect">
            <a:avLst/>
          </a:prstGeom>
        </p:spPr>
        <p:txBody>
          <a:bodyPr vert="horz" lIns="0" tIns="0" rIns="0" bIns="0" rtlCol="0" anchor="b">
            <a:normAutofit fontScale="92500" lnSpcReduction="100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3600" b="1" i="0" u="none" strike="noStrike" kern="1200" cap="none" spc="0" normalizeH="0" baseline="0" noProof="0" dirty="0">
                <a:ln>
                  <a:noFill/>
                </a:ln>
                <a:solidFill>
                  <a:srgbClr val="A100FF"/>
                </a:solidFill>
                <a:effectLst/>
                <a:uLnTx/>
                <a:uFillTx/>
                <a:latin typeface="Graphik"/>
                <a:ea typeface="+mn-ea"/>
                <a:cs typeface="+mn-cs"/>
              </a:rPr>
              <a:t>MOHAN SAI DINESH BODDAPATI</a:t>
            </a:r>
          </a:p>
        </p:txBody>
      </p:sp>
      <p:cxnSp>
        <p:nvCxnSpPr>
          <p:cNvPr id="6" name="Straight Connector 5">
            <a:extLst>
              <a:ext uri="{FF2B5EF4-FFF2-40B4-BE49-F238E27FC236}">
                <a16:creationId xmlns:a16="http://schemas.microsoft.com/office/drawing/2014/main" id="{503A2336-9DAB-4FE3-86E5-A5694B473965}"/>
              </a:ext>
            </a:extLst>
          </p:cNvPr>
          <p:cNvCxnSpPr>
            <a:cxnSpLocks/>
          </p:cNvCxnSpPr>
          <p:nvPr/>
        </p:nvCxnSpPr>
        <p:spPr>
          <a:xfrm>
            <a:off x="6096000" y="1941486"/>
            <a:ext cx="0" cy="4523725"/>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D2BAEA9-C010-474F-8C80-BD3D504C25C1}"/>
              </a:ext>
            </a:extLst>
          </p:cNvPr>
          <p:cNvCxnSpPr/>
          <p:nvPr/>
        </p:nvCxnSpPr>
        <p:spPr>
          <a:xfrm>
            <a:off x="591505" y="3676329"/>
            <a:ext cx="3383119"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1" name="Text Placeholder 27">
            <a:extLst>
              <a:ext uri="{FF2B5EF4-FFF2-40B4-BE49-F238E27FC236}">
                <a16:creationId xmlns:a16="http://schemas.microsoft.com/office/drawing/2014/main" id="{83134DD2-B1F2-44EA-BCAB-CB7F6D0B5057}"/>
              </a:ext>
            </a:extLst>
          </p:cNvPr>
          <p:cNvSpPr txBox="1">
            <a:spLocks/>
          </p:cNvSpPr>
          <p:nvPr/>
        </p:nvSpPr>
        <p:spPr>
          <a:xfrm>
            <a:off x="662969" y="3554238"/>
            <a:ext cx="1474707" cy="811161"/>
          </a:xfrm>
          <a:prstGeom prst="rect">
            <a:avLst/>
          </a:prstGeom>
        </p:spPr>
        <p:txBody>
          <a:bodyPr vert="horz" lIns="0" tIns="0" rIns="0" bIns="0" rtlCol="0" anchor="b">
            <a:norm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endParaRPr kumimoji="0" lang="en-GB" sz="3600" b="1" i="0" u="none" strike="noStrike" kern="1200" cap="none" spc="0" normalizeH="0" baseline="0" noProof="0" dirty="0">
              <a:ln>
                <a:noFill/>
              </a:ln>
              <a:solidFill>
                <a:srgbClr val="A100FF"/>
              </a:solidFill>
              <a:effectLst/>
              <a:uLnTx/>
              <a:uFillTx/>
              <a:latin typeface="Graphik"/>
              <a:ea typeface="+mn-ea"/>
              <a:cs typeface="+mn-cs"/>
            </a:endParaRPr>
          </a:p>
        </p:txBody>
      </p:sp>
      <p:sp>
        <p:nvSpPr>
          <p:cNvPr id="67" name="Text Placeholder 27">
            <a:extLst>
              <a:ext uri="{FF2B5EF4-FFF2-40B4-BE49-F238E27FC236}">
                <a16:creationId xmlns:a16="http://schemas.microsoft.com/office/drawing/2014/main" id="{AB89B70E-DDF2-41D3-9411-6AA78204B1DA}"/>
              </a:ext>
            </a:extLst>
          </p:cNvPr>
          <p:cNvSpPr txBox="1">
            <a:spLocks/>
          </p:cNvSpPr>
          <p:nvPr/>
        </p:nvSpPr>
        <p:spPr>
          <a:xfrm>
            <a:off x="7088330" y="2432239"/>
            <a:ext cx="3756907" cy="890210"/>
          </a:xfrm>
          <a:prstGeom prst="rect">
            <a:avLst/>
          </a:prstGeom>
        </p:spPr>
        <p:txBody>
          <a:bodyPr vert="horz" lIns="0" tIns="0" rIns="0" bIns="0" rtlCol="0" anchor="b">
            <a:normAutofit fontScale="92500" lnSpcReduction="100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3600" b="1" i="0" u="none" strike="noStrike" kern="1200" cap="none" spc="0" normalizeH="0" baseline="0" noProof="0" dirty="0">
                <a:ln>
                  <a:noFill/>
                </a:ln>
                <a:solidFill>
                  <a:srgbClr val="A100FF"/>
                </a:solidFill>
                <a:effectLst/>
                <a:uLnTx/>
                <a:uFillTx/>
                <a:latin typeface="Graphik"/>
                <a:ea typeface="+mn-ea"/>
                <a:cs typeface="+mn-cs"/>
              </a:rPr>
              <a:t>SRI ARAVIND DESAMSETTI</a:t>
            </a:r>
          </a:p>
        </p:txBody>
      </p:sp>
      <p:cxnSp>
        <p:nvCxnSpPr>
          <p:cNvPr id="29" name="Straight Connector 28">
            <a:extLst>
              <a:ext uri="{FF2B5EF4-FFF2-40B4-BE49-F238E27FC236}">
                <a16:creationId xmlns:a16="http://schemas.microsoft.com/office/drawing/2014/main" id="{B388F804-0525-4F8E-A5CE-A9E521C1E260}"/>
              </a:ext>
            </a:extLst>
          </p:cNvPr>
          <p:cNvCxnSpPr>
            <a:cxnSpLocks/>
          </p:cNvCxnSpPr>
          <p:nvPr/>
        </p:nvCxnSpPr>
        <p:spPr>
          <a:xfrm flipV="1">
            <a:off x="7147754" y="3593702"/>
            <a:ext cx="3326995" cy="28222"/>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1" name="Table 2">
            <a:extLst>
              <a:ext uri="{FF2B5EF4-FFF2-40B4-BE49-F238E27FC236}">
                <a16:creationId xmlns:a16="http://schemas.microsoft.com/office/drawing/2014/main" id="{A29DB088-2EF4-4C53-A6E2-75C9C7F34CAC}"/>
              </a:ext>
            </a:extLst>
          </p:cNvPr>
          <p:cNvGraphicFramePr>
            <a:graphicFrameLocks noGrp="1"/>
          </p:cNvGraphicFramePr>
          <p:nvPr>
            <p:extLst>
              <p:ext uri="{D42A27DB-BD31-4B8C-83A1-F6EECF244321}">
                <p14:modId xmlns:p14="http://schemas.microsoft.com/office/powerpoint/2010/main" val="1136081913"/>
              </p:ext>
            </p:extLst>
          </p:nvPr>
        </p:nvGraphicFramePr>
        <p:xfrm>
          <a:off x="0" y="1068584"/>
          <a:ext cx="12192000" cy="365760"/>
        </p:xfrm>
        <a:graphic>
          <a:graphicData uri="http://schemas.openxmlformats.org/drawingml/2006/table">
            <a:tbl>
              <a:tblPr firstRow="1" bandRow="1">
                <a:tableStyleId>{D7AC3CCA-C797-4891-BE02-D94E43425B78}</a:tableStyleId>
              </a:tblPr>
              <a:tblGrid>
                <a:gridCol w="4598973">
                  <a:extLst>
                    <a:ext uri="{9D8B030D-6E8A-4147-A177-3AD203B41FA5}">
                      <a16:colId xmlns:a16="http://schemas.microsoft.com/office/drawing/2014/main" val="129918070"/>
                    </a:ext>
                  </a:extLst>
                </a:gridCol>
                <a:gridCol w="7593027">
                  <a:extLst>
                    <a:ext uri="{9D8B030D-6E8A-4147-A177-3AD203B41FA5}">
                      <a16:colId xmlns:a16="http://schemas.microsoft.com/office/drawing/2014/main" val="1188269312"/>
                    </a:ext>
                  </a:extLst>
                </a:gridCol>
              </a:tblGrid>
              <a:tr h="0">
                <a:tc>
                  <a:txBody>
                    <a:bodyPr/>
                    <a:lstStyle/>
                    <a:p>
                      <a:pPr algn="ctr"/>
                      <a:r>
                        <a:rPr lang="en-US" sz="1800" dirty="0">
                          <a:solidFill>
                            <a:srgbClr val="A100FF"/>
                          </a:solidFill>
                        </a:rPr>
                        <a:t>TEAM NAME:  BINARY BRAINS</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US" sz="18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2">
                          <a:lumMod val="20000"/>
                          <a:lumOff val="8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sp>
        <p:nvSpPr>
          <p:cNvPr id="26" name="TextBox 25">
            <a:extLst>
              <a:ext uri="{FF2B5EF4-FFF2-40B4-BE49-F238E27FC236}">
                <a16:creationId xmlns:a16="http://schemas.microsoft.com/office/drawing/2014/main" id="{F2218D32-4F17-4A5E-9BE4-29837BF54E70}"/>
              </a:ext>
            </a:extLst>
          </p:cNvPr>
          <p:cNvSpPr txBox="1"/>
          <p:nvPr/>
        </p:nvSpPr>
        <p:spPr>
          <a:xfrm>
            <a:off x="540194" y="4045543"/>
            <a:ext cx="3919795" cy="1015663"/>
          </a:xfrm>
          <a:prstGeom prst="rect">
            <a:avLst/>
          </a:prstGeom>
          <a:noFill/>
        </p:spPr>
        <p:txBody>
          <a:bodyPr wrap="square" lIns="91440" tIns="45720" rIns="91440" bIns="45720" anchor="t">
            <a:spAutoFit/>
          </a:bodyPr>
          <a:lstStyle/>
          <a:p>
            <a:r>
              <a:rPr lang="en-US" sz="1200" b="1" dirty="0"/>
              <a:t>College: </a:t>
            </a:r>
            <a:r>
              <a:rPr lang="en-US" sz="1200" dirty="0"/>
              <a:t>Vishnu Institute of Technology</a:t>
            </a:r>
          </a:p>
          <a:p>
            <a:endParaRPr lang="en-US" sz="1200" dirty="0"/>
          </a:p>
          <a:p>
            <a:r>
              <a:rPr lang="en-US" sz="1200" b="1" dirty="0"/>
              <a:t>Stream: </a:t>
            </a:r>
            <a:r>
              <a:rPr lang="en-US" sz="1200" dirty="0"/>
              <a:t>Computer Science &amp; Engineering</a:t>
            </a:r>
          </a:p>
          <a:p>
            <a:endParaRPr lang="en-US" sz="1200" dirty="0"/>
          </a:p>
          <a:p>
            <a:r>
              <a:rPr lang="en-US" sz="1200" b="1" dirty="0"/>
              <a:t>Year of graduation: </a:t>
            </a:r>
            <a:r>
              <a:rPr lang="en-US" sz="1200" dirty="0"/>
              <a:t>2024</a:t>
            </a:r>
          </a:p>
        </p:txBody>
      </p:sp>
      <p:sp>
        <p:nvSpPr>
          <p:cNvPr id="20" name="TextBox 19">
            <a:extLst>
              <a:ext uri="{FF2B5EF4-FFF2-40B4-BE49-F238E27FC236}">
                <a16:creationId xmlns:a16="http://schemas.microsoft.com/office/drawing/2014/main" id="{10AF310E-EC91-4906-9FCC-95C833C3D011}"/>
              </a:ext>
            </a:extLst>
          </p:cNvPr>
          <p:cNvSpPr txBox="1"/>
          <p:nvPr/>
        </p:nvSpPr>
        <p:spPr>
          <a:xfrm>
            <a:off x="7085429" y="3869626"/>
            <a:ext cx="3665795" cy="1015663"/>
          </a:xfrm>
          <a:prstGeom prst="rect">
            <a:avLst/>
          </a:prstGeom>
          <a:noFill/>
        </p:spPr>
        <p:txBody>
          <a:bodyPr wrap="square" lIns="91440" tIns="45720" rIns="91440" bIns="45720" anchor="t">
            <a:spAutoFit/>
          </a:bodyPr>
          <a:lstStyle/>
          <a:p>
            <a:r>
              <a:rPr lang="en-US" sz="1200" b="1" dirty="0"/>
              <a:t>College: </a:t>
            </a:r>
            <a:r>
              <a:rPr lang="en-US" sz="1200" dirty="0"/>
              <a:t>Vishnu Institute of Technology</a:t>
            </a:r>
          </a:p>
          <a:p>
            <a:endParaRPr lang="en-US" sz="1200" dirty="0"/>
          </a:p>
          <a:p>
            <a:r>
              <a:rPr lang="en-US" sz="1200" b="1" dirty="0"/>
              <a:t>Stream: </a:t>
            </a:r>
            <a:r>
              <a:rPr lang="en-US" sz="1200" dirty="0"/>
              <a:t>Computer Science &amp; Engineering</a:t>
            </a:r>
          </a:p>
          <a:p>
            <a:endParaRPr lang="en-US" sz="1200" dirty="0"/>
          </a:p>
          <a:p>
            <a:r>
              <a:rPr lang="en-US" sz="1200" b="1" dirty="0"/>
              <a:t>Year of graduation: </a:t>
            </a:r>
            <a:r>
              <a:rPr lang="en-US" sz="1200" dirty="0"/>
              <a:t>2024</a:t>
            </a:r>
          </a:p>
        </p:txBody>
      </p:sp>
    </p:spTree>
    <p:extLst>
      <p:ext uri="{BB962C8B-B14F-4D97-AF65-F5344CB8AC3E}">
        <p14:creationId xmlns:p14="http://schemas.microsoft.com/office/powerpoint/2010/main" val="295947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F3EC4BA2-F7A5-41C8-94C5-0289E7C087B2}"/>
              </a:ext>
            </a:extLst>
          </p:cNvPr>
          <p:cNvSpPr txBox="1">
            <a:spLocks/>
          </p:cNvSpPr>
          <p:nvPr/>
        </p:nvSpPr>
        <p:spPr>
          <a:xfrm>
            <a:off x="245711" y="304585"/>
            <a:ext cx="11282796" cy="590550"/>
          </a:xfrm>
          <a:prstGeom prst="rect">
            <a:avLst/>
          </a:prstGeom>
          <a:solidFill>
            <a:srgbClr val="A1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Theme</a:t>
            </a:r>
          </a:p>
        </p:txBody>
      </p:sp>
      <p:sp>
        <p:nvSpPr>
          <p:cNvPr id="4" name="TextBox 3">
            <a:extLst>
              <a:ext uri="{FF2B5EF4-FFF2-40B4-BE49-F238E27FC236}">
                <a16:creationId xmlns:a16="http://schemas.microsoft.com/office/drawing/2014/main" id="{725F6F61-03D4-4354-86FE-D940D2F232B1}"/>
              </a:ext>
            </a:extLst>
          </p:cNvPr>
          <p:cNvSpPr txBox="1"/>
          <p:nvPr/>
        </p:nvSpPr>
        <p:spPr>
          <a:xfrm>
            <a:off x="370953" y="1539570"/>
            <a:ext cx="5507333" cy="590931"/>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Please highlight one from the below:</a:t>
            </a:r>
            <a:r>
              <a:rPr kumimoji="0" lang="en-IN"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(Choose one and highlight it)</a:t>
            </a:r>
            <a:endParaRPr kumimoji="0" lang="en-IN"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Rectangle: Rounded Corners 4">
            <a:extLst>
              <a:ext uri="{FF2B5EF4-FFF2-40B4-BE49-F238E27FC236}">
                <a16:creationId xmlns:a16="http://schemas.microsoft.com/office/drawing/2014/main" id="{5E47C9F8-66F8-43D5-B540-7F109A596C0E}"/>
              </a:ext>
            </a:extLst>
          </p:cNvPr>
          <p:cNvSpPr/>
          <p:nvPr/>
        </p:nvSpPr>
        <p:spPr>
          <a:xfrm>
            <a:off x="451340" y="2023121"/>
            <a:ext cx="3356986"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Business</a:t>
            </a:r>
            <a:endParaRPr kumimoji="0" lang="en-US" sz="1600" b="0" i="0" u="none" strike="noStrike" kern="1200" cap="none" spc="0" normalizeH="0" baseline="0" noProof="0" dirty="0">
              <a:ln>
                <a:noFill/>
              </a:ln>
              <a:solidFill>
                <a:srgbClr val="000000"/>
              </a:solidFill>
              <a:effectLst/>
              <a:uLnTx/>
              <a:uFillTx/>
              <a:latin typeface="Graphik"/>
              <a:ea typeface="+mn-ea"/>
              <a:cs typeface="+mn-cs"/>
            </a:endParaRPr>
          </a:p>
        </p:txBody>
      </p:sp>
      <p:sp>
        <p:nvSpPr>
          <p:cNvPr id="6" name="Rectangle: Rounded Corners 5">
            <a:extLst>
              <a:ext uri="{FF2B5EF4-FFF2-40B4-BE49-F238E27FC236}">
                <a16:creationId xmlns:a16="http://schemas.microsoft.com/office/drawing/2014/main" id="{E6AB7D1B-74A2-4027-A067-33FD1645B207}"/>
              </a:ext>
            </a:extLst>
          </p:cNvPr>
          <p:cNvSpPr/>
          <p:nvPr/>
        </p:nvSpPr>
        <p:spPr>
          <a:xfrm>
            <a:off x="451340" y="2773987"/>
            <a:ext cx="3356986"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mn-ea"/>
                <a:cs typeface="Arial" panose="020B0604020202020204" pitchFamily="34" charset="0"/>
              </a:rPr>
              <a:t>Innovate for Society</a:t>
            </a:r>
            <a:endParaRPr kumimoji="0" lang="en-US" sz="1600" b="0" i="0" u="none" strike="noStrike" kern="1200" cap="none" spc="0" normalizeH="0" baseline="0" noProof="0" dirty="0">
              <a:ln>
                <a:noFill/>
              </a:ln>
              <a:solidFill>
                <a:srgbClr val="000000"/>
              </a:solidFill>
              <a:effectLst/>
              <a:highlight>
                <a:srgbClr val="FFFF00"/>
              </a:highlight>
              <a:uLnTx/>
              <a:uFillTx/>
              <a:latin typeface="Graphik"/>
              <a:ea typeface="+mn-ea"/>
              <a:cs typeface="+mn-cs"/>
            </a:endParaRPr>
          </a:p>
        </p:txBody>
      </p:sp>
      <p:sp>
        <p:nvSpPr>
          <p:cNvPr id="7" name="Rectangle: Rounded Corners 6">
            <a:extLst>
              <a:ext uri="{FF2B5EF4-FFF2-40B4-BE49-F238E27FC236}">
                <a16:creationId xmlns:a16="http://schemas.microsoft.com/office/drawing/2014/main" id="{DB2B9342-1D10-4A7C-98EF-C89B6FD55A64}"/>
              </a:ext>
            </a:extLst>
          </p:cNvPr>
          <p:cNvSpPr/>
          <p:nvPr/>
        </p:nvSpPr>
        <p:spPr>
          <a:xfrm>
            <a:off x="451340" y="3540261"/>
            <a:ext cx="3356986"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a Sustainable </a:t>
            </a:r>
            <a:r>
              <a:rPr lang="en-IN" sz="1600" b="1" dirty="0">
                <a:solidFill>
                  <a:srgbClr val="000000"/>
                </a:solidFill>
                <a:latin typeface="Arial" panose="020B0604020202020204" pitchFamily="34" charset="0"/>
                <a:cs typeface="Arial" panose="020B0604020202020204" pitchFamily="34" charset="0"/>
              </a:rPr>
              <a:t>W</a:t>
            </a:r>
            <a:r>
              <a:rPr kumimoji="0" lang="en-IN" sz="1600" b="1"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orld</a:t>
            </a: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p:txBody>
      </p:sp>
      <p:grpSp>
        <p:nvGrpSpPr>
          <p:cNvPr id="9" name="Group 8">
            <a:extLst>
              <a:ext uri="{FF2B5EF4-FFF2-40B4-BE49-F238E27FC236}">
                <a16:creationId xmlns:a16="http://schemas.microsoft.com/office/drawing/2014/main" id="{F89ED177-3D92-492F-95FC-34C41929E090}"/>
              </a:ext>
            </a:extLst>
          </p:cNvPr>
          <p:cNvGrpSpPr/>
          <p:nvPr/>
        </p:nvGrpSpPr>
        <p:grpSpPr>
          <a:xfrm>
            <a:off x="6674237" y="1353948"/>
            <a:ext cx="3559392" cy="1420039"/>
            <a:chOff x="920117" y="2481908"/>
            <a:chExt cx="3559392" cy="2705912"/>
          </a:xfrm>
        </p:grpSpPr>
        <p:pic>
          <p:nvPicPr>
            <p:cNvPr id="10" name="Picture 9" descr="Background pattern&#10;&#10;Description automatically generated">
              <a:extLst>
                <a:ext uri="{FF2B5EF4-FFF2-40B4-BE49-F238E27FC236}">
                  <a16:creationId xmlns:a16="http://schemas.microsoft.com/office/drawing/2014/main" id="{592E2E6D-10F8-4650-B8DA-D56D7E87D135}"/>
                </a:ext>
              </a:extLst>
            </p:cNvPr>
            <p:cNvPicPr>
              <a:picLocks noChangeAspect="1"/>
            </p:cNvPicPr>
            <p:nvPr/>
          </p:nvPicPr>
          <p:blipFill rotWithShape="1">
            <a:blip r:embed="rId2"/>
            <a:srcRect r="-21" b="-45"/>
            <a:stretch/>
          </p:blipFill>
          <p:spPr>
            <a:xfrm>
              <a:off x="920117" y="2481908"/>
              <a:ext cx="3559392" cy="2705912"/>
            </a:xfrm>
            <a:prstGeom prst="rect">
              <a:avLst/>
            </a:prstGeom>
          </p:spPr>
        </p:pic>
        <p:sp>
          <p:nvSpPr>
            <p:cNvPr id="11" name="Text Placeholder 4">
              <a:extLst>
                <a:ext uri="{FF2B5EF4-FFF2-40B4-BE49-F238E27FC236}">
                  <a16:creationId xmlns:a16="http://schemas.microsoft.com/office/drawing/2014/main" id="{AD765962-2C7D-4774-90E3-F1C842E5DACF}"/>
                </a:ext>
              </a:extLst>
            </p:cNvPr>
            <p:cNvSpPr txBox="1">
              <a:spLocks/>
            </p:cNvSpPr>
            <p:nvPr/>
          </p:nvSpPr>
          <p:spPr>
            <a:xfrm>
              <a:off x="930247"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5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 Innovate For Business</a:t>
              </a:r>
              <a:endPar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Develop innovative business solutions, offering or a business model that disrupts the competition in the given industry space</a:t>
              </a:r>
              <a:endParaRPr kumimoji="0" lang="en-US" sz="1400" b="0" i="0" u="none" strike="noStrike" kern="1200" cap="none" spc="0" normalizeH="0" baseline="0" noProof="0" dirty="0">
                <a:ln>
                  <a:noFill/>
                </a:ln>
                <a:solidFill>
                  <a:srgbClr val="FFFFFF"/>
                </a:solidFill>
                <a:effectLst/>
                <a:highlight>
                  <a:srgbClr val="FFFF00"/>
                </a:highlight>
                <a:uLnTx/>
                <a:uFillTx/>
                <a:latin typeface="Graphik" panose="020B0503030202060203" pitchFamily="34" charset="0"/>
                <a:cs typeface="Arial" pitchFamily="34" charset="0"/>
              </a:endParaRPr>
            </a:p>
          </p:txBody>
        </p:sp>
      </p:grpSp>
      <p:grpSp>
        <p:nvGrpSpPr>
          <p:cNvPr id="12" name="Group 11">
            <a:extLst>
              <a:ext uri="{FF2B5EF4-FFF2-40B4-BE49-F238E27FC236}">
                <a16:creationId xmlns:a16="http://schemas.microsoft.com/office/drawing/2014/main" id="{55152FCA-ED95-421C-9762-FA0A22DA0E06}"/>
              </a:ext>
            </a:extLst>
          </p:cNvPr>
          <p:cNvGrpSpPr/>
          <p:nvPr/>
        </p:nvGrpSpPr>
        <p:grpSpPr>
          <a:xfrm>
            <a:off x="6684367" y="2898352"/>
            <a:ext cx="3559392" cy="1420039"/>
            <a:chOff x="4118408" y="2481908"/>
            <a:chExt cx="3559392" cy="2705912"/>
          </a:xfrm>
        </p:grpSpPr>
        <p:pic>
          <p:nvPicPr>
            <p:cNvPr id="13" name="Picture 12" descr="Background pattern&#10;&#10;Description automatically generated">
              <a:extLst>
                <a:ext uri="{FF2B5EF4-FFF2-40B4-BE49-F238E27FC236}">
                  <a16:creationId xmlns:a16="http://schemas.microsoft.com/office/drawing/2014/main" id="{0AF829FA-6AEB-4EC1-8F92-F7208F955E1C}"/>
                </a:ext>
              </a:extLst>
            </p:cNvPr>
            <p:cNvPicPr>
              <a:picLocks noChangeAspect="1"/>
            </p:cNvPicPr>
            <p:nvPr/>
          </p:nvPicPr>
          <p:blipFill rotWithShape="1">
            <a:blip r:embed="rId2"/>
            <a:srcRect r="-21" b="-45"/>
            <a:stretch/>
          </p:blipFill>
          <p:spPr>
            <a:xfrm>
              <a:off x="4118408" y="2481908"/>
              <a:ext cx="3559392" cy="2705912"/>
            </a:xfrm>
            <a:prstGeom prst="rect">
              <a:avLst/>
            </a:prstGeom>
          </p:spPr>
        </p:pic>
        <p:sp>
          <p:nvSpPr>
            <p:cNvPr id="14" name="Text Placeholder 4">
              <a:extLst>
                <a:ext uri="{FF2B5EF4-FFF2-40B4-BE49-F238E27FC236}">
                  <a16:creationId xmlns:a16="http://schemas.microsoft.com/office/drawing/2014/main" id="{57BF7808-7132-42B8-80D3-8145B1081DA7}"/>
                </a:ext>
              </a:extLst>
            </p:cNvPr>
            <p:cNvSpPr txBox="1">
              <a:spLocks/>
            </p:cNvSpPr>
            <p:nvPr/>
          </p:nvSpPr>
          <p:spPr>
            <a:xfrm>
              <a:off x="4128538"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5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 Innovate For Society</a:t>
              </a:r>
              <a:endParaRPr kumimoji="0" lang="en-US"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Apply technology in innovative ways to help improve the way we work and live, and create value for our society</a:t>
              </a:r>
            </a:p>
          </p:txBody>
        </p:sp>
      </p:grpSp>
      <p:grpSp>
        <p:nvGrpSpPr>
          <p:cNvPr id="15" name="Group 14">
            <a:extLst>
              <a:ext uri="{FF2B5EF4-FFF2-40B4-BE49-F238E27FC236}">
                <a16:creationId xmlns:a16="http://schemas.microsoft.com/office/drawing/2014/main" id="{B8656E43-4822-4D9A-A75E-4231A6020360}"/>
              </a:ext>
            </a:extLst>
          </p:cNvPr>
          <p:cNvGrpSpPr/>
          <p:nvPr/>
        </p:nvGrpSpPr>
        <p:grpSpPr>
          <a:xfrm>
            <a:off x="6694497" y="4487583"/>
            <a:ext cx="3559392" cy="1420039"/>
            <a:chOff x="7803461" y="2491239"/>
            <a:chExt cx="3559392" cy="2705912"/>
          </a:xfrm>
        </p:grpSpPr>
        <p:pic>
          <p:nvPicPr>
            <p:cNvPr id="16" name="Picture 15" descr="Background pattern&#10;&#10;Description automatically generated">
              <a:extLst>
                <a:ext uri="{FF2B5EF4-FFF2-40B4-BE49-F238E27FC236}">
                  <a16:creationId xmlns:a16="http://schemas.microsoft.com/office/drawing/2014/main" id="{99B8D133-29BA-4D1F-80DC-FF6E02F83F3D}"/>
                </a:ext>
              </a:extLst>
            </p:cNvPr>
            <p:cNvPicPr>
              <a:picLocks noChangeAspect="1"/>
            </p:cNvPicPr>
            <p:nvPr/>
          </p:nvPicPr>
          <p:blipFill rotWithShape="1">
            <a:blip r:embed="rId2"/>
            <a:srcRect r="-21" b="-45"/>
            <a:stretch/>
          </p:blipFill>
          <p:spPr>
            <a:xfrm>
              <a:off x="7803461" y="2491239"/>
              <a:ext cx="3559392" cy="2705912"/>
            </a:xfrm>
            <a:prstGeom prst="rect">
              <a:avLst/>
            </a:prstGeom>
          </p:spPr>
        </p:pic>
        <p:sp>
          <p:nvSpPr>
            <p:cNvPr id="17" name="Text Placeholder 4">
              <a:extLst>
                <a:ext uri="{FF2B5EF4-FFF2-40B4-BE49-F238E27FC236}">
                  <a16:creationId xmlns:a16="http://schemas.microsoft.com/office/drawing/2014/main" id="{29BEE1A6-2150-4070-9730-002BDEA79665}"/>
                </a:ext>
              </a:extLst>
            </p:cNvPr>
            <p:cNvSpPr txBox="1">
              <a:spLocks/>
            </p:cNvSpPr>
            <p:nvPr/>
          </p:nvSpPr>
          <p:spPr>
            <a:xfrm>
              <a:off x="7813591"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Innovate for a Sustainable World</a:t>
              </a:r>
              <a:endPar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Develop innovative business to </a:t>
              </a:r>
              <a:r>
                <a:rPr kumimoji="0" lang="en-US"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tackle some of the world’s greatest ‘environmental challenges’</a:t>
              </a:r>
              <a:endParaRPr kumimoji="0" lang="en-US" sz="1400" b="0" i="0" u="none" strike="noStrike" kern="1200" cap="none" spc="0" normalizeH="0" baseline="0" noProof="0" dirty="0">
                <a:ln>
                  <a:noFill/>
                </a:ln>
                <a:solidFill>
                  <a:srgbClr val="FFFFFF"/>
                </a:solidFill>
                <a:effectLst/>
                <a:highlight>
                  <a:srgbClr val="FFFF00"/>
                </a:highlight>
                <a:uLnTx/>
                <a:uFillTx/>
                <a:latin typeface="Graphik" panose="020B0503030202060203" pitchFamily="34" charset="0"/>
                <a:cs typeface="Arial" pitchFamily="34" charset="0"/>
              </a:endParaRPr>
            </a:p>
          </p:txBody>
        </p:sp>
      </p:grpSp>
    </p:spTree>
    <p:extLst>
      <p:ext uri="{BB962C8B-B14F-4D97-AF65-F5344CB8AC3E}">
        <p14:creationId xmlns:p14="http://schemas.microsoft.com/office/powerpoint/2010/main" val="212214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61458" y="386331"/>
            <a:ext cx="11282796" cy="698892"/>
          </a:xfrm>
          <a:solidFill>
            <a:srgbClr val="A100FF"/>
          </a:solidFill>
        </p:spPr>
        <p:txBody>
          <a:bodyPr>
            <a:normAutofit/>
          </a:bodyPr>
          <a:lstStyle/>
          <a:p>
            <a:r>
              <a:rPr lang="en-IN" sz="2400" b="1" dirty="0">
                <a:solidFill>
                  <a:schemeClr val="bg1"/>
                </a:solidFill>
                <a:latin typeface="Arial" panose="020B0604020202020204" pitchFamily="34" charset="0"/>
                <a:cs typeface="Arial" panose="020B0604020202020204" pitchFamily="34" charset="0"/>
              </a:rPr>
              <a:t>Problem Statement</a:t>
            </a:r>
            <a:endParaRPr lang="en-IN" sz="3200"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E95B6FDE-322F-1517-91A6-9D3E862959F1}"/>
              </a:ext>
            </a:extLst>
          </p:cNvPr>
          <p:cNvSpPr txBox="1"/>
          <p:nvPr/>
        </p:nvSpPr>
        <p:spPr>
          <a:xfrm>
            <a:off x="366995" y="1488444"/>
            <a:ext cx="11187055" cy="523220"/>
          </a:xfrm>
          <a:prstGeom prst="rect">
            <a:avLst/>
          </a:prstGeom>
          <a:noFill/>
        </p:spPr>
        <p:txBody>
          <a:bodyPr wrap="square" rtlCol="0">
            <a:spAutoFit/>
          </a:bodyPr>
          <a:lstStyle/>
          <a:p>
            <a:pPr algn="ctr"/>
            <a:r>
              <a:rPr lang="en-IN" sz="2800" b="1" dirty="0"/>
              <a:t> YouTube Recommendation</a:t>
            </a:r>
            <a:r>
              <a:rPr lang="en-IN" sz="2000" b="1" dirty="0"/>
              <a:t> </a:t>
            </a:r>
            <a:r>
              <a:rPr lang="en-IN" sz="2800" b="1" dirty="0"/>
              <a:t>System</a:t>
            </a:r>
          </a:p>
        </p:txBody>
      </p:sp>
      <p:sp>
        <p:nvSpPr>
          <p:cNvPr id="5" name="TextBox 4">
            <a:extLst>
              <a:ext uri="{FF2B5EF4-FFF2-40B4-BE49-F238E27FC236}">
                <a16:creationId xmlns:a16="http://schemas.microsoft.com/office/drawing/2014/main" id="{273E3F51-5D6C-5790-A68C-B090B563C78E}"/>
              </a:ext>
            </a:extLst>
          </p:cNvPr>
          <p:cNvSpPr txBox="1"/>
          <p:nvPr/>
        </p:nvSpPr>
        <p:spPr>
          <a:xfrm>
            <a:off x="653143" y="2405743"/>
            <a:ext cx="45719" cy="36933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D8DE0215-ED54-E632-459D-66A2C6D3A860}"/>
              </a:ext>
            </a:extLst>
          </p:cNvPr>
          <p:cNvSpPr txBox="1"/>
          <p:nvPr/>
        </p:nvSpPr>
        <p:spPr>
          <a:xfrm>
            <a:off x="532739" y="1949184"/>
            <a:ext cx="10922533" cy="4247317"/>
          </a:xfrm>
          <a:prstGeom prst="rect">
            <a:avLst/>
          </a:prstGeom>
          <a:noFill/>
        </p:spPr>
        <p:txBody>
          <a:bodyPr wrap="square" lIns="91440" tIns="45720" rIns="91440" bIns="45720" rtlCol="0" anchor="t">
            <a:spAutoFit/>
          </a:bodyPr>
          <a:lstStyle/>
          <a:p>
            <a:pPr algn="just" rtl="0">
              <a:spcBef>
                <a:spcPts val="0"/>
              </a:spcBef>
              <a:spcAft>
                <a:spcPts val="0"/>
              </a:spcAft>
            </a:pPr>
            <a:r>
              <a:rPr lang="en-US" sz="1800" b="0" i="0" u="none" strike="noStrike" dirty="0">
                <a:solidFill>
                  <a:srgbClr val="000000"/>
                </a:solidFill>
                <a:effectLst/>
                <a:latin typeface="Arial" panose="020B0604020202020204" pitchFamily="34" charset="0"/>
              </a:rPr>
              <a:t>	YouTube is used to watch music videos, comedy shows, how-to guides, recipes, hacks, and more. As of February 2020, more than 500 hours of video were uploaded to YouTube every minute. This equates to approximately 30,000 hours of newly uploaded content per hour. The amount of content on YouTube has increased dramatically as consumers’ appetites for online video have grown.</a:t>
            </a:r>
            <a:endParaRPr lang="en-US" b="0" dirty="0">
              <a:effectLst/>
            </a:endParaRPr>
          </a:p>
          <a:p>
            <a:pPr algn="just"/>
            <a:endParaRPr lang="en-US" dirty="0">
              <a:solidFill>
                <a:srgbClr val="000000"/>
              </a:solidFill>
              <a:latin typeface="Arial"/>
              <a:cs typeface="Arial"/>
            </a:endParaRPr>
          </a:p>
          <a:p>
            <a:pPr algn="just" rtl="0">
              <a:spcBef>
                <a:spcPts val="0"/>
              </a:spcBef>
              <a:spcAft>
                <a:spcPts val="0"/>
              </a:spcAft>
            </a:pPr>
            <a:r>
              <a:rPr lang="en-US" sz="1800" b="0" i="0" u="none" strike="noStrike" dirty="0">
                <a:solidFill>
                  <a:srgbClr val="000000"/>
                </a:solidFill>
                <a:effectLst/>
                <a:latin typeface="Arial" panose="020B0604020202020204" pitchFamily="34" charset="0"/>
              </a:rPr>
              <a:t>	With 2 billion monthly active users, YouTube is the 2nd most popular social media platform based on total visitors and page views. It has gained huge popularity among content creators. A large number of content creators upload their video content on this platform. Recommendation systems have become extremely common in recent years. It helps the users to view information that they want.</a:t>
            </a:r>
            <a:endParaRPr lang="en-US" b="0" dirty="0">
              <a:effectLst/>
            </a:endParaRPr>
          </a:p>
          <a:p>
            <a:pPr algn="just"/>
            <a:endParaRPr lang="en-US" dirty="0">
              <a:solidFill>
                <a:srgbClr val="000000"/>
              </a:solidFill>
              <a:latin typeface="Arial"/>
              <a:cs typeface="Arial"/>
            </a:endParaRPr>
          </a:p>
          <a:p>
            <a:pPr algn="just" rtl="0">
              <a:spcBef>
                <a:spcPts val="0"/>
              </a:spcBef>
              <a:spcAft>
                <a:spcPts val="0"/>
              </a:spcAft>
            </a:pPr>
            <a:r>
              <a:rPr lang="en-US" sz="1800" b="0" i="0" u="none" strike="noStrike" dirty="0">
                <a:solidFill>
                  <a:srgbClr val="000000"/>
                </a:solidFill>
                <a:effectLst/>
                <a:latin typeface="Arial" panose="020B0604020202020204" pitchFamily="34" charset="0"/>
              </a:rPr>
              <a:t>	YouTube Recommendation System will gives us the most recommended videos based on views count and gives the rating to every recommended video to analyze the emotional intensity of positive and negative comments that will gives the experience of that person on that video.</a:t>
            </a:r>
            <a:endParaRPr lang="en-US" b="0" dirty="0">
              <a:effectLst/>
            </a:endParaRPr>
          </a:p>
          <a:p>
            <a:pPr algn="just"/>
            <a:br>
              <a:rPr lang="en-US" b="0" dirty="0">
                <a:effectLst/>
              </a:rPr>
            </a:br>
            <a:endParaRPr lang="en-IN" dirty="0"/>
          </a:p>
        </p:txBody>
      </p:sp>
    </p:spTree>
    <p:extLst>
      <p:ext uri="{BB962C8B-B14F-4D97-AF65-F5344CB8AC3E}">
        <p14:creationId xmlns:p14="http://schemas.microsoft.com/office/powerpoint/2010/main" val="96971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A100FF"/>
          </a:solidFill>
        </p:spPr>
        <p:txBody>
          <a:bodyPr vert="horz" lIns="91440" tIns="45720" rIns="91440" bIns="45720" rtlCol="0" anchor="ctr">
            <a:normAutofit/>
          </a:bodyPr>
          <a:lstStyle/>
          <a:p>
            <a:r>
              <a:rPr lang="en-IN" sz="2400" b="1" dirty="0">
                <a:solidFill>
                  <a:schemeClr val="bg1"/>
                </a:solidFill>
                <a:latin typeface="Arial" panose="020B0604020202020204" pitchFamily="34" charset="0"/>
                <a:cs typeface="Arial" panose="020B0604020202020204" pitchFamily="34" charset="0"/>
              </a:rPr>
              <a:t>Proposed solution / your big Idea (200 words)</a:t>
            </a:r>
          </a:p>
        </p:txBody>
      </p:sp>
      <p:sp>
        <p:nvSpPr>
          <p:cNvPr id="3" name="Rectangle 2">
            <a:extLst>
              <a:ext uri="{FF2B5EF4-FFF2-40B4-BE49-F238E27FC236}">
                <a16:creationId xmlns:a16="http://schemas.microsoft.com/office/drawing/2014/main" id="{480E295D-16EC-4947-ACD5-1C46C901D41C}"/>
              </a:ext>
            </a:extLst>
          </p:cNvPr>
          <p:cNvSpPr/>
          <p:nvPr/>
        </p:nvSpPr>
        <p:spPr>
          <a:xfrm>
            <a:off x="463721" y="5851938"/>
            <a:ext cx="9278016" cy="307777"/>
          </a:xfrm>
          <a:prstGeom prst="rect">
            <a:avLst/>
          </a:prstGeom>
          <a:ln w="9525">
            <a:solidFill>
              <a:schemeClr val="bg1">
                <a:lumMod val="85000"/>
              </a:schemeClr>
            </a:solidFill>
          </a:ln>
        </p:spPr>
        <p:txBody>
          <a:bodyPr wrap="square" lIns="91440" tIns="45720" rIns="91440" bIns="45720" anchor="t">
            <a:spAutoFit/>
          </a:bodyPr>
          <a:lstStyle/>
          <a:p>
            <a:pPr marL="0" lvl="1"/>
            <a:r>
              <a:rPr lang="en-GB" sz="1400" dirty="0">
                <a:latin typeface="Grandview"/>
              </a:rPr>
              <a:t>Describe TECHNOLOGY USED :  </a:t>
            </a:r>
            <a:r>
              <a:rPr lang="en-US" sz="1400" dirty="0">
                <a:latin typeface="Grandview"/>
              </a:rPr>
              <a:t>Example – </a:t>
            </a:r>
            <a:r>
              <a:rPr lang="en-US" sz="1400" dirty="0" err="1">
                <a:latin typeface="Grandview"/>
              </a:rPr>
              <a:t>Streamlit</a:t>
            </a:r>
            <a:r>
              <a:rPr lang="en-US" sz="1400" dirty="0">
                <a:latin typeface="Grandview"/>
              </a:rPr>
              <a:t>(frontend), YouTube API</a:t>
            </a:r>
          </a:p>
        </p:txBody>
      </p:sp>
      <p:sp>
        <p:nvSpPr>
          <p:cNvPr id="5" name="TextBox 4">
            <a:extLst>
              <a:ext uri="{FF2B5EF4-FFF2-40B4-BE49-F238E27FC236}">
                <a16:creationId xmlns:a16="http://schemas.microsoft.com/office/drawing/2014/main" id="{32697E15-9F8E-A9E7-F2F1-F031FD2B7524}"/>
              </a:ext>
            </a:extLst>
          </p:cNvPr>
          <p:cNvSpPr txBox="1"/>
          <p:nvPr/>
        </p:nvSpPr>
        <p:spPr>
          <a:xfrm>
            <a:off x="340961" y="1810291"/>
            <a:ext cx="11589782" cy="3139321"/>
          </a:xfrm>
          <a:prstGeom prst="rect">
            <a:avLst/>
          </a:prstGeom>
          <a:noFill/>
        </p:spPr>
        <p:txBody>
          <a:bodyPr wrap="square" lIns="91440" tIns="45720" rIns="91440" bIns="45720" anchor="t">
            <a:spAutoFit/>
          </a:bodyPr>
          <a:lstStyle/>
          <a:p>
            <a:pPr indent="457200" rtl="0">
              <a:spcBef>
                <a:spcPts val="0"/>
              </a:spcBef>
              <a:spcAft>
                <a:spcPts val="0"/>
              </a:spcAft>
            </a:pPr>
            <a:r>
              <a:rPr lang="en-US" sz="1800" b="0" i="0" u="none" strike="noStrike" dirty="0">
                <a:solidFill>
                  <a:srgbClr val="000000"/>
                </a:solidFill>
                <a:effectLst/>
                <a:latin typeface="Arial"/>
                <a:cs typeface="Arial"/>
              </a:rPr>
              <a:t>Extracting information from the web is pretty cool, and it becomes more professional when you use APIs provided by an application. </a:t>
            </a:r>
            <a:r>
              <a:rPr lang="en-US" dirty="0">
                <a:solidFill>
                  <a:srgbClr val="000000"/>
                </a:solidFill>
                <a:latin typeface="Arial"/>
                <a:cs typeface="Arial"/>
              </a:rPr>
              <a:t>YouTube</a:t>
            </a:r>
            <a:r>
              <a:rPr lang="en-US" sz="1800" b="0" i="0" u="none" strike="noStrike" dirty="0">
                <a:solidFill>
                  <a:srgbClr val="000000"/>
                </a:solidFill>
                <a:effectLst/>
                <a:latin typeface="Arial"/>
                <a:cs typeface="Arial"/>
              </a:rPr>
              <a:t> is the most popular video-sharing platform, and it is owned by the world's biggest tech giant Google. So extracting comments would be easier.</a:t>
            </a:r>
            <a:endParaRPr lang="en-US" b="0" dirty="0">
              <a:effectLst/>
              <a:latin typeface="Arial"/>
              <a:cs typeface="Arial"/>
            </a:endParaRPr>
          </a:p>
          <a:p>
            <a:pPr rtl="0">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There are several ways to extract </a:t>
            </a:r>
            <a:r>
              <a:rPr lang="en-US" dirty="0">
                <a:solidFill>
                  <a:srgbClr val="000000"/>
                </a:solidFill>
                <a:latin typeface="Arial" panose="020B0604020202020204" pitchFamily="34" charset="0"/>
                <a:cs typeface="Arial" panose="020B0604020202020204" pitchFamily="34" charset="0"/>
              </a:rPr>
              <a:t>videos </a:t>
            </a:r>
            <a:r>
              <a:rPr lang="en-US" sz="1800" b="0" i="0" u="none" strike="noStrike" dirty="0">
                <a:solidFill>
                  <a:srgbClr val="000000"/>
                </a:solidFill>
                <a:effectLst/>
                <a:latin typeface="Arial" panose="020B0604020202020204" pitchFamily="34" charset="0"/>
                <a:cs typeface="Arial" panose="020B0604020202020204" pitchFamily="34" charset="0"/>
              </a:rPr>
              <a:t>from YouTube. Firstly set up the YouTube API and get the credentials to obtain the API key by using that key and search query we can get ID’s of recommended videos based on the views count.</a:t>
            </a:r>
            <a:endParaRPr lang="en-US" b="0" dirty="0">
              <a:effectLst/>
              <a:latin typeface="Arial" panose="020B0604020202020204" pitchFamily="34" charset="0"/>
              <a:cs typeface="Arial" panose="020B0604020202020204" pitchFamily="34" charset="0"/>
            </a:endParaRPr>
          </a:p>
          <a:p>
            <a:endParaRPr lang="en-US" dirty="0">
              <a:latin typeface="Arial"/>
              <a:cs typeface="Arial"/>
            </a:endParaRPr>
          </a:p>
          <a:p>
            <a:r>
              <a:rPr lang="en-US" dirty="0">
                <a:latin typeface="Arial"/>
                <a:cs typeface="Arial"/>
              </a:rPr>
              <a:t>Later to analyze the video based on user experience we computed rank to that video. Rank can be computed based on the emotional intensity of positive and negative comments that play a role in getting the feelings of user comments in that video along with the percentage of those comments helps in analyzing video based on user experience</a:t>
            </a:r>
          </a:p>
        </p:txBody>
      </p:sp>
    </p:spTree>
    <p:extLst>
      <p:ext uri="{BB962C8B-B14F-4D97-AF65-F5344CB8AC3E}">
        <p14:creationId xmlns:p14="http://schemas.microsoft.com/office/powerpoint/2010/main" val="220598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A100FF"/>
          </a:solidFill>
        </p:spPr>
        <p:txBody>
          <a:bodyPr vert="horz" lIns="91440" tIns="45720" rIns="91440" bIns="45720" rtlCol="0" anchor="ctr">
            <a:normAutofit/>
          </a:bodyPr>
          <a:lstStyle/>
          <a:p>
            <a:r>
              <a:rPr lang="en-IN" sz="2400" b="1" dirty="0">
                <a:solidFill>
                  <a:schemeClr val="bg1"/>
                </a:solidFill>
                <a:latin typeface="Arial" panose="020B0604020202020204" pitchFamily="34" charset="0"/>
                <a:cs typeface="Arial" panose="020B0604020202020204" pitchFamily="34" charset="0"/>
              </a:rPr>
              <a:t>How does your innovation create 360</a:t>
            </a:r>
            <a:r>
              <a:rPr lang="en-US" sz="2400" b="0" i="0" dirty="0">
                <a:solidFill>
                  <a:schemeClr val="bg1"/>
                </a:solidFill>
                <a:effectLst/>
                <a:latin typeface="Grandview" panose="020B0502040204020203" pitchFamily="34" charset="0"/>
              </a:rPr>
              <a:t>°</a:t>
            </a:r>
            <a:r>
              <a:rPr lang="en-IN" sz="2400" b="1" dirty="0">
                <a:solidFill>
                  <a:schemeClr val="bg1"/>
                </a:solidFill>
                <a:latin typeface="Arial" panose="020B0604020202020204" pitchFamily="34" charset="0"/>
                <a:cs typeface="Arial" panose="020B0604020202020204" pitchFamily="34" charset="0"/>
              </a:rPr>
              <a:t> value? (200 words)</a:t>
            </a:r>
          </a:p>
        </p:txBody>
      </p:sp>
      <p:sp>
        <p:nvSpPr>
          <p:cNvPr id="2" name="TextBox 1">
            <a:extLst>
              <a:ext uri="{FF2B5EF4-FFF2-40B4-BE49-F238E27FC236}">
                <a16:creationId xmlns:a16="http://schemas.microsoft.com/office/drawing/2014/main" id="{C4E0D089-362F-42B9-9E35-FB34D619AD9D}"/>
              </a:ext>
            </a:extLst>
          </p:cNvPr>
          <p:cNvSpPr txBox="1"/>
          <p:nvPr/>
        </p:nvSpPr>
        <p:spPr>
          <a:xfrm>
            <a:off x="510295" y="1462428"/>
            <a:ext cx="7637430" cy="307777"/>
          </a:xfrm>
          <a:prstGeom prst="rect">
            <a:avLst/>
          </a:prstGeom>
          <a:noFill/>
        </p:spPr>
        <p:txBody>
          <a:bodyPr wrap="square" lIns="91440" tIns="45720" rIns="91440" bIns="45720" rtlCol="0" anchor="t">
            <a:spAutoFit/>
          </a:bodyPr>
          <a:lstStyle/>
          <a:p>
            <a:endParaRPr lang="en-US" sz="1400" dirty="0">
              <a:latin typeface="Grandview" panose="020B0502040204020203" pitchFamily="34" charset="0"/>
            </a:endParaRPr>
          </a:p>
        </p:txBody>
      </p:sp>
      <p:sp>
        <p:nvSpPr>
          <p:cNvPr id="5" name="TextBox 4">
            <a:extLst>
              <a:ext uri="{FF2B5EF4-FFF2-40B4-BE49-F238E27FC236}">
                <a16:creationId xmlns:a16="http://schemas.microsoft.com/office/drawing/2014/main" id="{BF5FBA57-A997-5ED8-959B-308E2113422E}"/>
              </a:ext>
            </a:extLst>
          </p:cNvPr>
          <p:cNvSpPr txBox="1"/>
          <p:nvPr/>
        </p:nvSpPr>
        <p:spPr>
          <a:xfrm>
            <a:off x="646291" y="2339622"/>
            <a:ext cx="1098408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Segoe UI"/>
              </a:rPr>
              <a:t>                  This solution helps for people in various sectors because more than 10 billion people are mainly depend on social media platforms like YouTube, Instagram, Twitter etc.., Due to Covid 19 pandemic many people are depend on online mode for education or any job etc., So YouTube has grown majorly since past 5 years for their regular works.</a:t>
            </a:r>
            <a:endParaRPr lang="en-US" dirty="0"/>
          </a:p>
          <a:p>
            <a:r>
              <a:rPr lang="en-US" dirty="0">
                <a:latin typeface="Arial"/>
                <a:cs typeface="Segoe UI"/>
              </a:rPr>
              <a:t>                  </a:t>
            </a:r>
          </a:p>
          <a:p>
            <a:r>
              <a:rPr lang="en-US" dirty="0">
                <a:latin typeface="Arial"/>
                <a:cs typeface="Segoe UI"/>
              </a:rPr>
              <a:t>                    Childrens across the world are using YouTube for their mode of learning. In this scenario they want to watch the best video for their learning so this solution helps those students to watch the best learning video. Today most of coding platforms, cooking channels and shopping sites are main growing part of YouTube due to this many people across the world are spreading false information for the sake of increasing their viewership as well as subscribers these kind of spreading those false information can be removed.</a:t>
            </a:r>
          </a:p>
        </p:txBody>
      </p:sp>
    </p:spTree>
    <p:extLst>
      <p:ext uri="{BB962C8B-B14F-4D97-AF65-F5344CB8AC3E}">
        <p14:creationId xmlns:p14="http://schemas.microsoft.com/office/powerpoint/2010/main" val="384560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4"/>
            <a:ext cx="11282796" cy="812875"/>
          </a:xfrm>
          <a:solidFill>
            <a:srgbClr val="A100FF"/>
          </a:solidFill>
        </p:spPr>
        <p:txBody>
          <a:bodyPr>
            <a:normAutofit/>
          </a:bodyPr>
          <a:lstStyle/>
          <a:p>
            <a:r>
              <a:rPr lang="en-GB" sz="2400" b="1" dirty="0">
                <a:solidFill>
                  <a:schemeClr val="bg1"/>
                </a:solidFill>
                <a:latin typeface="Arial" panose="020B0604020202020204" pitchFamily="34" charset="0"/>
                <a:cs typeface="Arial" panose="020B0604020202020204" pitchFamily="34" charset="0"/>
              </a:rPr>
              <a:t>How is your solution different/unique from other solutions in market </a:t>
            </a:r>
            <a:br>
              <a:rPr lang="en-GB" sz="2400" b="1" dirty="0">
                <a:solidFill>
                  <a:schemeClr val="bg1"/>
                </a:solidFill>
                <a:latin typeface="Arial" panose="020B0604020202020204" pitchFamily="34" charset="0"/>
                <a:cs typeface="Arial" panose="020B0604020202020204" pitchFamily="34" charset="0"/>
              </a:rPr>
            </a:br>
            <a:r>
              <a:rPr lang="en-IN" sz="2400" b="1" dirty="0">
                <a:solidFill>
                  <a:schemeClr val="bg1"/>
                </a:solidFill>
                <a:latin typeface="Arial" panose="020B0604020202020204" pitchFamily="34" charset="0"/>
                <a:cs typeface="Arial" panose="020B0604020202020204" pitchFamily="34" charset="0"/>
              </a:rPr>
              <a:t>(150 words)</a:t>
            </a:r>
          </a:p>
        </p:txBody>
      </p:sp>
      <p:sp>
        <p:nvSpPr>
          <p:cNvPr id="5" name="TextBox 4">
            <a:extLst>
              <a:ext uri="{FF2B5EF4-FFF2-40B4-BE49-F238E27FC236}">
                <a16:creationId xmlns:a16="http://schemas.microsoft.com/office/drawing/2014/main" id="{141E1AAE-BFE3-4640-943C-48E4DF598CC7}"/>
              </a:ext>
            </a:extLst>
          </p:cNvPr>
          <p:cNvSpPr txBox="1"/>
          <p:nvPr/>
        </p:nvSpPr>
        <p:spPr>
          <a:xfrm>
            <a:off x="239562" y="4948889"/>
            <a:ext cx="6094428" cy="307777"/>
          </a:xfrm>
          <a:prstGeom prst="rect">
            <a:avLst/>
          </a:prstGeom>
          <a:noFill/>
        </p:spPr>
        <p:txBody>
          <a:bodyPr wrap="square">
            <a:spAutoFit/>
          </a:bodyPr>
          <a:lstStyle/>
          <a:p>
            <a:pPr marL="0" marR="0" lvl="1" indent="-171450" fontAlgn="auto">
              <a:lnSpc>
                <a:spcPct val="100000"/>
              </a:lnSpc>
              <a:spcBef>
                <a:spcPts val="0"/>
              </a:spcBef>
              <a:spcAft>
                <a:spcPts val="0"/>
              </a:spcAft>
              <a:buClrTx/>
              <a:buSzTx/>
              <a:buFont typeface="Arial" panose="020B0604020202020204" pitchFamily="34" charset="0"/>
              <a:buChar char="•"/>
              <a:tabLst/>
              <a:defRPr/>
            </a:pPr>
            <a:r>
              <a:rPr lang="en-GB" sz="1400" b="1" dirty="0">
                <a:latin typeface="Grandview" panose="020B0502040204020203" pitchFamily="34" charset="0"/>
              </a:rPr>
              <a:t>PATENT  FILED: </a:t>
            </a:r>
            <a:r>
              <a:rPr lang="en-GB" sz="1400" dirty="0">
                <a:latin typeface="Grandview" panose="020B0502040204020203" pitchFamily="34" charset="0"/>
              </a:rPr>
              <a:t>Yes/</a:t>
            </a:r>
            <a:r>
              <a:rPr lang="en-GB" sz="1400" dirty="0">
                <a:highlight>
                  <a:srgbClr val="FFFF00"/>
                </a:highlight>
                <a:latin typeface="Grandview" panose="020B0502040204020203" pitchFamily="34" charset="0"/>
              </a:rPr>
              <a:t>No</a:t>
            </a:r>
          </a:p>
        </p:txBody>
      </p:sp>
      <p:sp>
        <p:nvSpPr>
          <p:cNvPr id="6" name="Title 3">
            <a:extLst>
              <a:ext uri="{FF2B5EF4-FFF2-40B4-BE49-F238E27FC236}">
                <a16:creationId xmlns:a16="http://schemas.microsoft.com/office/drawing/2014/main" id="{A52E1175-66CD-437B-AE56-3233BC453581}"/>
              </a:ext>
            </a:extLst>
          </p:cNvPr>
          <p:cNvSpPr txBox="1">
            <a:spLocks/>
          </p:cNvSpPr>
          <p:nvPr/>
        </p:nvSpPr>
        <p:spPr>
          <a:xfrm>
            <a:off x="340961" y="5474851"/>
            <a:ext cx="11282796" cy="902799"/>
          </a:xfrm>
          <a:prstGeom prst="rect">
            <a:avLst/>
          </a:prstGeom>
          <a:solidFill>
            <a:srgbClr val="A1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chemeClr val="bg1"/>
                </a:solidFill>
                <a:latin typeface="Arial" panose="020B0604020202020204" pitchFamily="34" charset="0"/>
                <a:cs typeface="Arial" panose="020B0604020202020204" pitchFamily="34" charset="0"/>
              </a:rPr>
              <a:t>Do you have a working model/prototype: </a:t>
            </a:r>
            <a:r>
              <a:rPr lang="en-IN" sz="2400" b="1" dirty="0">
                <a:solidFill>
                  <a:schemeClr val="bg1"/>
                </a:solidFill>
                <a:highlight>
                  <a:srgbClr val="FFFF00"/>
                </a:highlight>
                <a:latin typeface="Arial" panose="020B0604020202020204" pitchFamily="34" charset="0"/>
                <a:cs typeface="Arial" panose="020B0604020202020204" pitchFamily="34" charset="0"/>
              </a:rPr>
              <a:t>Yes</a:t>
            </a:r>
            <a:r>
              <a:rPr lang="en-IN" sz="2400" b="1" dirty="0">
                <a:solidFill>
                  <a:schemeClr val="bg1"/>
                </a:solidFill>
                <a:latin typeface="Arial" panose="020B0604020202020204" pitchFamily="34" charset="0"/>
                <a:cs typeface="Arial" panose="020B0604020202020204" pitchFamily="34" charset="0"/>
              </a:rPr>
              <a:t>/No</a:t>
            </a:r>
          </a:p>
          <a:p>
            <a:r>
              <a:rPr lang="en-IN" sz="2400" b="1" dirty="0">
                <a:solidFill>
                  <a:schemeClr val="bg1"/>
                </a:solidFill>
                <a:latin typeface="Arial"/>
                <a:cs typeface="Arial"/>
              </a:rPr>
              <a:t>If not, will you be able to show working prototype during finale. </a:t>
            </a:r>
            <a:r>
              <a:rPr lang="en-IN" sz="2400" b="1" dirty="0">
                <a:solidFill>
                  <a:schemeClr val="bg1"/>
                </a:solidFill>
                <a:highlight>
                  <a:srgbClr val="FFFF00"/>
                </a:highlight>
                <a:latin typeface="Arial"/>
                <a:cs typeface="Arial"/>
              </a:rPr>
              <a:t>Yes</a:t>
            </a:r>
            <a:r>
              <a:rPr lang="en-IN" sz="2400" b="1" dirty="0">
                <a:solidFill>
                  <a:schemeClr val="bg1"/>
                </a:solidFill>
                <a:latin typeface="Arial"/>
                <a:cs typeface="Arial"/>
              </a:rPr>
              <a:t>/No</a:t>
            </a:r>
            <a:endParaRPr lang="en-IN" sz="3200" dirty="0">
              <a:solidFill>
                <a:schemeClr val="bg1"/>
              </a:solidFill>
              <a:latin typeface="Arial"/>
              <a:cs typeface="Arial"/>
            </a:endParaRPr>
          </a:p>
        </p:txBody>
      </p:sp>
      <p:sp>
        <p:nvSpPr>
          <p:cNvPr id="2" name="TextBox 1">
            <a:extLst>
              <a:ext uri="{FF2B5EF4-FFF2-40B4-BE49-F238E27FC236}">
                <a16:creationId xmlns:a16="http://schemas.microsoft.com/office/drawing/2014/main" id="{6C50998E-1EDB-2563-70DA-61E84D28FC9F}"/>
              </a:ext>
            </a:extLst>
          </p:cNvPr>
          <p:cNvSpPr txBox="1"/>
          <p:nvPr/>
        </p:nvSpPr>
        <p:spPr>
          <a:xfrm>
            <a:off x="462845" y="1591735"/>
            <a:ext cx="1105464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rPr>
              <a:t>                   Best video prediction in YouTube is an existing idea from many years, but majorly those ideas are focused on the videos that was recommended by YouTube and on clicking the search bar in YouTube the first come </a:t>
            </a:r>
            <a:r>
              <a:rPr lang="en-US">
                <a:latin typeface="Arial"/>
              </a:rPr>
              <a:t>video was observed as a recommended video. But always these scenario fails because </a:t>
            </a:r>
            <a:r>
              <a:rPr lang="en-US" dirty="0">
                <a:latin typeface="Arial"/>
              </a:rPr>
              <a:t>the first recommended video by YouTube is not </a:t>
            </a:r>
            <a:r>
              <a:rPr lang="en-US">
                <a:latin typeface="Arial"/>
              </a:rPr>
              <a:t>always</a:t>
            </a:r>
            <a:r>
              <a:rPr lang="en-US" dirty="0">
                <a:latin typeface="Arial"/>
              </a:rPr>
              <a:t> the best video.</a:t>
            </a:r>
            <a:endParaRPr lang="en-US" dirty="0" err="1">
              <a:latin typeface="Arial"/>
            </a:endParaRPr>
          </a:p>
          <a:p>
            <a:endParaRPr lang="en-US" dirty="0">
              <a:latin typeface="Arial"/>
              <a:cs typeface="Arial"/>
            </a:endParaRPr>
          </a:p>
          <a:p>
            <a:r>
              <a:rPr lang="en-US" dirty="0">
                <a:latin typeface="Arial"/>
                <a:cs typeface="Arial"/>
              </a:rPr>
              <a:t>                   Best video can be estimated based on the comments actually the comments describes the emotional intensity of user's experience on that video. We estimated the emotional intensity of both negative and positive comments because negative comments also play a major role in analyzing the video and come up with a </a:t>
            </a:r>
            <a:r>
              <a:rPr lang="en-US" b="1" dirty="0">
                <a:latin typeface="Arial"/>
                <a:cs typeface="Arial"/>
              </a:rPr>
              <a:t>RANK ALGORITHM </a:t>
            </a:r>
            <a:r>
              <a:rPr lang="en-US" dirty="0">
                <a:latin typeface="Arial"/>
                <a:cs typeface="Arial"/>
              </a:rPr>
              <a:t>to analyze the best video or not. So ours solution is unique and also describes the emotional intensity of user's experience and overall rating of that video</a:t>
            </a:r>
          </a:p>
        </p:txBody>
      </p:sp>
    </p:spTree>
    <p:extLst>
      <p:ext uri="{BB962C8B-B14F-4D97-AF65-F5344CB8AC3E}">
        <p14:creationId xmlns:p14="http://schemas.microsoft.com/office/powerpoint/2010/main" val="359256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4"/>
            <a:ext cx="11282796" cy="792779"/>
          </a:xfrm>
          <a:solidFill>
            <a:srgbClr val="A100FF"/>
          </a:solidFill>
        </p:spPr>
        <p:txBody>
          <a:bodyPr>
            <a:normAutofit/>
          </a:bodyPr>
          <a:lstStyle/>
          <a:p>
            <a:r>
              <a:rPr lang="en-IN" sz="2400" b="1" dirty="0">
                <a:solidFill>
                  <a:schemeClr val="bg1"/>
                </a:solidFill>
                <a:latin typeface="Arial" panose="020B0604020202020204" pitchFamily="34" charset="0"/>
                <a:cs typeface="Arial" panose="020B0604020202020204" pitchFamily="34" charset="0"/>
              </a:rPr>
              <a:t>Elevator pitch video (1 minute) </a:t>
            </a:r>
            <a:br>
              <a:rPr lang="en-IN" sz="2400" b="1" dirty="0">
                <a:solidFill>
                  <a:schemeClr val="bg1"/>
                </a:solidFill>
                <a:latin typeface="Arial" panose="020B0604020202020204" pitchFamily="34" charset="0"/>
                <a:cs typeface="Arial" panose="020B0604020202020204" pitchFamily="34" charset="0"/>
              </a:rPr>
            </a:br>
            <a:r>
              <a:rPr lang="en-IN" sz="1800" b="1" dirty="0">
                <a:solidFill>
                  <a:schemeClr val="bg1"/>
                </a:solidFill>
                <a:latin typeface="Arial" panose="020B0604020202020204" pitchFamily="34" charset="0"/>
                <a:cs typeface="Arial" panose="020B0604020202020204" pitchFamily="34" charset="0"/>
              </a:rPr>
              <a:t>Share the public link </a:t>
            </a:r>
            <a:endParaRPr lang="en-IN" sz="2000"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718E1BA-2BAD-EDDD-DF15-01537952535C}"/>
              </a:ext>
            </a:extLst>
          </p:cNvPr>
          <p:cNvSpPr txBox="1"/>
          <p:nvPr/>
        </p:nvSpPr>
        <p:spPr>
          <a:xfrm>
            <a:off x="3005667" y="3047999"/>
            <a:ext cx="1809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81E1EF82-8334-D9CB-7E8B-5BCBB2A4C08B}"/>
              </a:ext>
            </a:extLst>
          </p:cNvPr>
          <p:cNvSpPr txBox="1"/>
          <p:nvPr/>
        </p:nvSpPr>
        <p:spPr>
          <a:xfrm>
            <a:off x="2254249" y="3429000"/>
            <a:ext cx="59606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5" name="TextBox 4">
            <a:extLst>
              <a:ext uri="{FF2B5EF4-FFF2-40B4-BE49-F238E27FC236}">
                <a16:creationId xmlns:a16="http://schemas.microsoft.com/office/drawing/2014/main" id="{BF55E9CA-3A2D-D954-7D0B-261012016176}"/>
              </a:ext>
            </a:extLst>
          </p:cNvPr>
          <p:cNvSpPr txBox="1"/>
          <p:nvPr/>
        </p:nvSpPr>
        <p:spPr>
          <a:xfrm>
            <a:off x="2916506" y="3446971"/>
            <a:ext cx="665078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u="sng" dirty="0">
                <a:solidFill>
                  <a:srgbClr val="FF0000"/>
                </a:solidFill>
                <a:ea typeface="+mn-lt"/>
                <a:cs typeface="+mn-lt"/>
              </a:rPr>
              <a:t>https://youtu.be/1TPMYtNFfP8</a:t>
            </a:r>
          </a:p>
          <a:p>
            <a:pPr algn="l"/>
            <a:endParaRPr lang="en-US" b="1" u="sng" dirty="0">
              <a:solidFill>
                <a:srgbClr val="FF0000"/>
              </a:solidFill>
              <a:cs typeface="Calibri"/>
            </a:endParaRPr>
          </a:p>
        </p:txBody>
      </p:sp>
      <p:sp>
        <p:nvSpPr>
          <p:cNvPr id="6" name="TextBox 5">
            <a:extLst>
              <a:ext uri="{FF2B5EF4-FFF2-40B4-BE49-F238E27FC236}">
                <a16:creationId xmlns:a16="http://schemas.microsoft.com/office/drawing/2014/main" id="{EF57970D-AB8B-A566-5065-6F8299F072A4}"/>
              </a:ext>
            </a:extLst>
          </p:cNvPr>
          <p:cNvSpPr txBox="1"/>
          <p:nvPr/>
        </p:nvSpPr>
        <p:spPr>
          <a:xfrm>
            <a:off x="1984374" y="3444875"/>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90436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E007-D398-4637-8C5B-A1E6C6135C7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20424565"/>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Accenture 2022 use this templat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Layouts">
  <a:themeElements>
    <a:clrScheme name="Core Brand New">
      <a:dk1>
        <a:srgbClr val="000000"/>
      </a:dk1>
      <a:lt1>
        <a:srgbClr val="FFFFFF"/>
      </a:lt1>
      <a:dk2>
        <a:srgbClr val="595959"/>
      </a:dk2>
      <a:lt2>
        <a:srgbClr val="D8D8D8"/>
      </a:lt2>
      <a:accent1>
        <a:srgbClr val="A100FF"/>
      </a:accent1>
      <a:accent2>
        <a:srgbClr val="7500C0"/>
      </a:accent2>
      <a:accent3>
        <a:srgbClr val="460073"/>
      </a:accent3>
      <a:accent4>
        <a:srgbClr val="00BAFF"/>
      </a:accent4>
      <a:accent5>
        <a:srgbClr val="008EFF"/>
      </a:accent5>
      <a:accent6>
        <a:srgbClr val="004DEF"/>
      </a:accent6>
      <a:hlink>
        <a:srgbClr val="A100FF"/>
      </a:hlink>
      <a:folHlink>
        <a:srgbClr val="A1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5" id="{1A1BACC9-DD50-1B40-8FF4-1BBC5A1F8987}" vid="{DF2D84E4-6560-3949-BD47-8C44662E79A6}"/>
    </a:ext>
  </a:extLst>
</a:theme>
</file>

<file path=ppt/theme/theme5.xml><?xml version="1.0" encoding="utf-8"?>
<a:theme xmlns:a="http://schemas.openxmlformats.org/drawingml/2006/main" name="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6.xml><?xml version="1.0" encoding="utf-8"?>
<a:theme xmlns:a="http://schemas.openxmlformats.org/drawingml/2006/main" name="1_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368F88AD5035B41823DBAC77DB5C8F3" ma:contentTypeVersion="13" ma:contentTypeDescription="Create a new document." ma:contentTypeScope="" ma:versionID="3bd480efa581ec32019da36687964953">
  <xsd:schema xmlns:xsd="http://www.w3.org/2001/XMLSchema" xmlns:xs="http://www.w3.org/2001/XMLSchema" xmlns:p="http://schemas.microsoft.com/office/2006/metadata/properties" xmlns:ns3="f09dec34-126f-4759-b06d-a920de720ce4" xmlns:ns4="17c09f85-56e7-4417-b5d2-7fa4154de313" targetNamespace="http://schemas.microsoft.com/office/2006/metadata/properties" ma:root="true" ma:fieldsID="61487543e129026131e44145181c9b8f" ns3:_="" ns4:_="">
    <xsd:import namespace="f09dec34-126f-4759-b06d-a920de720ce4"/>
    <xsd:import namespace="17c09f85-56e7-4417-b5d2-7fa4154de3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Details" minOccurs="0"/>
                <xsd:element ref="ns4:SharingHintHash" minOccurs="0"/>
                <xsd:element ref="ns4:SharedWithUser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dec34-126f-4759-b06d-a920de720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09f85-56e7-4417-b5d2-7fa4154de313"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2.xml><?xml version="1.0" encoding="utf-8"?>
<ds:datastoreItem xmlns:ds="http://schemas.openxmlformats.org/officeDocument/2006/customXml" ds:itemID="{A863A2E8-A24E-4685-8984-397568C8D077}">
  <ds:schemaRefs>
    <ds:schemaRef ds:uri="17c09f85-56e7-4417-b5d2-7fa4154de313"/>
    <ds:schemaRef ds:uri="f09dec34-126f-4759-b06d-a920de720c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6BFFC05-B2F6-4CED-BE65-F75B1EB7AD7B}">
  <ds:schemaRefs>
    <ds:schemaRef ds:uri="17c09f85-56e7-4417-b5d2-7fa4154de313"/>
    <ds:schemaRef ds:uri="f09dec34-126f-4759-b06d-a920de720ce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3660</TotalTime>
  <Words>686</Words>
  <Application>Microsoft Office PowerPoint</Application>
  <PresentationFormat>Widescreen</PresentationFormat>
  <Paragraphs>54</Paragraphs>
  <Slides>9</Slides>
  <Notes>0</Notes>
  <HiddenSlides>0</HiddenSlides>
  <MMClips>0</MMClips>
  <ScaleCrop>false</ScaleCrop>
  <HeadingPairs>
    <vt:vector size="4" baseType="variant">
      <vt:variant>
        <vt:lpstr>Theme</vt:lpstr>
      </vt:variant>
      <vt:variant>
        <vt:i4>6</vt:i4>
      </vt:variant>
      <vt:variant>
        <vt:lpstr>Slide Titles</vt:lpstr>
      </vt:variant>
      <vt:variant>
        <vt:i4>9</vt:i4>
      </vt:variant>
    </vt:vector>
  </HeadingPairs>
  <TitlesOfParts>
    <vt:vector size="15" baseType="lpstr">
      <vt:lpstr>Office Theme</vt:lpstr>
      <vt:lpstr>1_Office Theme</vt:lpstr>
      <vt:lpstr>Accenture 2022 use this template</vt:lpstr>
      <vt:lpstr>Content Layouts</vt:lpstr>
      <vt:lpstr>Titles</vt:lpstr>
      <vt:lpstr>1_Titles</vt:lpstr>
      <vt:lpstr>PowerPoint Presentation</vt:lpstr>
      <vt:lpstr>Team details</vt:lpstr>
      <vt:lpstr>PowerPoint Presentation</vt:lpstr>
      <vt:lpstr>Problem Statement</vt:lpstr>
      <vt:lpstr>Proposed solution / your big Idea (200 words)</vt:lpstr>
      <vt:lpstr>How does your innovation create 360° value? (200 words)</vt:lpstr>
      <vt:lpstr>How is your solution different/unique from other solutions in market  (150 words)</vt:lpstr>
      <vt:lpstr>Elevator pitch video (1 minute)  Share the public link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Keisha Ridwan</dc:creator>
  <cp:lastModifiedBy>SRI ARAVIND DESAMSETTI</cp:lastModifiedBy>
  <cp:revision>364</cp:revision>
  <dcterms:created xsi:type="dcterms:W3CDTF">2020-08-05T08:43:32Z</dcterms:created>
  <dcterms:modified xsi:type="dcterms:W3CDTF">2022-10-01T12:25:39Z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y fmtid="{D5CDD505-2E9C-101B-9397-08002B2CF9AE}" pid="3" name="NXPowerLiteLastOptimized">
    <vt:lpwstr>2973083</vt:lpwstr>
  </property>
  <property fmtid="{D5CDD505-2E9C-101B-9397-08002B2CF9AE}" pid="4" name="NXPowerLiteSettings">
    <vt:lpwstr>F7000400038000</vt:lpwstr>
  </property>
  <property fmtid="{D5CDD505-2E9C-101B-9397-08002B2CF9AE}" pid="5" name="NXPowerLiteVersion">
    <vt:lpwstr>S9.1.4</vt:lpwstr>
  </property>
</Properties>
</file>