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F1FF-CE73-E89E-C1DA-699B2E073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2427F-08CA-8B46-170B-6618D8080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08EF-886F-A9E8-3EE4-C8ACA935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6B6E-A754-EEAC-2461-C573BFC3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025C-0FAF-8CD3-C17F-7100448E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2904-1F98-AF01-50C7-6A33A330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CB184-2C47-AA95-7FF0-EAD8E8FC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0126-DFA5-2B5E-4E32-7CA3B6F1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5814-56E2-C467-29D3-6B8FCBCF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BDD2-5916-6BBF-5E9B-1C65578B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E9FC3-FBAB-EA2F-4942-AF6824159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BC4A6-A7A7-6B1A-A873-7794389D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96CE-02AE-A22E-BBB1-549B9E5E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772D-CE88-062F-1BDA-B44F611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E998-D29E-F9DC-E4C0-269CB177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1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B148-5A1C-AD2E-F059-DCA0876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6ED-8A35-1B80-997C-006E46A0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01F1-550E-C0B9-BE90-C1666320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02C8-98A3-AD9D-3783-6F20DB67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35D1-B505-4B8F-DC70-CB6A50F0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3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42D1-4191-3211-B4CA-1F0B76CC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A59F5-9AD2-97EC-DB94-C4FDC306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9B72-B169-7B37-F9F0-E283395D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D5A1-86A4-E91B-7AA2-D245A371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B96-E44A-524F-05FA-B4399C4D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7C0-8F28-25EB-DD8B-12605BA0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2CE7-22F0-9A92-526F-F54B8D062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6260B-7337-FD4C-3BF2-53CEA6CFB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4B466-C0AE-569F-DA70-2DA2052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6971F-F765-BA12-EAAA-A5CEDADF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BF8E-AA6A-F9A8-AAC6-8454E99E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1A5-3A53-8148-0CBC-5EC003AB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A13AE-1DD9-C61D-1F25-80F185E27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9AED-492C-E824-1005-2E681E89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E495-5046-5A03-6C03-0D28F7FBB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CB64E-B858-76A1-1B1F-73087DBD5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FB0AE-DCD1-E619-4385-356A0948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32213-350F-143C-C848-CC52E5DC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EE76C-659E-F58E-AAAC-D26779B9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0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6434-221F-72AB-0323-B640D56F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2E6E3-15D2-5A94-8399-AE2308EC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D6F2B-8FED-FB17-C98F-FF5F04C5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CED57-9226-4B63-4EEA-0C4A64C6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BA5E1-DF33-FE51-85AE-EBBC1DF0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3139A-A36E-3F9B-EA3E-3C8D46EB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E13B-55B2-32FD-E192-A9648CE4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8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D42-B208-3D8E-67A7-0ED353E3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0978-CDAF-182A-7ECC-8E23AAF4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F9621-A331-1798-F602-AB20DB65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0BD9-377A-E067-2A26-6DF18DEA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3246-47D6-E096-1904-A6F590A8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1F00-699A-4A58-5D69-010B6DC6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D867-F9C8-A588-A7B5-D186F4A7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AF2D4-BE55-2624-AB1D-F0F42FE2B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D2C90-6CD1-4720-4880-7A3A1B90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ECC54-DCAA-3050-DDD0-56A263A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08361-37C7-9894-B030-3575419B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2B99-8267-AA22-10BD-457AE301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94EE0-8B66-D846-8AD7-7506DBEB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A74-A553-CF65-D5D4-E2CF26B1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34DF-B69D-98CB-0C18-354D18327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751C-A6DC-43C4-8F81-7398E28ED176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EB1B-C12C-D950-2FBE-8393E9336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3605-0C99-0026-114D-5D149B258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BAC3-FE5E-498D-B087-0CF085788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9EC51-53CE-5882-FCB5-6A676B087D3F}"/>
              </a:ext>
            </a:extLst>
          </p:cNvPr>
          <p:cNvSpPr txBox="1"/>
          <p:nvPr/>
        </p:nvSpPr>
        <p:spPr>
          <a:xfrm>
            <a:off x="987707" y="3796496"/>
            <a:ext cx="10216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Introduction</a:t>
            </a:r>
            <a:r>
              <a:rPr lang="en-US" sz="2400" dirty="0"/>
              <a:t> To AI &amp; Prompt Engineering</a:t>
            </a:r>
          </a:p>
          <a:p>
            <a:r>
              <a:rPr lang="en-US" sz="2400" dirty="0"/>
              <a:t>Importance &amp; Applications</a:t>
            </a:r>
          </a:p>
          <a:p>
            <a:r>
              <a:rPr lang="en-US" sz="2400" dirty="0"/>
              <a:t>Key Factors</a:t>
            </a:r>
          </a:p>
          <a:p>
            <a:r>
              <a:rPr lang="en-US" sz="2400" dirty="0"/>
              <a:t>Future Scope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3A4CC-E8D8-0AF9-0CF8-345A01AEF0DC}"/>
              </a:ext>
            </a:extLst>
          </p:cNvPr>
          <p:cNvSpPr txBox="1"/>
          <p:nvPr/>
        </p:nvSpPr>
        <p:spPr>
          <a:xfrm>
            <a:off x="1203767" y="497711"/>
            <a:ext cx="953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AI &amp; PROMPT ENGINEERING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01628-A5F7-B0E6-61B9-2F722654CE35}"/>
              </a:ext>
            </a:extLst>
          </p:cNvPr>
          <p:cNvSpPr txBox="1"/>
          <p:nvPr/>
        </p:nvSpPr>
        <p:spPr>
          <a:xfrm>
            <a:off x="509286" y="1041722"/>
            <a:ext cx="483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 OF AI &amp; PROMPT ENGINEERING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ABE73-741C-E9F9-715D-33D857FC3AFB}"/>
              </a:ext>
            </a:extLst>
          </p:cNvPr>
          <p:cNvSpPr txBox="1"/>
          <p:nvPr/>
        </p:nvSpPr>
        <p:spPr>
          <a:xfrm>
            <a:off x="671332" y="2233914"/>
            <a:ext cx="43520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Unlocking the power of consumption with Machines.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It powers applications like chatbots, recommendation engines, and self-driving cars.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Prompt Engineering is the art of crafting effective inputs (prompts) for AI models, especially large language models (LLMs) like ChatGPT.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Helps align AI outputs with user goals.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A4828F-EB5B-452E-5016-241D2BB5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align AI outputs with user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in domains like customer support, education, content creation, and programming.</a:t>
            </a:r>
          </a:p>
        </p:txBody>
      </p:sp>
    </p:spTree>
    <p:extLst>
      <p:ext uri="{BB962C8B-B14F-4D97-AF65-F5344CB8AC3E}">
        <p14:creationId xmlns:p14="http://schemas.microsoft.com/office/powerpoint/2010/main" val="37783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0CFBF-0CBC-5496-4240-604237A20A6A}"/>
              </a:ext>
            </a:extLst>
          </p:cNvPr>
          <p:cNvSpPr txBox="1"/>
          <p:nvPr/>
        </p:nvSpPr>
        <p:spPr>
          <a:xfrm>
            <a:off x="7998107" y="648182"/>
            <a:ext cx="3923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IMPORTANCE &amp; APPLICATIONS</a:t>
            </a:r>
          </a:p>
          <a:p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Chatbots and virtual assistants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Code generation and debugging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Essay writing and summarization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Medical or legal Report Drafting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7303EF5-5F30-85BC-FBEA-C71184C2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 and virtual assistants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generation and debugging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 writing and summarization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or legal report drafting</a:t>
            </a:r>
          </a:p>
        </p:txBody>
      </p:sp>
    </p:spTree>
    <p:extLst>
      <p:ext uri="{BB962C8B-B14F-4D97-AF65-F5344CB8AC3E}">
        <p14:creationId xmlns:p14="http://schemas.microsoft.com/office/powerpoint/2010/main" val="282465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680676-6B57-74E9-A3BC-2C580408AB8D}"/>
              </a:ext>
            </a:extLst>
          </p:cNvPr>
          <p:cNvSpPr txBox="1"/>
          <p:nvPr/>
        </p:nvSpPr>
        <p:spPr>
          <a:xfrm>
            <a:off x="590309" y="937549"/>
            <a:ext cx="41668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KEY CONCEPTS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Machine Learning (ML)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NATURAL LANGUAGE PROCESSING(NLP)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NEURAL NETWORKS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LARGE LANGUAGE MODELS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GENERATIVE AI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ETHICS &amp; BIAS IN AI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PROMT</a:t>
            </a:r>
          </a:p>
          <a:p>
            <a:pPr algn="ctr"/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FEW-SHOT/ZERO-SHOT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PROMT STRUCTURE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INSTRUSTING TUNING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CHAIN-OF-PROMPT TUNING</a:t>
            </a:r>
          </a:p>
          <a:p>
            <a:pPr algn="ctr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ROLE-BASED PROMPTING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44891-3962-0E0F-C39E-7AC98431BD0A}"/>
              </a:ext>
            </a:extLst>
          </p:cNvPr>
          <p:cNvSpPr txBox="1"/>
          <p:nvPr/>
        </p:nvSpPr>
        <p:spPr>
          <a:xfrm>
            <a:off x="8669438" y="879676"/>
            <a:ext cx="31135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Artificial Intelligence</a:t>
            </a:r>
            <a:r>
              <a:rPr lang="en-US" dirty="0">
                <a:solidFill>
                  <a:schemeClr val="bg1"/>
                </a:solidFill>
              </a:rPr>
              <a:t> is revolutionizing how we interact with technology, enabling machines to think, learn, and respond like humans.</a:t>
            </a:r>
          </a:p>
          <a:p>
            <a:r>
              <a:rPr lang="en-US" b="1" dirty="0">
                <a:solidFill>
                  <a:schemeClr val="bg1"/>
                </a:solidFill>
              </a:rPr>
              <a:t>Prompt Engineering</a:t>
            </a:r>
            <a:r>
              <a:rPr lang="en-US" dirty="0">
                <a:solidFill>
                  <a:schemeClr val="bg1"/>
                </a:solidFill>
              </a:rPr>
              <a:t> is the key to unlocking the full potential of AI, by guiding it with clear, purposeful inputs.</a:t>
            </a:r>
          </a:p>
          <a:p>
            <a:r>
              <a:rPr lang="en-US" dirty="0">
                <a:solidFill>
                  <a:schemeClr val="bg1"/>
                </a:solidFill>
              </a:rPr>
              <a:t>Together, </a:t>
            </a:r>
            <a:r>
              <a:rPr lang="en-US" b="1" dirty="0">
                <a:solidFill>
                  <a:schemeClr val="bg1"/>
                </a:solidFill>
              </a:rPr>
              <a:t>AI and Prompt Engineering</a:t>
            </a:r>
            <a:r>
              <a:rPr lang="en-US" dirty="0">
                <a:solidFill>
                  <a:schemeClr val="bg1"/>
                </a:solidFill>
              </a:rPr>
              <a:t> are shaping the future — smarter systems, better solutions, and more human-centered technology.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7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F5B42-904A-FBE8-9D63-CC8D67888A13}"/>
              </a:ext>
            </a:extLst>
          </p:cNvPr>
          <p:cNvSpPr txBox="1"/>
          <p:nvPr/>
        </p:nvSpPr>
        <p:spPr>
          <a:xfrm>
            <a:off x="6748041" y="5914134"/>
            <a:ext cx="603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THANK YOU</a:t>
            </a:r>
            <a:endParaRPr lang="en-IN" sz="36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9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CHINTHALA MOHAN SANTHI</dc:creator>
  <cp:lastModifiedBy>CHINTHALA MOHAN SANTHI</cp:lastModifiedBy>
  <cp:revision>1</cp:revision>
  <dcterms:created xsi:type="dcterms:W3CDTF">2025-06-06T05:24:32Z</dcterms:created>
  <dcterms:modified xsi:type="dcterms:W3CDTF">2025-06-06T06:18:14Z</dcterms:modified>
</cp:coreProperties>
</file>