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AD3FB-5884-4262-AAD4-2199F397078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52E2C7-8B91-4818-B9E7-DF414FAA80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21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942C-7794-56E1-D6FC-A387D58C0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6B5FF-AFBB-0CCF-89C6-E28025E8F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A2735-063A-C2D9-13C5-514BBEC2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AC36-65CB-442E-B29A-C81CE56EEE5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CEC01-D81B-2E30-858C-1D0862ED2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14B02-2AEF-3C0E-CC18-231EBB0CC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87D7-A1FA-4FC6-BDC8-2369E75E9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3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1738D-563E-8BFF-851A-746A7F47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5F3BA-058C-551B-015F-F7844674A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185D3-2FD7-8142-18CA-0A552881F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AC36-65CB-442E-B29A-C81CE56EEE5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0EC1E-CFE4-4A4A-2315-216DDFD9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4D439-6C62-B9D9-0155-FB5092B5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87D7-A1FA-4FC6-BDC8-2369E75E9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48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54F303-884F-F836-303E-24CFB2629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9C989-F312-E98D-585D-EA19ABD1A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E5AE1-9E8F-8211-E5EC-04008D733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AC36-65CB-442E-B29A-C81CE56EEE5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8C5A3-4FCC-D5CE-9621-0D89D4CEF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2B59E-8027-62DA-D15B-413792BD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87D7-A1FA-4FC6-BDC8-2369E75E9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356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15E9-3062-358C-FA74-95741EBBF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B5CCE-EB5F-2FDD-0CC0-ADEE1513C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46BC3-16A1-5974-F952-8B3593B23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AC36-65CB-442E-B29A-C81CE56EEE5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469EC-8914-0CB5-BEDB-DF64A94E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51396-0D25-C947-CDA2-84AE1271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87D7-A1FA-4FC6-BDC8-2369E75E9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21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CBC93-ABE9-2377-D64D-BAD6C5884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DC63A-6449-A306-5131-B2C6A3E41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05938-F9C7-CD27-9076-71BCE7B2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AC36-65CB-442E-B29A-C81CE56EEE5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5A8F4-B6CD-0F1E-D109-FAA23E83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C8D2B-CC7C-29B1-4249-E8592D0BB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87D7-A1FA-4FC6-BDC8-2369E75E9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38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9305-D112-EF3F-BE55-14554C9E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C1527-84BB-E9C0-99F8-6122B6CF5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E5D41-D764-2A6B-50E1-6CDB6C59B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47A70-895F-3A1C-DF5D-255FF5123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AC36-65CB-442E-B29A-C81CE56EEE5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CFCEB-F5DB-8C83-CC90-3D1BDC8E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82AA3-D841-F84D-2A5D-C695F8D3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87D7-A1FA-4FC6-BDC8-2369E75E9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926E-D97F-4685-D1D2-F4A3B045D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FB877-212A-5AF9-D13F-E60B5B38C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8FCDD-4CE1-D9C9-C314-03CBB35EE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321441-84D3-8800-0B07-9F93C6051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0040B-6323-9EB4-B17B-FD8A1FBB1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419095-21A5-E267-D5E2-44536F7FF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AC36-65CB-442E-B29A-C81CE56EEE5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A43690-AAC5-4C13-E39C-CD3D079E9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A45B7E-39AF-B56D-0BFA-A1C0E41C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87D7-A1FA-4FC6-BDC8-2369E75E9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297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93A8-38E3-7CA5-D8F6-146F56C0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CE26D-31D4-D7CC-2B23-31B9BEE8B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AC36-65CB-442E-B29A-C81CE56EEE5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AD155-58A9-1708-B70C-A95D30312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18920-290E-4114-B193-09E2095F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87D7-A1FA-4FC6-BDC8-2369E75E9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54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26C3B4-6A64-DF96-3B09-E9BEECB90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AC36-65CB-442E-B29A-C81CE56EEE5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B2B75-EE62-4001-8431-5578B797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EAC93-D51C-3B55-F7E3-44AE4D86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87D7-A1FA-4FC6-BDC8-2369E75E9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554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C40F-E9E6-3AA1-9A54-3722D270A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96C6A-650F-7F65-33A9-485A621F1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1A3D1-AA3B-EC67-362E-DDE5D5572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1AAA7-B79E-AA50-C8A3-2767A7BC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AC36-65CB-442E-B29A-C81CE56EEE5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CF72C-35CA-81A4-1881-1ED013DA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22765-82FA-EFE6-C141-0DAE86FDE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87D7-A1FA-4FC6-BDC8-2369E75E9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097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EEB1-1F76-E72E-CCE3-3EA2565B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E03645-B8AD-4846-FA2A-62AAB52DF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4C15D-98ED-6CFF-195F-CA4C76533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6ECD7-8687-CC09-977C-0D4E81569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4AC36-65CB-442E-B29A-C81CE56EEE5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3294C4-65C5-6AC2-3B12-AC0079055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C49DC-F930-9933-1099-ECBD870E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687D7-A1FA-4FC6-BDC8-2369E75E9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55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sites.psu.edu/digitalshred/2023/12/21/summarizer-adventure-prompt-injection-simulation-lakera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rcRect/>
          <a:stretch>
            <a:fillRect l="-48000" r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99969E-F81E-75DF-F7EF-6A522E09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D3B54-1DAD-C118-A9E3-B0BEC537B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3A45F-255A-7802-2870-C6136CABF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4AC36-65CB-442E-B29A-C81CE56EEE5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B382B-72F4-1A71-FA5E-31B1D2268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09D61-1758-1233-904E-53C80B8FA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687D7-A1FA-4FC6-BDC8-2369E75E9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22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A1D43C-F6D0-8DCB-0E0D-C0AAE1798F63}"/>
              </a:ext>
            </a:extLst>
          </p:cNvPr>
          <p:cNvSpPr txBox="1"/>
          <p:nvPr/>
        </p:nvSpPr>
        <p:spPr>
          <a:xfrm>
            <a:off x="137653" y="2887682"/>
            <a:ext cx="842624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I Assistant Development Project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6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Multi-Function Intelligent Chatbot</a:t>
            </a:r>
            <a:endParaRPr lang="en-US" sz="36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Presented by: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 [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MOHAN SANTHI CHINTHALA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]</a:t>
            </a:r>
          </a:p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Course: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Prompt Engineering </a:t>
            </a:r>
          </a:p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Date: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 [</a:t>
            </a:r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28-06-2025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] </a:t>
            </a:r>
          </a:p>
          <a:p>
            <a:r>
              <a:rPr lang="en-US" sz="3600" b="1" dirty="0">
                <a:solidFill>
                  <a:schemeClr val="bg1">
                    <a:lumMod val="95000"/>
                  </a:schemeClr>
                </a:solidFill>
              </a:rPr>
              <a:t>Project ID:</a:t>
            </a:r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Major Project - AI Assistant Development</a:t>
            </a:r>
          </a:p>
        </p:txBody>
      </p:sp>
    </p:spTree>
    <p:extLst>
      <p:ext uri="{BB962C8B-B14F-4D97-AF65-F5344CB8AC3E}">
        <p14:creationId xmlns:p14="http://schemas.microsoft.com/office/powerpoint/2010/main" val="1286438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499EB-581E-9106-8782-82070686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 creative content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AA328F-FC39-1CE3-92F0-E156F721F1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8330"/>
            <a:ext cx="5181600" cy="334592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7B7543C-8A1F-A25E-8B10-26993E7D62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27021"/>
            <a:ext cx="5181600" cy="3948545"/>
          </a:xfrm>
        </p:spPr>
      </p:pic>
    </p:spTree>
    <p:extLst>
      <p:ext uri="{BB962C8B-B14F-4D97-AF65-F5344CB8AC3E}">
        <p14:creationId xmlns:p14="http://schemas.microsoft.com/office/powerpoint/2010/main" val="2969997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A5AD456B-852D-6D66-AAF8-D3809E710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957157"/>
            <a:ext cx="6369051" cy="8371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Prompt Engineering Strategy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Prompt Design Philosophy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Clarity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Clear, unambiguous instructions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Context: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Appropriate background information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Flexibility: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Adaptable to various inputs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Consistency: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Reliable output format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Prompt Optimization Techniques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Template Variables: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 Unicode MS"/>
              </a:rPr>
              <a:t>{input}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placeholder system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Style Modifiers: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Tone and complexity variations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Output Formatting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Structured response guidelines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Error Handling: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Graceful degradation for edge cases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239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C8575A-6BE1-2A16-7911-4D8987CB1889}"/>
              </a:ext>
            </a:extLst>
          </p:cNvPr>
          <p:cNvSpPr txBox="1"/>
          <p:nvPr/>
        </p:nvSpPr>
        <p:spPr>
          <a:xfrm>
            <a:off x="363794" y="412955"/>
            <a:ext cx="520126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User Experience Features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Interactive Elements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Function Selection:</a:t>
            </a:r>
            <a:r>
              <a:rPr lang="en-I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Visual cards with hover animations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Prompt Style Chooser</a:t>
            </a:r>
            <a:r>
              <a:rPr lang="en-IN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  <a:r>
              <a:rPr lang="en-I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Dropdown for different approaches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Real-time Chat: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Instant message display with animations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Typing Indicators: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Shows AI "thinking" process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Feedback System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Binary Feedback</a:t>
            </a:r>
            <a:r>
              <a:rPr lang="en-IN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:</a:t>
            </a:r>
            <a:r>
              <a:rPr lang="en-I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Helpful/Not Helpful buttons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Data Collection: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Timestamp, function type, feedback type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User Acknowledgment: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Thank you messages</a:t>
            </a:r>
          </a:p>
          <a:p>
            <a:r>
              <a:rPr lang="en-I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**Analytic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7846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2C83FF-3CFF-CCF8-B403-33B2D72E6A37}"/>
              </a:ext>
            </a:extLst>
          </p:cNvPr>
          <p:cNvSpPr txBox="1"/>
          <p:nvPr/>
        </p:nvSpPr>
        <p:spPr>
          <a:xfrm>
            <a:off x="1641987" y="5879690"/>
            <a:ext cx="46801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</a:rPr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3275563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3FC799-368E-D20B-DB7A-90ABEF7DABEB}"/>
              </a:ext>
            </a:extLst>
          </p:cNvPr>
          <p:cNvSpPr txBox="1"/>
          <p:nvPr/>
        </p:nvSpPr>
        <p:spPr>
          <a:xfrm>
            <a:off x="331596" y="533522"/>
            <a:ext cx="12646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Multi-Function Intelligent Chatbot</a:t>
            </a:r>
            <a:endParaRPr lang="en-IN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D99207-18CE-017D-C2B5-9A055A59923A}"/>
              </a:ext>
            </a:extLst>
          </p:cNvPr>
          <p:cNvSpPr txBox="1"/>
          <p:nvPr/>
        </p:nvSpPr>
        <p:spPr>
          <a:xfrm>
            <a:off x="720132" y="1728317"/>
            <a:ext cx="10751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Objective</a:t>
            </a:r>
          </a:p>
          <a:p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Design and implement a comprehensive AI Assistant capable of performing multiple tasks through effective prompt engineering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3C362-D37C-C36A-9AC8-4C408324D7FD}"/>
              </a:ext>
            </a:extLst>
          </p:cNvPr>
          <p:cNvSpPr txBox="1"/>
          <p:nvPr/>
        </p:nvSpPr>
        <p:spPr>
          <a:xfrm>
            <a:off x="659842" y="3044650"/>
            <a:ext cx="1032970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>
                    <a:lumMod val="95000"/>
                  </a:schemeClr>
                </a:solidFill>
              </a:rPr>
              <a:t>Key Goals</a:t>
            </a:r>
          </a:p>
          <a:p>
            <a:r>
              <a:rPr lang="en-I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✅ Create a user-friendly web-based interface</a:t>
            </a:r>
          </a:p>
          <a:p>
            <a:r>
              <a:rPr lang="en-I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✅ Implement three distinct AI functions</a:t>
            </a:r>
          </a:p>
          <a:p>
            <a:r>
              <a:rPr lang="en-I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✅ Design effective prompts for each function</a:t>
            </a:r>
          </a:p>
          <a:p>
            <a:r>
              <a:rPr lang="en-I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✅ Include user feedback mechanisms</a:t>
            </a:r>
          </a:p>
          <a:p>
            <a:r>
              <a:rPr lang="en-I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✅ Demonstrate prompt engineering skills</a:t>
            </a:r>
          </a:p>
          <a:p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8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81A83-2898-BD8F-C031-390A6A57F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 fontScale="90000"/>
          </a:bodyPr>
          <a:lstStyle/>
          <a:p>
            <a:br>
              <a:rPr lang="en-US" sz="60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br>
              <a:rPr lang="en-US" sz="60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br>
              <a:rPr lang="en-US" sz="6000" b="1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br>
              <a:rPr lang="en-US" sz="360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endParaRPr lang="en-IN" sz="36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03C12-44F1-74FB-9AAC-A8F253514F67}"/>
              </a:ext>
            </a:extLst>
          </p:cNvPr>
          <p:cNvSpPr txBox="1"/>
          <p:nvPr/>
        </p:nvSpPr>
        <p:spPr>
          <a:xfrm>
            <a:off x="314632" y="365125"/>
            <a:ext cx="531925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Technical Requirements Met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Three Core Functions: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I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Question Answering System</a:t>
            </a:r>
          </a:p>
          <a:p>
            <a:pPr lvl="1"/>
            <a:r>
              <a:rPr lang="en-I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Text Summarization Engine</a:t>
            </a:r>
          </a:p>
          <a:p>
            <a:pPr lvl="1"/>
            <a:r>
              <a:rPr lang="en-I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Creative Content Generation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Prompt Engineering: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I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 different prompt styles per function (9 total)</a:t>
            </a:r>
          </a:p>
          <a:p>
            <a:pPr lvl="1"/>
            <a:r>
              <a:rPr lang="en-I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Varying complexity, tone, and context</a:t>
            </a:r>
          </a:p>
          <a:p>
            <a:pPr lvl="1"/>
            <a:r>
              <a:rPr lang="en-I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User-selectable prompt templates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User Interface: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I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Modern web-based interface</a:t>
            </a:r>
          </a:p>
          <a:p>
            <a:pPr lvl="1"/>
            <a:r>
              <a:rPr lang="en-I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Intuitive function selection</a:t>
            </a:r>
          </a:p>
          <a:p>
            <a:pPr lvl="1"/>
            <a:r>
              <a:rPr lang="en-I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Real-time chat experience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84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1C0D4B-387A-0C3F-5D1D-FB4E7BD0C2E3}"/>
              </a:ext>
            </a:extLst>
          </p:cNvPr>
          <p:cNvSpPr txBox="1"/>
          <p:nvPr/>
        </p:nvSpPr>
        <p:spPr>
          <a:xfrm>
            <a:off x="344129" y="501445"/>
            <a:ext cx="537824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System Architecture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Technology Stack</a:t>
            </a:r>
          </a:p>
          <a:p>
            <a:r>
              <a:rPr lang="en-IN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Frontend:</a:t>
            </a:r>
            <a:r>
              <a:rPr lang="en-I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HTML5, CSS3, JavaScript (ES6+)</a:t>
            </a:r>
          </a:p>
          <a:p>
            <a:r>
              <a:rPr lang="en-IN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Styling:</a:t>
            </a:r>
            <a:r>
              <a:rPr lang="en-I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Custom CSS with modern design principles</a:t>
            </a:r>
          </a:p>
          <a:p>
            <a:r>
              <a:rPr lang="en-IN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Functionality:</a:t>
            </a:r>
            <a:r>
              <a:rPr lang="en-I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Vanilla JavaScript for maximum compatibility</a:t>
            </a:r>
          </a:p>
          <a:p>
            <a:r>
              <a:rPr lang="en-IN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Storage:</a:t>
            </a:r>
            <a:r>
              <a:rPr lang="en-I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In-memory data handling (no external dependencies)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Architecture Benefits</a:t>
            </a:r>
          </a:p>
          <a:p>
            <a:r>
              <a:rPr lang="en-IN" sz="2000" dirty="0">
                <a:solidFill>
                  <a:schemeClr val="bg1"/>
                </a:solidFill>
              </a:rPr>
              <a:t>✅ </a:t>
            </a:r>
            <a:r>
              <a:rPr lang="en-IN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Responsive Design:</a:t>
            </a:r>
            <a:r>
              <a:rPr lang="en-I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Works on desktop and mobile</a:t>
            </a:r>
          </a:p>
          <a:p>
            <a:r>
              <a:rPr lang="en-I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✅ </a:t>
            </a:r>
            <a:r>
              <a:rPr lang="en-IN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No Dependencies:</a:t>
            </a:r>
            <a:r>
              <a:rPr lang="en-I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Runs entirely in browser</a:t>
            </a:r>
          </a:p>
          <a:p>
            <a:r>
              <a:rPr lang="en-I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✅ </a:t>
            </a:r>
            <a:r>
              <a:rPr lang="en-IN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Modular Structure:</a:t>
            </a:r>
            <a:r>
              <a:rPr lang="en-I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Easy to extend and maintain</a:t>
            </a:r>
          </a:p>
          <a:p>
            <a:r>
              <a:rPr lang="en-I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✅ </a:t>
            </a:r>
            <a:r>
              <a:rPr lang="en-IN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Performance Optimized:</a:t>
            </a:r>
            <a:r>
              <a:rPr lang="en-IN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Fast loading and smooth interactions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762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0AE6DC23-0ECB-4BAE-2020-18AECCF37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45" y="-2057054"/>
            <a:ext cx="8042586" cy="506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b="1" dirty="0">
              <a:solidFill>
                <a:schemeClr val="accent2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Core Functions Deep Dive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Question Answering System 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Provide factual information and explanations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Prompt Variations: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Direct Factual: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Please provide a clear and factual answer to: {input}"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Detailed Explanation: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Please provide a detailed explanation about: {input}.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 Include relevant context and examples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."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Simple &amp; Concise: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In simple terms,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{input}"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Use Cases: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Educational queries, fact-checking, general knowledge</a:t>
            </a:r>
          </a:p>
        </p:txBody>
      </p:sp>
    </p:spTree>
    <p:extLst>
      <p:ext uri="{BB962C8B-B14F-4D97-AF65-F5344CB8AC3E}">
        <p14:creationId xmlns:p14="http://schemas.microsoft.com/office/powerpoint/2010/main" val="389627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21C23B80-38D1-08AF-9DBB-49A505F58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9870" y="1165107"/>
            <a:ext cx="3382297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AE20D5E-EDA9-8340-D7D9-5C2BCEE99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23" y="89429"/>
            <a:ext cx="1029180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2.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Text Summarization Engine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Extract key points and create concise summaries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Prompt Variations: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Brief Summary: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"Please provide a brief summary of the following text: {input}"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Key Points: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"Extract the main points from this text and list them clearly: {input}"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Comprehensive Overview: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"Provide a comprehensive overview and analysis of: {input}"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 Cases: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Document analysis, research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assistance, content review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56F308D-D970-5B2C-098F-36B496621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139" y="5496995"/>
            <a:ext cx="598576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0E0CB45-ACA0-C86C-5BAC-DBF12B035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5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506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81F981D7-7F81-B1AE-9BD3-18F7693D4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125889"/>
            <a:ext cx="8089074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Core Functions Deep Dive (Continued)</a:t>
            </a:r>
            <a:endParaRPr lang="en-US" altLang="en-US" sz="20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3. Creative Content Generation 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Generate stories, poems, and creative writing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Prompt Variations: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Creative Story: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Write a creative and engaging story about: {input}"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Poetic Style: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Create a beautiful poem inspired by: {input}"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Creative Ideas: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"Generate creative and innovative ideas for: {input}"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 Cases: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Creative writing, brainstorming, content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inspiration</a:t>
            </a:r>
          </a:p>
        </p:txBody>
      </p:sp>
    </p:spTree>
    <p:extLst>
      <p:ext uri="{BB962C8B-B14F-4D97-AF65-F5344CB8AC3E}">
        <p14:creationId xmlns:p14="http://schemas.microsoft.com/office/powerpoint/2010/main" val="291464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8C83-DA7D-03E6-AA9B-B597F1F5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Questions Answering System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4A84FE-0CA0-E32B-A257-EA58622E10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3713"/>
            <a:ext cx="5181600" cy="327516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3B12134-B494-9B76-2CB9-73FF24BAF7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59841"/>
            <a:ext cx="5181600" cy="3282905"/>
          </a:xfrm>
        </p:spPr>
      </p:pic>
    </p:spTree>
    <p:extLst>
      <p:ext uri="{BB962C8B-B14F-4D97-AF65-F5344CB8AC3E}">
        <p14:creationId xmlns:p14="http://schemas.microsoft.com/office/powerpoint/2010/main" val="4011412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8B98-604F-2F24-24B9-39F356F6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Text Summarization </a:t>
            </a:r>
            <a:r>
              <a:rPr lang="en-IN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Enginee</a:t>
            </a:r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E835EA-A5B5-FF81-5BF9-F9281F3D7B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0015"/>
            <a:ext cx="5181600" cy="330255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A054F76-E8A4-0EFB-A9B1-0A4F136F1C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40049"/>
            <a:ext cx="5181600" cy="3322489"/>
          </a:xfrm>
        </p:spPr>
      </p:pic>
    </p:spTree>
    <p:extLst>
      <p:ext uri="{BB962C8B-B14F-4D97-AF65-F5344CB8AC3E}">
        <p14:creationId xmlns:p14="http://schemas.microsoft.com/office/powerpoint/2010/main" val="2683687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592</Words>
  <Application>Microsoft Office PowerPoint</Application>
  <PresentationFormat>Widescreen</PresentationFormat>
  <Paragraphs>128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  <vt:lpstr>    </vt:lpstr>
      <vt:lpstr>PowerPoint Presentation</vt:lpstr>
      <vt:lpstr>PowerPoint Presentation</vt:lpstr>
      <vt:lpstr>PowerPoint Presentation</vt:lpstr>
      <vt:lpstr>PowerPoint Presentation</vt:lpstr>
      <vt:lpstr>Questions Answering System</vt:lpstr>
      <vt:lpstr>Text Summarization Enginee</vt:lpstr>
      <vt:lpstr>For creative content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CHINTHALA MOHAN SANTHI</dc:creator>
  <cp:lastModifiedBy>CHINTHALA MOHAN SANTHI</cp:lastModifiedBy>
  <cp:revision>1</cp:revision>
  <dcterms:created xsi:type="dcterms:W3CDTF">2025-06-28T10:39:52Z</dcterms:created>
  <dcterms:modified xsi:type="dcterms:W3CDTF">2025-06-28T11:25:08Z</dcterms:modified>
</cp:coreProperties>
</file>