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4" r:id="rId2"/>
    <p:sldMasterId id="2147483830" r:id="rId3"/>
  </p:sldMasterIdLst>
  <p:notesMasterIdLst>
    <p:notesMasterId r:id="rId14"/>
  </p:notesMasterIdLst>
  <p:handoutMasterIdLst>
    <p:handoutMasterId r:id="rId15"/>
  </p:handoutMasterIdLst>
  <p:sldIdLst>
    <p:sldId id="356" r:id="rId4"/>
    <p:sldId id="368" r:id="rId5"/>
    <p:sldId id="357" r:id="rId6"/>
    <p:sldId id="367" r:id="rId7"/>
    <p:sldId id="365" r:id="rId8"/>
    <p:sldId id="370" r:id="rId9"/>
    <p:sldId id="371" r:id="rId10"/>
    <p:sldId id="369" r:id="rId11"/>
    <p:sldId id="362" r:id="rId12"/>
    <p:sldId id="3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410"/>
    <a:srgbClr val="00D040"/>
    <a:srgbClr val="A3A3A3"/>
    <a:srgbClr val="FCB040"/>
    <a:srgbClr val="037CCF"/>
    <a:srgbClr val="F5C247"/>
    <a:srgbClr val="B5D301"/>
    <a:srgbClr val="022A40"/>
    <a:srgbClr val="3AB54A"/>
    <a:srgbClr val="C41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4"/>
    <p:restoredTop sz="94206" autoAdjust="0"/>
  </p:normalViewPr>
  <p:slideViewPr>
    <p:cSldViewPr>
      <p:cViewPr varScale="1">
        <p:scale>
          <a:sx n="100" d="100"/>
          <a:sy n="100" d="100"/>
        </p:scale>
        <p:origin x="160" y="60"/>
      </p:cViewPr>
      <p:guideLst>
        <p:guide orient="horz" pos="162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t>10/30/2023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t>‹#›</a:t>
            </a:fld>
            <a:endParaRPr lang="en-US"/>
          </a:p>
        </p:txBody>
      </p:sp>
    </p:spTree>
    <p:extLst>
      <p:ext uri="{BB962C8B-B14F-4D97-AF65-F5344CB8AC3E}">
        <p14:creationId xmlns:p14="http://schemas.microsoft.com/office/powerpoint/2010/main" val="3718444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t>10/30/2023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t>‹#›</a:t>
            </a:fld>
            <a:endParaRPr lang="en-US"/>
          </a:p>
        </p:txBody>
      </p:sp>
    </p:spTree>
    <p:extLst>
      <p:ext uri="{BB962C8B-B14F-4D97-AF65-F5344CB8AC3E}">
        <p14:creationId xmlns:p14="http://schemas.microsoft.com/office/powerpoint/2010/main" val="363943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673052-1C4D-4D99-A058-91D579108362}" type="slidenum">
              <a:rPr lang="en-US" smtClean="0"/>
              <a:t>10</a:t>
            </a:fld>
            <a:endParaRPr lang="en-US"/>
          </a:p>
        </p:txBody>
      </p:sp>
    </p:spTree>
    <p:extLst>
      <p:ext uri="{BB962C8B-B14F-4D97-AF65-F5344CB8AC3E}">
        <p14:creationId xmlns:p14="http://schemas.microsoft.com/office/powerpoint/2010/main" val="2912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2952750"/>
            <a:ext cx="4837771" cy="1293327"/>
          </a:xfrm>
          <a:noFill/>
        </p:spPr>
        <p:txBody>
          <a:bodyPr lIns="0" tIns="0" rIns="0" bIns="0" anchor="b" anchorCtr="0">
            <a:noAutofit/>
          </a:bodyPr>
          <a:lstStyle>
            <a:lvl1pPr>
              <a:defRPr sz="4400" b="1" i="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9909" y="4438856"/>
            <a:ext cx="5294971" cy="187075"/>
          </a:xfrm>
        </p:spPr>
        <p:txBody>
          <a:bodyPr lIns="0" tIns="0" rIns="0" bIns="0">
            <a:noAutofit/>
          </a:bodyPr>
          <a:lstStyle>
            <a:lvl1pPr marL="0" indent="0" algn="l">
              <a:buNone/>
              <a:defRPr sz="1050" b="1" i="0" spc="600">
                <a:solidFill>
                  <a:schemeClr val="accent2">
                    <a:lumMod val="50000"/>
                  </a:schemeClr>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212167" cy="239676"/>
          </a:xfrm>
        </p:spPr>
        <p:txBody>
          <a:bodyPr lIns="0" tIns="0" rIns="0" bIns="0">
            <a:noAutofit/>
          </a:bodyPr>
          <a:lstStyle>
            <a:lvl1pPr marL="0" indent="0" algn="l">
              <a:buNone/>
              <a:defRPr sz="1200" b="0" i="0" spc="600">
                <a:solidFill>
                  <a:schemeClr val="accent2"/>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7" name="Rectangle 6"/>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02">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a:xfrm rot="16200000">
            <a:off x="-1236593" y="2434793"/>
            <a:ext cx="2894846" cy="273915"/>
          </a:xfrm>
        </p:spPr>
        <p:txBody>
          <a:bodyPr/>
          <a:lstStyle>
            <a:lvl1pPr>
              <a:defRPr sz="1350" b="0">
                <a:solidFill>
                  <a:schemeClr val="bg1">
                    <a:lumMod val="65000"/>
                  </a:schemeClr>
                </a:solidFill>
              </a:defRPr>
            </a:lvl1pPr>
          </a:lstStyle>
          <a:p>
            <a:endParaRPr lang="en-US" dirty="0"/>
          </a:p>
        </p:txBody>
      </p:sp>
      <p:sp>
        <p:nvSpPr>
          <p:cNvPr id="139" name="Slide Number Placeholder 4"/>
          <p:cNvSpPr>
            <a:spLocks noGrp="1"/>
          </p:cNvSpPr>
          <p:nvPr>
            <p:ph type="sldNum" sz="quarter" idx="12"/>
          </p:nvPr>
        </p:nvSpPr>
        <p:spPr>
          <a:xfrm>
            <a:off x="73500" y="4540726"/>
            <a:ext cx="782814" cy="440349"/>
          </a:xfrm>
        </p:spPr>
        <p:txBody>
          <a:bodyPr/>
          <a:lstStyle>
            <a:lvl1pPr algn="ctr">
              <a:defRPr sz="2100">
                <a:solidFill>
                  <a:schemeClr val="accent1"/>
                </a:solidFill>
                <a:latin typeface="Segoe UI Black" panose="020B0A02040204020203" pitchFamily="34" charset="0"/>
                <a:ea typeface="Segoe UI Black" panose="020B0A02040204020203" pitchFamily="34" charset="0"/>
              </a:defRPr>
            </a:lvl1pPr>
          </a:lstStyle>
          <a:p>
            <a:fld id="{96E69268-9C8B-4EBF-A9EE-DC5DC2D48DC3}" type="slidenum">
              <a:rPr lang="en-US" smtClean="0"/>
              <a:t>‹#›</a:t>
            </a:fld>
            <a:endParaRPr lang="en-US" dirty="0"/>
          </a:p>
        </p:txBody>
      </p:sp>
      <p:grpSp>
        <p:nvGrpSpPr>
          <p:cNvPr id="141" name="Group 140"/>
          <p:cNvGrpSpPr/>
          <p:nvPr/>
        </p:nvGrpSpPr>
        <p:grpSpPr>
          <a:xfrm flipH="1">
            <a:off x="6932723" y="0"/>
            <a:ext cx="2234370" cy="5143500"/>
            <a:chOff x="-14748" y="0"/>
            <a:chExt cx="2978384" cy="6858000"/>
          </a:xfrm>
        </p:grpSpPr>
        <p:sp>
          <p:nvSpPr>
            <p:cNvPr id="143" name="Rectangle 142"/>
            <p:cNvSpPr/>
            <p:nvPr/>
          </p:nvSpPr>
          <p:spPr>
            <a:xfrm>
              <a:off x="-9031" y="0"/>
              <a:ext cx="2972667" cy="6858000"/>
            </a:xfrm>
            <a:prstGeom prst="rect">
              <a:avLst/>
            </a:prstGeom>
            <a:gradFill flip="none" rotWithShape="1">
              <a:gsLst>
                <a:gs pos="25000">
                  <a:srgbClr val="131849"/>
                </a:gs>
                <a:gs pos="100000">
                  <a:srgbClr val="13184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4" name="Freeform: Shape 143"/>
            <p:cNvSpPr/>
            <p:nvPr/>
          </p:nvSpPr>
          <p:spPr>
            <a:xfrm flipH="1">
              <a:off x="2207788" y="5998214"/>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2 h 826777"/>
                <a:gd name="connsiteX4" fmla="*/ 357976 w 715953"/>
                <a:gd name="connsiteY4" fmla="*/ 0 h 826777"/>
                <a:gd name="connsiteX5" fmla="*/ 0 w 715953"/>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47" name="Freeform: Shape 146"/>
            <p:cNvSpPr/>
            <p:nvPr/>
          </p:nvSpPr>
          <p:spPr>
            <a:xfrm flipH="1">
              <a:off x="2568887"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8" name="Freeform: Shape 147"/>
            <p:cNvSpPr/>
            <p:nvPr/>
          </p:nvSpPr>
          <p:spPr>
            <a:xfrm flipH="1">
              <a:off x="2207788" y="621236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9" name="Freeform: Shape 148"/>
            <p:cNvSpPr/>
            <p:nvPr/>
          </p:nvSpPr>
          <p:spPr>
            <a:xfrm flipH="1">
              <a:off x="2578600"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0" name="Freeform: Shape 149"/>
            <p:cNvSpPr/>
            <p:nvPr/>
          </p:nvSpPr>
          <p:spPr>
            <a:xfrm flipH="1">
              <a:off x="2207788" y="5141793"/>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1" name="Freeform: Shape 150"/>
            <p:cNvSpPr/>
            <p:nvPr/>
          </p:nvSpPr>
          <p:spPr>
            <a:xfrm flipH="1">
              <a:off x="2568887"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2" name="Freeform: Shape 151"/>
            <p:cNvSpPr/>
            <p:nvPr/>
          </p:nvSpPr>
          <p:spPr>
            <a:xfrm flipH="1">
              <a:off x="2207788" y="535594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3" name="Freeform: Shape 152"/>
            <p:cNvSpPr/>
            <p:nvPr/>
          </p:nvSpPr>
          <p:spPr>
            <a:xfrm flipH="1">
              <a:off x="2578600"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4" name="Freeform: Shape 153"/>
            <p:cNvSpPr/>
            <p:nvPr/>
          </p:nvSpPr>
          <p:spPr>
            <a:xfrm flipH="1">
              <a:off x="2207788" y="4284692"/>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5" name="Freeform: Shape 154"/>
            <p:cNvSpPr/>
            <p:nvPr/>
          </p:nvSpPr>
          <p:spPr>
            <a:xfrm flipH="1">
              <a:off x="2568887"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6" name="Freeform: Shape 155"/>
            <p:cNvSpPr/>
            <p:nvPr/>
          </p:nvSpPr>
          <p:spPr>
            <a:xfrm flipH="1">
              <a:off x="2207788" y="4498846"/>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7" name="Freeform: Shape 156"/>
            <p:cNvSpPr/>
            <p:nvPr/>
          </p:nvSpPr>
          <p:spPr>
            <a:xfrm flipH="1">
              <a:off x="2578600"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8" name="Freeform: Shape 157"/>
            <p:cNvSpPr/>
            <p:nvPr/>
          </p:nvSpPr>
          <p:spPr>
            <a:xfrm flipH="1">
              <a:off x="2207788" y="3428369"/>
              <a:ext cx="741623" cy="856323"/>
            </a:xfrm>
            <a:custGeom>
              <a:avLst/>
              <a:gdLst>
                <a:gd name="connsiteX0" fmla="*/ 0 w 715953"/>
                <a:gd name="connsiteY0" fmla="*/ 620036 h 826683"/>
                <a:gd name="connsiteX1" fmla="*/ 357976 w 715953"/>
                <a:gd name="connsiteY1" fmla="*/ 826684 h 826683"/>
                <a:gd name="connsiteX2" fmla="*/ 715953 w 715953"/>
                <a:gd name="connsiteY2" fmla="*/ 620036 h 826683"/>
                <a:gd name="connsiteX3" fmla="*/ 715953 w 715953"/>
                <a:gd name="connsiteY3" fmla="*/ 206648 h 826683"/>
                <a:gd name="connsiteX4" fmla="*/ 357976 w 715953"/>
                <a:gd name="connsiteY4" fmla="*/ 0 h 826683"/>
                <a:gd name="connsiteX5" fmla="*/ 0 w 715953"/>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9" name="Freeform: Shape 158"/>
            <p:cNvSpPr/>
            <p:nvPr/>
          </p:nvSpPr>
          <p:spPr>
            <a:xfrm flipH="1">
              <a:off x="2568887"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0" name="Freeform: Shape 159"/>
            <p:cNvSpPr/>
            <p:nvPr/>
          </p:nvSpPr>
          <p:spPr>
            <a:xfrm flipH="1">
              <a:off x="2207788" y="3642425"/>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1" name="Freeform: Shape 160"/>
            <p:cNvSpPr/>
            <p:nvPr/>
          </p:nvSpPr>
          <p:spPr>
            <a:xfrm flipH="1">
              <a:off x="2578600"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2" name="Freeform: Shape 161"/>
            <p:cNvSpPr/>
            <p:nvPr/>
          </p:nvSpPr>
          <p:spPr>
            <a:xfrm flipH="1">
              <a:off x="2207788" y="2572240"/>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3" name="Freeform: Shape 162"/>
            <p:cNvSpPr/>
            <p:nvPr/>
          </p:nvSpPr>
          <p:spPr>
            <a:xfrm flipH="1">
              <a:off x="2568887"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4" name="Freeform: Shape 163"/>
            <p:cNvSpPr/>
            <p:nvPr/>
          </p:nvSpPr>
          <p:spPr>
            <a:xfrm flipH="1">
              <a:off x="2207788" y="2786296"/>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5" name="Freeform: Shape 164"/>
            <p:cNvSpPr/>
            <p:nvPr/>
          </p:nvSpPr>
          <p:spPr>
            <a:xfrm flipH="1">
              <a:off x="2578600"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6" name="Freeform: Shape 165"/>
            <p:cNvSpPr/>
            <p:nvPr/>
          </p:nvSpPr>
          <p:spPr>
            <a:xfrm flipH="1">
              <a:off x="2207788" y="1715819"/>
              <a:ext cx="741623" cy="856420"/>
            </a:xfrm>
            <a:custGeom>
              <a:avLst/>
              <a:gdLst>
                <a:gd name="connsiteX0" fmla="*/ 0 w 715953"/>
                <a:gd name="connsiteY0" fmla="*/ 620130 h 826777"/>
                <a:gd name="connsiteX1" fmla="*/ 357976 w 715953"/>
                <a:gd name="connsiteY1" fmla="*/ 826778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7" name="Freeform: Shape 166"/>
            <p:cNvSpPr/>
            <p:nvPr/>
          </p:nvSpPr>
          <p:spPr>
            <a:xfrm flipH="1">
              <a:off x="2568887"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8" name="Freeform: Shape 167"/>
            <p:cNvSpPr/>
            <p:nvPr/>
          </p:nvSpPr>
          <p:spPr>
            <a:xfrm flipH="1">
              <a:off x="2207788" y="1929973"/>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9" name="Freeform: Shape 168"/>
            <p:cNvSpPr/>
            <p:nvPr/>
          </p:nvSpPr>
          <p:spPr>
            <a:xfrm flipH="1">
              <a:off x="2578600"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0" name="Freeform: Shape 169"/>
            <p:cNvSpPr/>
            <p:nvPr/>
          </p:nvSpPr>
          <p:spPr>
            <a:xfrm flipH="1">
              <a:off x="2207788" y="858719"/>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1" name="Freeform: Shape 170"/>
            <p:cNvSpPr/>
            <p:nvPr/>
          </p:nvSpPr>
          <p:spPr>
            <a:xfrm flipH="1">
              <a:off x="2568887"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2" name="Freeform: Shape 171"/>
            <p:cNvSpPr/>
            <p:nvPr/>
          </p:nvSpPr>
          <p:spPr>
            <a:xfrm flipH="1">
              <a:off x="2207788" y="1072775"/>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3" name="Freeform: Shape 172"/>
            <p:cNvSpPr/>
            <p:nvPr/>
          </p:nvSpPr>
          <p:spPr>
            <a:xfrm flipH="1">
              <a:off x="2578600"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4" name="Freeform: Shape 173"/>
            <p:cNvSpPr/>
            <p:nvPr/>
          </p:nvSpPr>
          <p:spPr>
            <a:xfrm flipH="1">
              <a:off x="2207788" y="2298"/>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5" name="Freeform: Shape 174"/>
            <p:cNvSpPr/>
            <p:nvPr/>
          </p:nvSpPr>
          <p:spPr>
            <a:xfrm flipH="1">
              <a:off x="2568887"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6" name="Freeform: Shape 175"/>
            <p:cNvSpPr/>
            <p:nvPr/>
          </p:nvSpPr>
          <p:spPr>
            <a:xfrm flipH="1">
              <a:off x="2207788" y="216451"/>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7" name="Freeform: Shape 176"/>
            <p:cNvSpPr/>
            <p:nvPr/>
          </p:nvSpPr>
          <p:spPr>
            <a:xfrm flipH="1">
              <a:off x="2578600"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8" name="Freeform: Shape 177"/>
            <p:cNvSpPr/>
            <p:nvPr/>
          </p:nvSpPr>
          <p:spPr>
            <a:xfrm flipH="1">
              <a:off x="1466068" y="5998214"/>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2 h 826777"/>
                <a:gd name="connsiteX4" fmla="*/ 357976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9" name="Freeform: Shape 178"/>
            <p:cNvSpPr/>
            <p:nvPr/>
          </p:nvSpPr>
          <p:spPr>
            <a:xfrm flipH="1">
              <a:off x="1827265"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0" name="Freeform: Shape 179"/>
            <p:cNvSpPr/>
            <p:nvPr/>
          </p:nvSpPr>
          <p:spPr>
            <a:xfrm flipH="1">
              <a:off x="1466069" y="621236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1" name="Freeform: Shape 180"/>
            <p:cNvSpPr/>
            <p:nvPr/>
          </p:nvSpPr>
          <p:spPr>
            <a:xfrm flipH="1">
              <a:off x="1836978"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2" name="Freeform: Shape 181"/>
            <p:cNvSpPr/>
            <p:nvPr/>
          </p:nvSpPr>
          <p:spPr>
            <a:xfrm flipH="1">
              <a:off x="1466068" y="5141793"/>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3" name="Freeform: Shape 182"/>
            <p:cNvSpPr/>
            <p:nvPr/>
          </p:nvSpPr>
          <p:spPr>
            <a:xfrm flipH="1">
              <a:off x="1827265"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4" name="Freeform: Shape 183"/>
            <p:cNvSpPr/>
            <p:nvPr/>
          </p:nvSpPr>
          <p:spPr>
            <a:xfrm flipH="1">
              <a:off x="1466069" y="535594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5" name="Freeform: Shape 184"/>
            <p:cNvSpPr/>
            <p:nvPr/>
          </p:nvSpPr>
          <p:spPr>
            <a:xfrm flipH="1">
              <a:off x="1836978"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6" name="Freeform: Shape 185"/>
            <p:cNvSpPr/>
            <p:nvPr/>
          </p:nvSpPr>
          <p:spPr>
            <a:xfrm flipH="1">
              <a:off x="1466068" y="4284692"/>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7" name="Freeform: Shape 186"/>
            <p:cNvSpPr/>
            <p:nvPr/>
          </p:nvSpPr>
          <p:spPr>
            <a:xfrm flipH="1">
              <a:off x="1827265"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8" name="Freeform: Shape 187"/>
            <p:cNvSpPr/>
            <p:nvPr/>
          </p:nvSpPr>
          <p:spPr>
            <a:xfrm flipH="1">
              <a:off x="1466069" y="4498846"/>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9" name="Freeform: Shape 188"/>
            <p:cNvSpPr/>
            <p:nvPr/>
          </p:nvSpPr>
          <p:spPr>
            <a:xfrm flipH="1">
              <a:off x="1836978"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0" name="Freeform: Shape 189"/>
            <p:cNvSpPr/>
            <p:nvPr/>
          </p:nvSpPr>
          <p:spPr>
            <a:xfrm flipH="1">
              <a:off x="1466068" y="3428369"/>
              <a:ext cx="741719" cy="856323"/>
            </a:xfrm>
            <a:custGeom>
              <a:avLst/>
              <a:gdLst>
                <a:gd name="connsiteX0" fmla="*/ 0 w 716046"/>
                <a:gd name="connsiteY0" fmla="*/ 620036 h 826683"/>
                <a:gd name="connsiteX1" fmla="*/ 357976 w 716046"/>
                <a:gd name="connsiteY1" fmla="*/ 826684 h 826683"/>
                <a:gd name="connsiteX2" fmla="*/ 716047 w 716046"/>
                <a:gd name="connsiteY2" fmla="*/ 620036 h 826683"/>
                <a:gd name="connsiteX3" fmla="*/ 716047 w 716046"/>
                <a:gd name="connsiteY3" fmla="*/ 206648 h 826683"/>
                <a:gd name="connsiteX4" fmla="*/ 357976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7976" y="826684"/>
                  </a:lnTo>
                  <a:lnTo>
                    <a:pt x="716047" y="620036"/>
                  </a:lnTo>
                  <a:lnTo>
                    <a:pt x="716047"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1" name="Freeform: Shape 190"/>
            <p:cNvSpPr/>
            <p:nvPr/>
          </p:nvSpPr>
          <p:spPr>
            <a:xfrm flipH="1">
              <a:off x="1827265"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2" name="Freeform: Shape 191"/>
            <p:cNvSpPr/>
            <p:nvPr/>
          </p:nvSpPr>
          <p:spPr>
            <a:xfrm flipH="1">
              <a:off x="1466069" y="3642425"/>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3" name="Freeform: Shape 192"/>
            <p:cNvSpPr/>
            <p:nvPr/>
          </p:nvSpPr>
          <p:spPr>
            <a:xfrm flipH="1">
              <a:off x="1836978"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4" name="Freeform: Shape 193"/>
            <p:cNvSpPr/>
            <p:nvPr/>
          </p:nvSpPr>
          <p:spPr>
            <a:xfrm flipH="1">
              <a:off x="1466068" y="2572240"/>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5" name="Freeform: Shape 194"/>
            <p:cNvSpPr/>
            <p:nvPr/>
          </p:nvSpPr>
          <p:spPr>
            <a:xfrm flipH="1">
              <a:off x="1827265"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6" name="Freeform: Shape 195"/>
            <p:cNvSpPr/>
            <p:nvPr/>
          </p:nvSpPr>
          <p:spPr>
            <a:xfrm flipH="1">
              <a:off x="1466069" y="2786296"/>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7" name="Freeform: Shape 196"/>
            <p:cNvSpPr/>
            <p:nvPr/>
          </p:nvSpPr>
          <p:spPr>
            <a:xfrm flipH="1">
              <a:off x="1836978"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8" name="Freeform: Shape 197"/>
            <p:cNvSpPr/>
            <p:nvPr/>
          </p:nvSpPr>
          <p:spPr>
            <a:xfrm flipH="1">
              <a:off x="1466068" y="1715819"/>
              <a:ext cx="741719" cy="856420"/>
            </a:xfrm>
            <a:custGeom>
              <a:avLst/>
              <a:gdLst>
                <a:gd name="connsiteX0" fmla="*/ 0 w 716046"/>
                <a:gd name="connsiteY0" fmla="*/ 620130 h 826777"/>
                <a:gd name="connsiteX1" fmla="*/ 357976 w 716046"/>
                <a:gd name="connsiteY1" fmla="*/ 826778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8"/>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9" name="Freeform: Shape 198"/>
            <p:cNvSpPr/>
            <p:nvPr/>
          </p:nvSpPr>
          <p:spPr>
            <a:xfrm flipH="1">
              <a:off x="1827265"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0" name="Freeform: Shape 199"/>
            <p:cNvSpPr/>
            <p:nvPr/>
          </p:nvSpPr>
          <p:spPr>
            <a:xfrm flipH="1">
              <a:off x="1466069" y="1929973"/>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1" name="Freeform: Shape 200"/>
            <p:cNvSpPr/>
            <p:nvPr/>
          </p:nvSpPr>
          <p:spPr>
            <a:xfrm flipH="1">
              <a:off x="1836978"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2" name="Freeform: Shape 201"/>
            <p:cNvSpPr/>
            <p:nvPr/>
          </p:nvSpPr>
          <p:spPr>
            <a:xfrm flipH="1">
              <a:off x="1466068" y="858719"/>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3" name="Freeform: Shape 202"/>
            <p:cNvSpPr/>
            <p:nvPr/>
          </p:nvSpPr>
          <p:spPr>
            <a:xfrm flipH="1">
              <a:off x="1827265"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4" name="Freeform: Shape 203"/>
            <p:cNvSpPr/>
            <p:nvPr/>
          </p:nvSpPr>
          <p:spPr>
            <a:xfrm flipH="1">
              <a:off x="1466069" y="1072775"/>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5" name="Freeform: Shape 204"/>
            <p:cNvSpPr/>
            <p:nvPr/>
          </p:nvSpPr>
          <p:spPr>
            <a:xfrm flipH="1">
              <a:off x="1836978"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6" name="Freeform: Shape 205"/>
            <p:cNvSpPr/>
            <p:nvPr/>
          </p:nvSpPr>
          <p:spPr>
            <a:xfrm flipH="1">
              <a:off x="1466068" y="2298"/>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7" name="Freeform: Shape 206"/>
            <p:cNvSpPr/>
            <p:nvPr/>
          </p:nvSpPr>
          <p:spPr>
            <a:xfrm flipH="1">
              <a:off x="1827265"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8" name="Freeform: Shape 207"/>
            <p:cNvSpPr/>
            <p:nvPr/>
          </p:nvSpPr>
          <p:spPr>
            <a:xfrm flipH="1">
              <a:off x="1466069" y="216451"/>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9" name="Freeform: Shape 208"/>
            <p:cNvSpPr/>
            <p:nvPr/>
          </p:nvSpPr>
          <p:spPr>
            <a:xfrm flipH="1">
              <a:off x="1836978"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0" name="Freeform: Shape 209"/>
            <p:cNvSpPr/>
            <p:nvPr/>
          </p:nvSpPr>
          <p:spPr>
            <a:xfrm flipH="1">
              <a:off x="726972" y="5998214"/>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2 h 826777"/>
                <a:gd name="connsiteX4" fmla="*/ 357976 w 715952"/>
                <a:gd name="connsiteY4" fmla="*/ 0 h 826777"/>
                <a:gd name="connsiteX5" fmla="*/ 0 w 715952"/>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1" name="Freeform: Shape 210"/>
            <p:cNvSpPr/>
            <p:nvPr/>
          </p:nvSpPr>
          <p:spPr>
            <a:xfrm flipH="1">
              <a:off x="1088071"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2" name="Freeform: Shape 211"/>
            <p:cNvSpPr/>
            <p:nvPr/>
          </p:nvSpPr>
          <p:spPr>
            <a:xfrm flipH="1">
              <a:off x="726972" y="621236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3" name="Freeform: Shape 212"/>
            <p:cNvSpPr/>
            <p:nvPr/>
          </p:nvSpPr>
          <p:spPr>
            <a:xfrm flipH="1">
              <a:off x="1097783"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4" name="Freeform: Shape 213"/>
            <p:cNvSpPr/>
            <p:nvPr/>
          </p:nvSpPr>
          <p:spPr>
            <a:xfrm flipH="1">
              <a:off x="726972" y="5141793"/>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5" name="Freeform: Shape 214"/>
            <p:cNvSpPr/>
            <p:nvPr/>
          </p:nvSpPr>
          <p:spPr>
            <a:xfrm flipH="1">
              <a:off x="1088071"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6" name="Freeform: Shape 215"/>
            <p:cNvSpPr/>
            <p:nvPr/>
          </p:nvSpPr>
          <p:spPr>
            <a:xfrm flipH="1">
              <a:off x="726972" y="535594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7" name="Freeform: Shape 216"/>
            <p:cNvSpPr/>
            <p:nvPr/>
          </p:nvSpPr>
          <p:spPr>
            <a:xfrm flipH="1">
              <a:off x="1097783"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8" name="Freeform: Shape 217"/>
            <p:cNvSpPr/>
            <p:nvPr/>
          </p:nvSpPr>
          <p:spPr>
            <a:xfrm flipH="1">
              <a:off x="726972" y="4284692"/>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9" name="Freeform: Shape 218"/>
            <p:cNvSpPr/>
            <p:nvPr/>
          </p:nvSpPr>
          <p:spPr>
            <a:xfrm flipH="1">
              <a:off x="1088071"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0" name="Freeform: Shape 219"/>
            <p:cNvSpPr/>
            <p:nvPr/>
          </p:nvSpPr>
          <p:spPr>
            <a:xfrm flipH="1">
              <a:off x="726972" y="4498846"/>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1" name="Freeform: Shape 220"/>
            <p:cNvSpPr/>
            <p:nvPr/>
          </p:nvSpPr>
          <p:spPr>
            <a:xfrm flipH="1">
              <a:off x="1097783"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2" name="Freeform: Shape 221"/>
            <p:cNvSpPr/>
            <p:nvPr/>
          </p:nvSpPr>
          <p:spPr>
            <a:xfrm flipH="1">
              <a:off x="726972" y="3428369"/>
              <a:ext cx="741622" cy="856323"/>
            </a:xfrm>
            <a:custGeom>
              <a:avLst/>
              <a:gdLst>
                <a:gd name="connsiteX0" fmla="*/ 0 w 715952"/>
                <a:gd name="connsiteY0" fmla="*/ 620036 h 826683"/>
                <a:gd name="connsiteX1" fmla="*/ 357976 w 715952"/>
                <a:gd name="connsiteY1" fmla="*/ 826684 h 826683"/>
                <a:gd name="connsiteX2" fmla="*/ 715953 w 715952"/>
                <a:gd name="connsiteY2" fmla="*/ 620036 h 826683"/>
                <a:gd name="connsiteX3" fmla="*/ 715953 w 715952"/>
                <a:gd name="connsiteY3" fmla="*/ 206648 h 826683"/>
                <a:gd name="connsiteX4" fmla="*/ 357976 w 715952"/>
                <a:gd name="connsiteY4" fmla="*/ 0 h 826683"/>
                <a:gd name="connsiteX5" fmla="*/ 0 w 715952"/>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3" name="Freeform: Shape 222"/>
            <p:cNvSpPr/>
            <p:nvPr/>
          </p:nvSpPr>
          <p:spPr>
            <a:xfrm flipH="1">
              <a:off x="1088071"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4" name="Freeform: Shape 223"/>
            <p:cNvSpPr/>
            <p:nvPr/>
          </p:nvSpPr>
          <p:spPr>
            <a:xfrm flipH="1">
              <a:off x="726972" y="3642425"/>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5" name="Freeform: Shape 224"/>
            <p:cNvSpPr/>
            <p:nvPr/>
          </p:nvSpPr>
          <p:spPr>
            <a:xfrm flipH="1">
              <a:off x="1097783"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6" name="Freeform: Shape 225"/>
            <p:cNvSpPr/>
            <p:nvPr/>
          </p:nvSpPr>
          <p:spPr>
            <a:xfrm flipH="1">
              <a:off x="726972" y="2572240"/>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7" name="Freeform: Shape 226"/>
            <p:cNvSpPr/>
            <p:nvPr/>
          </p:nvSpPr>
          <p:spPr>
            <a:xfrm flipH="1">
              <a:off x="1088071"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8" name="Freeform: Shape 227"/>
            <p:cNvSpPr/>
            <p:nvPr/>
          </p:nvSpPr>
          <p:spPr>
            <a:xfrm flipH="1">
              <a:off x="726972" y="2786296"/>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9" name="Freeform: Shape 228"/>
            <p:cNvSpPr/>
            <p:nvPr/>
          </p:nvSpPr>
          <p:spPr>
            <a:xfrm flipH="1">
              <a:off x="1097783"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0" name="Freeform: Shape 229"/>
            <p:cNvSpPr/>
            <p:nvPr/>
          </p:nvSpPr>
          <p:spPr>
            <a:xfrm flipH="1">
              <a:off x="726972" y="1715819"/>
              <a:ext cx="741622" cy="856420"/>
            </a:xfrm>
            <a:custGeom>
              <a:avLst/>
              <a:gdLst>
                <a:gd name="connsiteX0" fmla="*/ 0 w 715952"/>
                <a:gd name="connsiteY0" fmla="*/ 620130 h 826777"/>
                <a:gd name="connsiteX1" fmla="*/ 357976 w 715952"/>
                <a:gd name="connsiteY1" fmla="*/ 826778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1" name="Freeform: Shape 230"/>
            <p:cNvSpPr/>
            <p:nvPr/>
          </p:nvSpPr>
          <p:spPr>
            <a:xfrm flipH="1">
              <a:off x="1088071"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2" name="Freeform: Shape 231"/>
            <p:cNvSpPr/>
            <p:nvPr/>
          </p:nvSpPr>
          <p:spPr>
            <a:xfrm flipH="1">
              <a:off x="726972" y="1929973"/>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3" name="Freeform: Shape 232"/>
            <p:cNvSpPr/>
            <p:nvPr/>
          </p:nvSpPr>
          <p:spPr>
            <a:xfrm flipH="1">
              <a:off x="1097783"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4" name="Freeform: Shape 233"/>
            <p:cNvSpPr/>
            <p:nvPr/>
          </p:nvSpPr>
          <p:spPr>
            <a:xfrm flipH="1">
              <a:off x="726972" y="858719"/>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5" name="Freeform: Shape 234"/>
            <p:cNvSpPr/>
            <p:nvPr/>
          </p:nvSpPr>
          <p:spPr>
            <a:xfrm flipH="1">
              <a:off x="1088071"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6" name="Freeform: Shape 235"/>
            <p:cNvSpPr/>
            <p:nvPr/>
          </p:nvSpPr>
          <p:spPr>
            <a:xfrm flipH="1">
              <a:off x="726972" y="1072775"/>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7" name="Freeform: Shape 236"/>
            <p:cNvSpPr/>
            <p:nvPr/>
          </p:nvSpPr>
          <p:spPr>
            <a:xfrm flipH="1">
              <a:off x="1097783"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8" name="Freeform: Shape 237"/>
            <p:cNvSpPr/>
            <p:nvPr/>
          </p:nvSpPr>
          <p:spPr>
            <a:xfrm flipH="1">
              <a:off x="726972" y="2298"/>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9" name="Freeform: Shape 238"/>
            <p:cNvSpPr/>
            <p:nvPr/>
          </p:nvSpPr>
          <p:spPr>
            <a:xfrm flipH="1">
              <a:off x="1088071"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0" name="Freeform: Shape 239"/>
            <p:cNvSpPr/>
            <p:nvPr/>
          </p:nvSpPr>
          <p:spPr>
            <a:xfrm flipH="1">
              <a:off x="726972" y="216451"/>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1" name="Freeform: Shape 240"/>
            <p:cNvSpPr/>
            <p:nvPr/>
          </p:nvSpPr>
          <p:spPr>
            <a:xfrm flipH="1">
              <a:off x="1097783"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2" name="Freeform: Shape 241"/>
            <p:cNvSpPr/>
            <p:nvPr/>
          </p:nvSpPr>
          <p:spPr>
            <a:xfrm flipH="1">
              <a:off x="-14748" y="5998214"/>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2 h 826777"/>
                <a:gd name="connsiteX4" fmla="*/ 358070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2"/>
                  </a:lnTo>
                  <a:lnTo>
                    <a:pt x="358070"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3" name="Freeform: Shape 242"/>
            <p:cNvSpPr/>
            <p:nvPr/>
          </p:nvSpPr>
          <p:spPr>
            <a:xfrm flipH="1">
              <a:off x="346351" y="6426423"/>
              <a:ext cx="9712" cy="428210"/>
            </a:xfrm>
            <a:custGeom>
              <a:avLst/>
              <a:gdLst>
                <a:gd name="connsiteX0" fmla="*/ -1 w 9376"/>
                <a:gd name="connsiteY0" fmla="*/ 0 h 413388"/>
                <a:gd name="connsiteX1" fmla="*/ -1 w 9376"/>
                <a:gd name="connsiteY1" fmla="*/ 413388 h 413388"/>
              </a:gdLst>
              <a:ahLst/>
              <a:cxnLst>
                <a:cxn ang="0">
                  <a:pos x="connsiteX0" y="connsiteY0"/>
                </a:cxn>
                <a:cxn ang="0">
                  <a:pos x="connsiteX1" y="connsiteY1"/>
                </a:cxn>
              </a:cxnLst>
              <a:rect l="l" t="t" r="r" b="b"/>
              <a:pathLst>
                <a:path w="9376" h="413388">
                  <a:moveTo>
                    <a:pt x="-1" y="0"/>
                  </a:moveTo>
                  <a:lnTo>
                    <a:pt x="-1"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4" name="Freeform: Shape 243"/>
            <p:cNvSpPr/>
            <p:nvPr/>
          </p:nvSpPr>
          <p:spPr>
            <a:xfrm flipH="1">
              <a:off x="-14748" y="621236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5" name="Freeform: Shape 244"/>
            <p:cNvSpPr/>
            <p:nvPr/>
          </p:nvSpPr>
          <p:spPr>
            <a:xfrm flipH="1">
              <a:off x="356063" y="621236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6" name="Freeform: Shape 245"/>
            <p:cNvSpPr/>
            <p:nvPr/>
          </p:nvSpPr>
          <p:spPr>
            <a:xfrm flipH="1">
              <a:off x="-14748" y="5141793"/>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7" name="Freeform: Shape 246"/>
            <p:cNvSpPr/>
            <p:nvPr/>
          </p:nvSpPr>
          <p:spPr>
            <a:xfrm flipH="1">
              <a:off x="346351" y="55700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8" name="Freeform: Shape 247"/>
            <p:cNvSpPr/>
            <p:nvPr/>
          </p:nvSpPr>
          <p:spPr>
            <a:xfrm flipH="1">
              <a:off x="-14748" y="535594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9" name="Freeform: Shape 248"/>
            <p:cNvSpPr/>
            <p:nvPr/>
          </p:nvSpPr>
          <p:spPr>
            <a:xfrm flipH="1">
              <a:off x="356063" y="535594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0" name="Freeform: Shape 249"/>
            <p:cNvSpPr/>
            <p:nvPr/>
          </p:nvSpPr>
          <p:spPr>
            <a:xfrm flipH="1">
              <a:off x="-14748" y="4284692"/>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1" name="Freeform: Shape 250"/>
            <p:cNvSpPr/>
            <p:nvPr/>
          </p:nvSpPr>
          <p:spPr>
            <a:xfrm flipH="1">
              <a:off x="346351" y="47129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2" name="Freeform: Shape 251"/>
            <p:cNvSpPr/>
            <p:nvPr/>
          </p:nvSpPr>
          <p:spPr>
            <a:xfrm flipH="1">
              <a:off x="-14748" y="4498846"/>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3" name="Freeform: Shape 252"/>
            <p:cNvSpPr/>
            <p:nvPr/>
          </p:nvSpPr>
          <p:spPr>
            <a:xfrm flipH="1">
              <a:off x="356063" y="4498846"/>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4" name="Freeform: Shape 253"/>
            <p:cNvSpPr/>
            <p:nvPr/>
          </p:nvSpPr>
          <p:spPr>
            <a:xfrm flipH="1">
              <a:off x="-14748" y="3428369"/>
              <a:ext cx="741719" cy="856323"/>
            </a:xfrm>
            <a:custGeom>
              <a:avLst/>
              <a:gdLst>
                <a:gd name="connsiteX0" fmla="*/ 0 w 716046"/>
                <a:gd name="connsiteY0" fmla="*/ 620036 h 826683"/>
                <a:gd name="connsiteX1" fmla="*/ 358070 w 716046"/>
                <a:gd name="connsiteY1" fmla="*/ 826684 h 826683"/>
                <a:gd name="connsiteX2" fmla="*/ 716047 w 716046"/>
                <a:gd name="connsiteY2" fmla="*/ 620036 h 826683"/>
                <a:gd name="connsiteX3" fmla="*/ 716047 w 716046"/>
                <a:gd name="connsiteY3" fmla="*/ 206648 h 826683"/>
                <a:gd name="connsiteX4" fmla="*/ 358070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8070" y="826684"/>
                  </a:lnTo>
                  <a:lnTo>
                    <a:pt x="716047" y="620036"/>
                  </a:lnTo>
                  <a:lnTo>
                    <a:pt x="716047" y="206648"/>
                  </a:lnTo>
                  <a:lnTo>
                    <a:pt x="358070"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5" name="Freeform: Shape 254"/>
            <p:cNvSpPr/>
            <p:nvPr/>
          </p:nvSpPr>
          <p:spPr>
            <a:xfrm flipH="1">
              <a:off x="346351" y="3856482"/>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6" name="Freeform: Shape 255"/>
            <p:cNvSpPr/>
            <p:nvPr/>
          </p:nvSpPr>
          <p:spPr>
            <a:xfrm flipH="1">
              <a:off x="-14748" y="3642425"/>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7" name="Freeform: Shape 256"/>
            <p:cNvSpPr/>
            <p:nvPr/>
          </p:nvSpPr>
          <p:spPr>
            <a:xfrm flipH="1">
              <a:off x="356063" y="3642425"/>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8" name="Freeform: Shape 257"/>
            <p:cNvSpPr/>
            <p:nvPr/>
          </p:nvSpPr>
          <p:spPr>
            <a:xfrm flipH="1">
              <a:off x="-14748" y="2572240"/>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9" name="Freeform: Shape 258"/>
            <p:cNvSpPr/>
            <p:nvPr/>
          </p:nvSpPr>
          <p:spPr>
            <a:xfrm flipH="1">
              <a:off x="346351" y="3000451"/>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0" name="Freeform: Shape 259"/>
            <p:cNvSpPr/>
            <p:nvPr/>
          </p:nvSpPr>
          <p:spPr>
            <a:xfrm flipH="1">
              <a:off x="-14748" y="2786296"/>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1" name="Freeform: Shape 260"/>
            <p:cNvSpPr/>
            <p:nvPr/>
          </p:nvSpPr>
          <p:spPr>
            <a:xfrm flipH="1">
              <a:off x="356063" y="2786296"/>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2" name="Freeform: Shape 261"/>
            <p:cNvSpPr/>
            <p:nvPr/>
          </p:nvSpPr>
          <p:spPr>
            <a:xfrm flipH="1">
              <a:off x="-14748" y="1715819"/>
              <a:ext cx="741719" cy="856420"/>
            </a:xfrm>
            <a:custGeom>
              <a:avLst/>
              <a:gdLst>
                <a:gd name="connsiteX0" fmla="*/ 0 w 716046"/>
                <a:gd name="connsiteY0" fmla="*/ 620130 h 826777"/>
                <a:gd name="connsiteX1" fmla="*/ 358070 w 716046"/>
                <a:gd name="connsiteY1" fmla="*/ 826778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8"/>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3" name="Freeform: Shape 262"/>
            <p:cNvSpPr/>
            <p:nvPr/>
          </p:nvSpPr>
          <p:spPr>
            <a:xfrm flipH="1">
              <a:off x="346351" y="21440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4" name="Freeform: Shape 263"/>
            <p:cNvSpPr/>
            <p:nvPr/>
          </p:nvSpPr>
          <p:spPr>
            <a:xfrm flipH="1">
              <a:off x="-14748" y="1929973"/>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5" name="Freeform: Shape 264"/>
            <p:cNvSpPr/>
            <p:nvPr/>
          </p:nvSpPr>
          <p:spPr>
            <a:xfrm flipH="1">
              <a:off x="356063" y="1929973"/>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6" name="Freeform: Shape 265"/>
            <p:cNvSpPr/>
            <p:nvPr/>
          </p:nvSpPr>
          <p:spPr>
            <a:xfrm flipH="1">
              <a:off x="-14748" y="858719"/>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7" name="Freeform: Shape 266"/>
            <p:cNvSpPr/>
            <p:nvPr/>
          </p:nvSpPr>
          <p:spPr>
            <a:xfrm flipH="1">
              <a:off x="346351" y="12869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8" name="Freeform: Shape 267"/>
            <p:cNvSpPr/>
            <p:nvPr/>
          </p:nvSpPr>
          <p:spPr>
            <a:xfrm flipH="1">
              <a:off x="-14748" y="1072775"/>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9" name="Freeform: Shape 268"/>
            <p:cNvSpPr/>
            <p:nvPr/>
          </p:nvSpPr>
          <p:spPr>
            <a:xfrm flipH="1">
              <a:off x="356063" y="1072775"/>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0" name="Freeform: Shape 269"/>
            <p:cNvSpPr/>
            <p:nvPr/>
          </p:nvSpPr>
          <p:spPr>
            <a:xfrm flipH="1">
              <a:off x="-14748" y="2298"/>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71" name="Freeform: Shape 270"/>
            <p:cNvSpPr/>
            <p:nvPr/>
          </p:nvSpPr>
          <p:spPr>
            <a:xfrm flipH="1">
              <a:off x="346351" y="43050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2" name="Freeform: Shape 271"/>
            <p:cNvSpPr/>
            <p:nvPr/>
          </p:nvSpPr>
          <p:spPr>
            <a:xfrm flipH="1">
              <a:off x="-14748" y="216451"/>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3" name="Freeform: Shape 272"/>
            <p:cNvSpPr/>
            <p:nvPr/>
          </p:nvSpPr>
          <p:spPr>
            <a:xfrm flipH="1">
              <a:off x="356063" y="216451"/>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grpSp>
      <p:sp>
        <p:nvSpPr>
          <p:cNvPr id="142" name="Rectangle 141"/>
          <p:cNvSpPr/>
          <p:nvPr/>
        </p:nvSpPr>
        <p:spPr>
          <a:xfrm>
            <a:off x="6943786" y="0"/>
            <a:ext cx="2225620" cy="5143500"/>
          </a:xfrm>
          <a:prstGeom prst="rect">
            <a:avLst/>
          </a:prstGeom>
          <a:gradFill flip="none" rotWithShape="1">
            <a:gsLst>
              <a:gs pos="25000">
                <a:schemeClr val="accent1"/>
              </a:gs>
              <a:gs pos="100000">
                <a:schemeClr val="accent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4" name="Rectangle 273"/>
          <p:cNvSpPr/>
          <p:nvPr userDrawn="1"/>
        </p:nvSpPr>
        <p:spPr>
          <a:xfrm>
            <a:off x="844615"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5" name="Rectangle 274"/>
          <p:cNvSpPr/>
          <p:nvPr userDrawn="1"/>
        </p:nvSpPr>
        <p:spPr>
          <a:xfrm>
            <a:off x="3387356"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8" name="Rectangle 277"/>
          <p:cNvSpPr/>
          <p:nvPr userDrawn="1"/>
        </p:nvSpPr>
        <p:spPr>
          <a:xfrm>
            <a:off x="5928017"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85" name="Picture Placeholder 284"/>
          <p:cNvSpPr>
            <a:spLocks noGrp="1"/>
          </p:cNvSpPr>
          <p:nvPr userDrawn="1">
            <p:ph type="pic" sz="quarter" idx="13"/>
          </p:nvPr>
        </p:nvSpPr>
        <p:spPr>
          <a:xfrm>
            <a:off x="844615"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4" name="Picture Placeholder 283"/>
          <p:cNvSpPr>
            <a:spLocks noGrp="1"/>
          </p:cNvSpPr>
          <p:nvPr userDrawn="1">
            <p:ph type="pic" sz="quarter" idx="14"/>
          </p:nvPr>
        </p:nvSpPr>
        <p:spPr>
          <a:xfrm>
            <a:off x="3387356"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3" name="Picture Placeholder 282"/>
          <p:cNvSpPr>
            <a:spLocks noGrp="1"/>
          </p:cNvSpPr>
          <p:nvPr userDrawn="1">
            <p:ph type="pic" sz="quarter" idx="15"/>
          </p:nvPr>
        </p:nvSpPr>
        <p:spPr>
          <a:xfrm>
            <a:off x="5928017"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esson 1">
    <p:spTree>
      <p:nvGrpSpPr>
        <p:cNvPr id="1" name=""/>
        <p:cNvGrpSpPr/>
        <p:nvPr/>
      </p:nvGrpSpPr>
      <p:grpSpPr>
        <a:xfrm>
          <a:off x="0" y="0"/>
          <a:ext cx="0" cy="0"/>
          <a:chOff x="0" y="0"/>
          <a:chExt cx="0" cy="0"/>
        </a:xfrm>
      </p:grpSpPr>
      <p:sp>
        <p:nvSpPr>
          <p:cNvPr id="33" name="Text Placeholder 28"/>
          <p:cNvSpPr>
            <a:spLocks noGrp="1"/>
          </p:cNvSpPr>
          <p:nvPr>
            <p:ph type="body" sz="quarter" idx="11" hasCustomPrompt="1"/>
          </p:nvPr>
        </p:nvSpPr>
        <p:spPr>
          <a:xfrm>
            <a:off x="626843" y="195262"/>
            <a:ext cx="3396561" cy="1033463"/>
          </a:xfrm>
        </p:spPr>
        <p:txBody>
          <a:bodyPr anchor="b">
            <a:noAutofit/>
          </a:bodyPr>
          <a:lstStyle>
            <a:lvl1pPr marL="0" indent="0">
              <a:buFontTx/>
              <a:buNone/>
              <a:defRPr sz="4050">
                <a:solidFill>
                  <a:schemeClr val="accent2"/>
                </a:solidFill>
                <a:latin typeface="Segoe UI Black" panose="020B0A02040204020203" pitchFamily="34" charset="0"/>
                <a:ea typeface="Segoe UI Black" panose="020B0A02040204020203" pitchFamily="34" charset="0"/>
              </a:defRPr>
            </a:lvl1pPr>
            <a:lvl2pPr marL="457200" indent="0">
              <a:buFontTx/>
              <a:buNone/>
              <a:defRPr/>
            </a:lvl2pPr>
            <a:lvl3pPr marL="914400" indent="0">
              <a:buFontTx/>
              <a:buNone/>
              <a:defRPr/>
            </a:lvl3pPr>
            <a:lvl4pPr marL="1371600" indent="0">
              <a:buFontTx/>
              <a:buNone/>
              <a:defRPr/>
            </a:lvl4pPr>
            <a:lvl5pPr marL="1828165" indent="0">
              <a:buFontTx/>
              <a:buNone/>
              <a:defRPr/>
            </a:lvl5pPr>
          </a:lstStyle>
          <a:p>
            <a:pPr lvl="0"/>
            <a:r>
              <a:rPr lang="en-US" dirty="0"/>
              <a:t>CLICK TO EDIT</a:t>
            </a:r>
            <a:endParaRPr lang="en-IN" dirty="0"/>
          </a:p>
        </p:txBody>
      </p:sp>
      <p:sp>
        <p:nvSpPr>
          <p:cNvPr id="34" name="Text Placeholder 28"/>
          <p:cNvSpPr>
            <a:spLocks noGrp="1"/>
          </p:cNvSpPr>
          <p:nvPr>
            <p:ph type="body" sz="quarter" idx="12" hasCustomPrompt="1"/>
          </p:nvPr>
        </p:nvSpPr>
        <p:spPr>
          <a:xfrm>
            <a:off x="626843" y="1371599"/>
            <a:ext cx="3396561" cy="1064174"/>
          </a:xfrm>
        </p:spPr>
        <p:txBody>
          <a:bodyPr>
            <a:normAutofit/>
          </a:bodyPr>
          <a:lstStyle>
            <a:lvl1pPr marL="0" indent="0">
              <a:buFontTx/>
              <a:buNone/>
              <a:defRPr sz="3000" b="1">
                <a:solidFill>
                  <a:schemeClr val="tx2"/>
                </a:solidFill>
                <a:latin typeface="Segoe UI Black" panose="020B0A02040204020203" pitchFamily="34" charset="0"/>
                <a:ea typeface="Segoe UI Black" panose="020B0A02040204020203" pitchFamily="34" charset="0"/>
              </a:defRPr>
            </a:lvl1pPr>
            <a:lvl2pPr marL="457200" indent="0">
              <a:buFontTx/>
              <a:buNone/>
              <a:defRPr/>
            </a:lvl2pPr>
            <a:lvl3pPr marL="914400" indent="0">
              <a:buFontTx/>
              <a:buNone/>
              <a:defRPr/>
            </a:lvl3pPr>
            <a:lvl4pPr marL="1371600" indent="0">
              <a:buFontTx/>
              <a:buNone/>
              <a:defRPr/>
            </a:lvl4pPr>
            <a:lvl5pPr marL="1828165" indent="0">
              <a:buFontTx/>
              <a:buNone/>
              <a:defRPr/>
            </a:lvl5pPr>
          </a:lstStyle>
          <a:p>
            <a:pPr lvl="0"/>
            <a:r>
              <a:rPr lang="en-US" dirty="0"/>
              <a:t>Click to edit</a:t>
            </a:r>
            <a:endParaRPr lang="en-IN" dirty="0"/>
          </a:p>
        </p:txBody>
      </p:sp>
      <p:sp>
        <p:nvSpPr>
          <p:cNvPr id="35" name="Text Placeholder 28"/>
          <p:cNvSpPr>
            <a:spLocks noGrp="1"/>
          </p:cNvSpPr>
          <p:nvPr>
            <p:ph type="body" sz="quarter" idx="13" hasCustomPrompt="1"/>
          </p:nvPr>
        </p:nvSpPr>
        <p:spPr>
          <a:xfrm>
            <a:off x="626843" y="2600818"/>
            <a:ext cx="3396561" cy="1969154"/>
          </a:xfrm>
        </p:spPr>
        <p:txBody>
          <a:bodyPr>
            <a:normAutofit/>
          </a:bodyPr>
          <a:lstStyle>
            <a:lvl1pPr marL="0" indent="0">
              <a:lnSpc>
                <a:spcPct val="110000"/>
              </a:lnSpc>
              <a:spcBef>
                <a:spcPts val="0"/>
              </a:spcBef>
              <a:buFontTx/>
              <a:buNone/>
              <a:defRPr sz="1050">
                <a:solidFill>
                  <a:schemeClr val="tx1">
                    <a:lumMod val="65000"/>
                    <a:lumOff val="35000"/>
                  </a:schemeClr>
                </a:solidFill>
                <a:latin typeface="+mn-lt"/>
                <a:ea typeface="Segoe UI Black" panose="020B0A02040204020203" pitchFamily="34" charset="0"/>
              </a:defRPr>
            </a:lvl1pPr>
            <a:lvl2pPr marL="457200" indent="0">
              <a:buFontTx/>
              <a:buNone/>
              <a:defRPr/>
            </a:lvl2pPr>
            <a:lvl3pPr marL="914400" indent="0">
              <a:buFontTx/>
              <a:buNone/>
              <a:defRPr/>
            </a:lvl3pPr>
            <a:lvl4pPr marL="1371600" indent="0">
              <a:buFontTx/>
              <a:buNone/>
              <a:defRPr/>
            </a:lvl4pPr>
            <a:lvl5pPr marL="1828165" indent="0">
              <a:buFontTx/>
              <a:buNone/>
              <a:defRPr/>
            </a:lvl5pPr>
          </a:lstStyle>
          <a:p>
            <a:pPr lvl="0"/>
            <a:r>
              <a:rPr lang="en-US" dirty="0"/>
              <a:t>Click to edit</a:t>
            </a:r>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2952750"/>
            <a:ext cx="4837771" cy="1293327"/>
          </a:xfrm>
          <a:noFill/>
        </p:spPr>
        <p:txBody>
          <a:bodyPr lIns="0" tIns="0" rIns="0" bIns="0" anchor="b" anchorCtr="0">
            <a:noAutofit/>
          </a:bodyPr>
          <a:lstStyle>
            <a:lvl1pPr>
              <a:defRPr sz="4400" b="1" i="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9909" y="4438856"/>
            <a:ext cx="5294971" cy="187075"/>
          </a:xfrm>
        </p:spPr>
        <p:txBody>
          <a:bodyPr lIns="0" tIns="0" rIns="0" bIns="0">
            <a:noAutofit/>
          </a:bodyPr>
          <a:lstStyle>
            <a:lvl1pPr marL="0" indent="0" algn="l">
              <a:buNone/>
              <a:defRPr sz="1050" b="1" i="0" spc="600">
                <a:solidFill>
                  <a:schemeClr val="accent2">
                    <a:lumMod val="50000"/>
                  </a:schemeClr>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14696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1396"/>
            <a:ext cx="5791200" cy="476249"/>
          </a:xfrm>
          <a:noFill/>
        </p:spPr>
        <p:txBody>
          <a:bodyPr vert="horz" lIns="0" tIns="0" rIns="0" bIns="0" rtlCol="0" anchor="b" anchorCtr="0">
            <a:noAutofit/>
          </a:bodyPr>
          <a:lstStyle>
            <a:lvl1pPr>
              <a:defRPr lang="en-US" sz="3200" b="1" i="0" dirty="0">
                <a:solidFill>
                  <a:schemeClr val="accent2"/>
                </a:solidFill>
                <a:latin typeface="Segoe UI" panose="020B0502040204020203" pitchFamily="34" charset="0"/>
                <a:cs typeface="Segoe UI" panose="020B0502040204020203" pitchFamily="34" charset="0"/>
              </a:defRPr>
            </a:lvl1pPr>
          </a:lstStyle>
          <a:p>
            <a:pPr marL="0" lvl="0"/>
            <a:r>
              <a:rPr lang="en-US" dirty="0"/>
              <a:t>Click to edit Master title style</a:t>
            </a:r>
          </a:p>
        </p:txBody>
      </p:sp>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3" name="Rectangle 12"/>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
        <p:nvSpPr>
          <p:cNvPr id="15" name="Rectangle 14"/>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1145734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212167" cy="239676"/>
          </a:xfrm>
        </p:spPr>
        <p:txBody>
          <a:bodyPr lIns="0" tIns="0" rIns="0" bIns="0">
            <a:noAutofit/>
          </a:bodyPr>
          <a:lstStyle>
            <a:lvl1pPr marL="0" indent="0" algn="l">
              <a:buNone/>
              <a:defRPr sz="1200" b="0" i="0" spc="600">
                <a:solidFill>
                  <a:schemeClr val="accent2"/>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7" name="Rectangle 6"/>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extLst>
      <p:ext uri="{BB962C8B-B14F-4D97-AF65-F5344CB8AC3E}">
        <p14:creationId xmlns:p14="http://schemas.microsoft.com/office/powerpoint/2010/main" val="226032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123771" cy="228600"/>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6" name="Content Placeholder 11"/>
          <p:cNvSpPr>
            <a:spLocks noGrp="1"/>
          </p:cNvSpPr>
          <p:nvPr>
            <p:ph sz="quarter" idx="13" hasCustomPrompt="1"/>
          </p:nvPr>
        </p:nvSpPr>
        <p:spPr>
          <a:xfrm>
            <a:off x="4415883"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5" name="Rectangle 4"/>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extLst>
      <p:ext uri="{BB962C8B-B14F-4D97-AF65-F5344CB8AC3E}">
        <p14:creationId xmlns:p14="http://schemas.microsoft.com/office/powerpoint/2010/main" val="389339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1"/>
            <a:ext cx="7123771" cy="228599"/>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6" name="Rectangle 5"/>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75000"/>
                  </a:schemeClr>
                </a:solidFill>
              </a:defRPr>
            </a:lvl1pPr>
          </a:lstStyle>
          <a:p>
            <a:pPr lvl="0"/>
            <a:r>
              <a:rPr lang="en-US" dirty="0"/>
              <a:t>Subtitle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342353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123771" cy="228600"/>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6" name="Content Placeholder 11"/>
          <p:cNvSpPr>
            <a:spLocks noGrp="1"/>
          </p:cNvSpPr>
          <p:nvPr>
            <p:ph sz="quarter" idx="13" hasCustomPrompt="1"/>
          </p:nvPr>
        </p:nvSpPr>
        <p:spPr>
          <a:xfrm>
            <a:off x="4415883"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5" name="Rectangle 4"/>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19514685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13672492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2121997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1176A7-B091-469C-82C8-89C693043C40}"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900486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1176A7-B091-469C-82C8-89C693043C4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36572802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13294944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3795538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t>‹#›</a:t>
            </a:fld>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t>10/30/2023</a:t>
            </a:fld>
            <a:endParaRPr lang="en-US"/>
          </a:p>
        </p:txBody>
      </p:sp>
    </p:spTree>
    <p:extLst>
      <p:ext uri="{BB962C8B-B14F-4D97-AF65-F5344CB8AC3E}">
        <p14:creationId xmlns:p14="http://schemas.microsoft.com/office/powerpoint/2010/main" val="9955147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652521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789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1396"/>
            <a:ext cx="5791200" cy="476249"/>
          </a:xfrm>
          <a:noFill/>
        </p:spPr>
        <p:txBody>
          <a:bodyPr vert="horz" lIns="0" tIns="0" rIns="0" bIns="0" rtlCol="0" anchor="b" anchorCtr="0">
            <a:noAutofit/>
          </a:bodyPr>
          <a:lstStyle>
            <a:lvl1pPr>
              <a:defRPr lang="en-US" sz="3200" b="1" i="0" dirty="0">
                <a:solidFill>
                  <a:schemeClr val="accent2"/>
                </a:solidFill>
                <a:latin typeface="Segoe UI" panose="020B0502040204020203" pitchFamily="34" charset="0"/>
                <a:cs typeface="Segoe UI" panose="020B0502040204020203" pitchFamily="34" charset="0"/>
              </a:defRPr>
            </a:lvl1pPr>
          </a:lstStyle>
          <a:p>
            <a:pPr marL="0" lvl="0"/>
            <a:r>
              <a:rPr lang="en-US" dirty="0"/>
              <a:t>Click to edit Master title style</a:t>
            </a:r>
          </a:p>
        </p:txBody>
      </p:sp>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3" name="Rectangle 12"/>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
        <p:nvSpPr>
          <p:cNvPr id="15" name="Rectangle 14"/>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36617288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04689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391229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9133121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extLst>
      <p:ext uri="{BB962C8B-B14F-4D97-AF65-F5344CB8AC3E}">
        <p14:creationId xmlns:p14="http://schemas.microsoft.com/office/powerpoint/2010/main" val="18680361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2952750"/>
            <a:ext cx="4837771" cy="1293327"/>
          </a:xfrm>
          <a:noFill/>
        </p:spPr>
        <p:txBody>
          <a:bodyPr lIns="0" tIns="0" rIns="0" bIns="0" anchor="b" anchorCtr="0">
            <a:noAutofit/>
          </a:bodyPr>
          <a:lstStyle>
            <a:lvl1pPr>
              <a:defRPr sz="4400" b="1" i="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9909" y="4438856"/>
            <a:ext cx="5294971" cy="187075"/>
          </a:xfrm>
        </p:spPr>
        <p:txBody>
          <a:bodyPr lIns="0" tIns="0" rIns="0" bIns="0">
            <a:noAutofit/>
          </a:bodyPr>
          <a:lstStyle>
            <a:lvl1pPr marL="0" indent="0" algn="l">
              <a:buNone/>
              <a:defRPr sz="1050" b="1" i="0" spc="600">
                <a:solidFill>
                  <a:schemeClr val="accent2">
                    <a:lumMod val="50000"/>
                  </a:schemeClr>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3218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1396"/>
            <a:ext cx="5791200" cy="476249"/>
          </a:xfrm>
          <a:noFill/>
        </p:spPr>
        <p:txBody>
          <a:bodyPr vert="horz" lIns="0" tIns="0" rIns="0" bIns="0" rtlCol="0" anchor="b" anchorCtr="0">
            <a:noAutofit/>
          </a:bodyPr>
          <a:lstStyle>
            <a:lvl1pPr>
              <a:defRPr lang="en-US" sz="3200" b="1" i="0" dirty="0">
                <a:solidFill>
                  <a:schemeClr val="accent2"/>
                </a:solidFill>
                <a:latin typeface="Segoe UI" panose="020B0502040204020203" pitchFamily="34" charset="0"/>
                <a:cs typeface="Segoe UI" panose="020B0502040204020203" pitchFamily="34" charset="0"/>
              </a:defRPr>
            </a:lvl1pPr>
          </a:lstStyle>
          <a:p>
            <a:pPr marL="0" lvl="0"/>
            <a:r>
              <a:rPr lang="en-US" dirty="0"/>
              <a:t>Click to edit Master title style</a:t>
            </a:r>
          </a:p>
        </p:txBody>
      </p:sp>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3" name="Rectangle 12"/>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
        <p:nvSpPr>
          <p:cNvPr id="15" name="Rectangle 14"/>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5198147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212167" cy="239676"/>
          </a:xfrm>
        </p:spPr>
        <p:txBody>
          <a:bodyPr lIns="0" tIns="0" rIns="0" bIns="0">
            <a:noAutofit/>
          </a:bodyPr>
          <a:lstStyle>
            <a:lvl1pPr marL="0" indent="0" algn="l">
              <a:buNone/>
              <a:defRPr sz="1200" b="0" i="0" spc="600">
                <a:solidFill>
                  <a:schemeClr val="accent2"/>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7" name="Rectangle 6"/>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extLst>
      <p:ext uri="{BB962C8B-B14F-4D97-AF65-F5344CB8AC3E}">
        <p14:creationId xmlns:p14="http://schemas.microsoft.com/office/powerpoint/2010/main" val="26592230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123771" cy="228600"/>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6" name="Content Placeholder 11"/>
          <p:cNvSpPr>
            <a:spLocks noGrp="1"/>
          </p:cNvSpPr>
          <p:nvPr>
            <p:ph sz="quarter" idx="13" hasCustomPrompt="1"/>
          </p:nvPr>
        </p:nvSpPr>
        <p:spPr>
          <a:xfrm>
            <a:off x="4415883"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a:p>
            <a:pPr lvl="0"/>
            <a:endParaRPr lang="en-US"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t>You can edit this text here. Click here to edit this text.</a:t>
            </a:r>
            <a:endParaRPr lang="x-none" dirty="0"/>
          </a:p>
        </p:txBody>
      </p:sp>
      <p:sp>
        <p:nvSpPr>
          <p:cNvPr id="5" name="Rectangle 4"/>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extLst>
      <p:ext uri="{BB962C8B-B14F-4D97-AF65-F5344CB8AC3E}">
        <p14:creationId xmlns:p14="http://schemas.microsoft.com/office/powerpoint/2010/main" val="421463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5" name="Rectangle 14"/>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Rectangle 3"/>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2.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t>10/30/2023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84" r:id="rId26"/>
    <p:sldLayoutId id="2147483785" r:id="rId27"/>
    <p:sldLayoutId id="2147483786" r:id="rId28"/>
    <p:sldLayoutId id="2147483787" r:id="rId29"/>
  </p:sldLayoutIdLst>
  <p:txStyles>
    <p:titleStyle>
      <a:lvl1pPr algn="l" defTabSz="914400"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t>10/30/2023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defTabSz="914400" rtl="0" eaLnBrk="1" latinLnBrk="0" hangingPunct="1">
        <a:spcBef>
          <a:spcPct val="0"/>
        </a:spcBef>
        <a:buNone/>
        <a:defRPr sz="2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700" kern="1200">
          <a:solidFill>
            <a:schemeClr val="bg1">
              <a:lumMod val="75000"/>
            </a:schemeClr>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bg1">
              <a:lumMod val="75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bg1">
              <a:lumMod val="75000"/>
            </a:schemeClr>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bg1">
              <a:lumMod val="75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bg1">
              <a:lumMod val="75000"/>
            </a:schemeClr>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FD1176A7-B091-469C-82C8-89C693043C40}" type="datetimeFigureOut">
              <a:rPr lang="en-US" smtClean="0"/>
              <a:t>10/30/2023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5939B1FA-81F2-4940-9AF3-5EAFB5D6669B}" type="slidenum">
              <a:rPr lang="en-US" smtClean="0"/>
              <a:t>‹#›</a:t>
            </a:fld>
            <a:endParaRPr lang="en-US"/>
          </a:p>
        </p:txBody>
      </p:sp>
    </p:spTree>
    <p:extLst>
      <p:ext uri="{BB962C8B-B14F-4D97-AF65-F5344CB8AC3E}">
        <p14:creationId xmlns:p14="http://schemas.microsoft.com/office/powerpoint/2010/main" val="201027655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114371" cy="1293327"/>
          </a:xfrm>
        </p:spPr>
        <p:txBody>
          <a:bodyPr/>
          <a:lstStyle/>
          <a:p>
            <a:r>
              <a:rPr lang="en-IN" sz="3400" dirty="0" smtClean="0">
                <a:solidFill>
                  <a:schemeClr val="bg1"/>
                </a:solidFill>
                <a:latin typeface="Times New Roman" panose="02020603050405020304" pitchFamily="18" charset="0"/>
                <a:cs typeface="Times New Roman" panose="02020603050405020304" pitchFamily="18" charset="0"/>
              </a:rPr>
              <a:t>VACCINE TRACKING - TRANSPARENT</a:t>
            </a:r>
            <a:endParaRPr lang="x-none" sz="3400" dirty="0">
              <a:solidFill>
                <a:schemeClr val="bg1"/>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5486400" y="2669443"/>
            <a:ext cx="3124200" cy="1273907"/>
          </a:xfrm>
        </p:spPr>
        <p:txBody>
          <a:bodyPr/>
          <a:lstStyle/>
          <a:p>
            <a:r>
              <a:rPr lang="en-IN" sz="1600" dirty="0">
                <a:solidFill>
                  <a:schemeClr val="bg1"/>
                </a:solidFill>
                <a:latin typeface="Times New Roman" panose="02020603050405020304" pitchFamily="18" charset="0"/>
                <a:ea typeface="+mj-ea"/>
                <a:cs typeface="Times New Roman" panose="02020603050405020304" pitchFamily="18" charset="0"/>
              </a:rPr>
              <a:t>BY,</a:t>
            </a:r>
          </a:p>
          <a:p>
            <a:r>
              <a:rPr lang="en-IN" sz="1600" dirty="0" smtClean="0">
                <a:solidFill>
                  <a:schemeClr val="bg1"/>
                </a:solidFill>
                <a:latin typeface="Times New Roman" panose="02020603050405020304" pitchFamily="18" charset="0"/>
                <a:ea typeface="+mj-ea"/>
                <a:cs typeface="Times New Roman" panose="02020603050405020304" pitchFamily="18" charset="0"/>
              </a:rPr>
              <a:t>MOHANKUMAR S</a:t>
            </a:r>
            <a:endParaRPr lang="en-IN" sz="1600" dirty="0">
              <a:solidFill>
                <a:schemeClr val="bg1"/>
              </a:solidFill>
              <a:latin typeface="Times New Roman" panose="02020603050405020304" pitchFamily="18" charset="0"/>
              <a:ea typeface="+mj-ea"/>
              <a:cs typeface="Times New Roman" panose="02020603050405020304" pitchFamily="18" charset="0"/>
            </a:endParaRPr>
          </a:p>
          <a:p>
            <a:r>
              <a:rPr lang="en-IN" sz="1600" dirty="0" smtClean="0">
                <a:solidFill>
                  <a:schemeClr val="bg1"/>
                </a:solidFill>
                <a:latin typeface="Times New Roman" panose="02020603050405020304" pitchFamily="18" charset="0"/>
                <a:ea typeface="+mj-ea"/>
                <a:cs typeface="Times New Roman" panose="02020603050405020304" pitchFamily="18" charset="0"/>
              </a:rPr>
              <a:t>ELANGKUMARAN T  </a:t>
            </a:r>
            <a:endParaRPr lang="en-IN" sz="1600" dirty="0">
              <a:solidFill>
                <a:schemeClr val="bg1"/>
              </a:solidFill>
              <a:latin typeface="Times New Roman" panose="02020603050405020304" pitchFamily="18" charset="0"/>
              <a:ea typeface="+mj-ea"/>
              <a:cs typeface="Times New Roman" panose="02020603050405020304" pitchFamily="18" charset="0"/>
            </a:endParaRPr>
          </a:p>
          <a:p>
            <a:r>
              <a:rPr lang="en-IN" sz="1600" dirty="0" smtClean="0">
                <a:solidFill>
                  <a:schemeClr val="bg1"/>
                </a:solidFill>
                <a:latin typeface="Times New Roman" panose="02020603050405020304" pitchFamily="18" charset="0"/>
                <a:ea typeface="+mj-ea"/>
                <a:cs typeface="Times New Roman" panose="02020603050405020304" pitchFamily="18" charset="0"/>
              </a:rPr>
              <a:t>GNANAMOORTHI M</a:t>
            </a:r>
            <a:endParaRPr lang="en-IN" sz="1600" dirty="0">
              <a:solidFill>
                <a:schemeClr val="bg1"/>
              </a:solidFill>
              <a:latin typeface="Times New Roman" panose="02020603050405020304" pitchFamily="18" charset="0"/>
              <a:ea typeface="+mj-ea"/>
              <a:cs typeface="Times New Roman" panose="02020603050405020304" pitchFamily="18" charset="0"/>
            </a:endParaRPr>
          </a:p>
          <a:p>
            <a:r>
              <a:rPr lang="en-IN" sz="1600" dirty="0" smtClean="0">
                <a:solidFill>
                  <a:schemeClr val="bg1"/>
                </a:solidFill>
                <a:latin typeface="Times New Roman" panose="02020603050405020304" pitchFamily="18" charset="0"/>
                <a:ea typeface="+mj-ea"/>
                <a:cs typeface="Times New Roman" panose="02020603050405020304" pitchFamily="18" charset="0"/>
              </a:rPr>
              <a:t>NAVEENKUMAR M</a:t>
            </a:r>
            <a:endParaRPr lang="en-IN" sz="1600" dirty="0">
              <a:solidFill>
                <a:schemeClr val="bg1"/>
              </a:solidFill>
              <a:latin typeface="Times New Roman" panose="02020603050405020304" pitchFamily="18" charset="0"/>
              <a:ea typeface="+mj-ea"/>
              <a:cs typeface="Times New Roman" panose="02020603050405020304" pitchFamily="18" charset="0"/>
            </a:endParaRPr>
          </a:p>
          <a:p>
            <a:endParaRPr lang="x-none" sz="1600" b="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6630" y="2091690"/>
            <a:ext cx="6967220" cy="1022350"/>
          </a:xfrm>
        </p:spPr>
        <p:txBody>
          <a:bodyPr/>
          <a:lstStyle/>
          <a:p>
            <a:r>
              <a:rPr lang="en-GB" altLang="es-UY" sz="6500" b="0" dirty="0" smtClean="0">
                <a:latin typeface="Times New Roman" panose="02020603050405020304" pitchFamily="18" charset="0"/>
                <a:cs typeface="Times New Roman" panose="02020603050405020304" pitchFamily="18" charset="0"/>
              </a:rPr>
              <a:t>THANK YOU !!!</a:t>
            </a:r>
            <a:endParaRPr lang="en-GB" altLang="es-UY" sz="65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5791200" cy="476249"/>
          </a:xfrm>
        </p:spPr>
        <p:txBody>
          <a:bodyPr/>
          <a:lstStyle/>
          <a:p>
            <a:r>
              <a:rPr lang="en-GB"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1000" y="1123950"/>
            <a:ext cx="6781800" cy="3139321"/>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Vaccine Tracking Transparent is a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-based platform that is designed to provide a secure and transparent way to track and trace vaccines from their source to their destination. The platform will allow for a secure and auditable record of vaccine production, distribution, and administration, helping to ensure the highest standards for vaccine safety and </a:t>
            </a:r>
            <a:r>
              <a:rPr lang="en-US" dirty="0" err="1" smtClean="0">
                <a:latin typeface="Times New Roman" panose="02020603050405020304" pitchFamily="18" charset="0"/>
                <a:cs typeface="Times New Roman" panose="02020603050405020304" pitchFamily="18" charset="0"/>
              </a:rPr>
              <a:t>efficiancy</a:t>
            </a:r>
            <a:r>
              <a:rPr lang="en-US" dirty="0" smtClean="0">
                <a:latin typeface="Times New Roman" panose="02020603050405020304" pitchFamily="18" charset="0"/>
                <a:cs typeface="Times New Roman" panose="02020603050405020304" pitchFamily="18" charset="0"/>
              </a:rPr>
              <a:t>. The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technology also provides an immutable record of the vaccine’s lifecycle, enabling stakeholders to trace the movement and administration of vaccines in real-</a:t>
            </a:r>
            <a:r>
              <a:rPr lang="en-US" dirty="0" err="1" smtClean="0">
                <a:latin typeface="Times New Roman" panose="02020603050405020304" pitchFamily="18" charset="0"/>
                <a:cs typeface="Times New Roman" panose="02020603050405020304" pitchFamily="18" charset="0"/>
              </a:rPr>
              <a:t>time.This</a:t>
            </a:r>
            <a:r>
              <a:rPr lang="en-US" dirty="0" smtClean="0">
                <a:latin typeface="Times New Roman" panose="02020603050405020304" pitchFamily="18" charset="0"/>
                <a:cs typeface="Times New Roman" panose="02020603050405020304" pitchFamily="18" charset="0"/>
              </a:rPr>
              <a:t> project aims to use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technology to create a transparent and secure vaccine tracking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4511"/>
            <a:ext cx="6019800" cy="1055862"/>
          </a:xfrm>
        </p:spPr>
        <p:txBody>
          <a:bodyPr/>
          <a:lstStyle/>
          <a:p>
            <a:r>
              <a:rPr lang="en-GB" dirty="0" smtClean="0">
                <a:latin typeface="Times New Roman" panose="02020603050405020304" pitchFamily="18" charset="0"/>
                <a:cs typeface="Times New Roman" panose="02020603050405020304" pitchFamily="18" charset="0"/>
              </a:rPr>
              <a:t>PROBLEM</a:t>
            </a:r>
            <a:r>
              <a:rPr lang="en-GB" dirty="0" smtClean="0"/>
              <a:t> </a:t>
            </a:r>
            <a:r>
              <a:rPr lang="en-GB" dirty="0" smtClean="0">
                <a:latin typeface="Times New Roman" panose="02020603050405020304" pitchFamily="18" charset="0"/>
                <a:cs typeface="Times New Roman" panose="02020603050405020304" pitchFamily="18" charset="0"/>
              </a:rPr>
              <a:t>STATEMENT</a:t>
            </a:r>
            <a:endParaRPr lang="x-none"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2"/>
          </p:nvPr>
        </p:nvSpPr>
        <p:spPr>
          <a:xfrm>
            <a:off x="457200" y="1524829"/>
            <a:ext cx="6629400" cy="2418521"/>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		Ensuring </a:t>
            </a:r>
            <a:r>
              <a:rPr lang="en-US" sz="1800" dirty="0" smtClean="0">
                <a:latin typeface="Times New Roman" panose="02020603050405020304" pitchFamily="18" charset="0"/>
                <a:cs typeface="Times New Roman" panose="02020603050405020304" pitchFamily="18" charset="0"/>
              </a:rPr>
              <a:t>transparent vaccine tracking is crucial for building public trust and effectively managing vaccine distribution. The current lack of a unified, real-time tracking system results in information silos, potential vaccine wastage, and difficulty in monitoring the vaccine supply chain.</a:t>
            </a:r>
            <a:endParaRPr lang="en-US" sz="1800" noProof="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3350"/>
            <a:ext cx="4456772" cy="1055862"/>
          </a:xfrm>
        </p:spPr>
        <p:txBody>
          <a:bodyPr/>
          <a:lstStyle/>
          <a:p>
            <a:r>
              <a:rPr lang="en-IN" dirty="0" smtClean="0">
                <a:latin typeface="Times New Roman" panose="02020603050405020304" pitchFamily="18" charset="0"/>
                <a:cs typeface="Times New Roman" panose="02020603050405020304" pitchFamily="18" charset="0"/>
              </a:rPr>
              <a:t>OUR SOLUTION</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2"/>
          </p:nvPr>
        </p:nvSpPr>
        <p:spPr>
          <a:xfrm>
            <a:off x="565257" y="1581150"/>
            <a:ext cx="6673743" cy="3124200"/>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		Implement </a:t>
            </a:r>
            <a:r>
              <a:rPr lang="en-US" sz="1800" dirty="0" smtClean="0">
                <a:latin typeface="Times New Roman" panose="02020603050405020304" pitchFamily="18" charset="0"/>
                <a:cs typeface="Times New Roman" panose="02020603050405020304" pitchFamily="18" charset="0"/>
              </a:rPr>
              <a:t>a blockchain-based vaccine tracking system that securely records every vaccine's journey from production to administration. This decentralized ledger technology ensures data integrity, transparency, and immutability, allowing healthcare authorities, providers, and the public to access real-time information on vaccine distribution, availability, and quality control. This transparency enhances accountability, reduces the risk of counterfeits, and ensures efficient vaccine deployment, ultimately bolstering public confidence in vaccination efforts.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66750"/>
            <a:ext cx="5791200" cy="476249"/>
          </a:xfrm>
        </p:spPr>
        <p:txBody>
          <a:bodyPr/>
          <a:lstStyle/>
          <a:p>
            <a:r>
              <a:rPr lang="en-IN" dirty="0" smtClean="0">
                <a:latin typeface="Times New Roman" panose="02020603050405020304" pitchFamily="18" charset="0"/>
                <a:cs typeface="Times New Roman" panose="02020603050405020304" pitchFamily="18" charset="0"/>
              </a:rPr>
              <a:t>SCOPE OF THE PROJECT</a:t>
            </a:r>
            <a:endParaRPr lang="x-none" dirty="0">
              <a:latin typeface="Times New Roman" panose="02020603050405020304" pitchFamily="18" charset="0"/>
              <a:cs typeface="Times New Roman" panose="02020603050405020304" pitchFamily="18" charset="0"/>
            </a:endParaRPr>
          </a:p>
        </p:txBody>
      </p:sp>
      <p:sp>
        <p:nvSpPr>
          <p:cNvPr id="26" name="Content Placeholder 5"/>
          <p:cNvSpPr txBox="1"/>
          <p:nvPr/>
        </p:nvSpPr>
        <p:spPr>
          <a:xfrm>
            <a:off x="670871" y="3427120"/>
            <a:ext cx="1293351" cy="409447"/>
          </a:xfrm>
          <a:prstGeom prst="rect">
            <a:avLst/>
          </a:prstGeom>
        </p:spPr>
        <p:txBody>
          <a:bodyPr lIns="0" tIns="0" rIns="0" bIns="0"/>
          <a:lstStyle>
            <a:lvl1pPr marL="342900" indent="-342900" algn="l" defTabSz="914400"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x-none" sz="1400" dirty="0">
              <a:solidFill>
                <a:schemeClr val="accent2"/>
              </a:solidFill>
              <a:latin typeface="Segoe UI" panose="020B0502040204020203" pitchFamily="34" charset="0"/>
              <a:cs typeface="Segoe UI" panose="020B0502040204020203" pitchFamily="34" charset="0"/>
            </a:endParaRPr>
          </a:p>
        </p:txBody>
      </p:sp>
      <p:sp>
        <p:nvSpPr>
          <p:cNvPr id="27" name="Content Placeholder 5"/>
          <p:cNvSpPr txBox="1"/>
          <p:nvPr/>
        </p:nvSpPr>
        <p:spPr>
          <a:xfrm>
            <a:off x="2393940" y="3380705"/>
            <a:ext cx="1893594" cy="544974"/>
          </a:xfrm>
          <a:prstGeom prst="rect">
            <a:avLst/>
          </a:prstGeom>
        </p:spPr>
        <p:txBody>
          <a:bodyPr lIns="0" tIns="0" rIns="0" bIns="0"/>
          <a:lstStyle>
            <a:lvl1pPr marL="342900" indent="-342900" algn="l" defTabSz="914400"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x-none" sz="1400" b="1" dirty="0">
              <a:solidFill>
                <a:schemeClr val="accent2"/>
              </a:solidFill>
              <a:latin typeface="Segoe UI" panose="020B0502040204020203" pitchFamily="34" charset="0"/>
              <a:cs typeface="Segoe UI" panose="020B0502040204020203" pitchFamily="34" charset="0"/>
            </a:endParaRPr>
          </a:p>
        </p:txBody>
      </p:sp>
      <p:sp>
        <p:nvSpPr>
          <p:cNvPr id="28" name="Content Placeholder 5"/>
          <p:cNvSpPr txBox="1"/>
          <p:nvPr/>
        </p:nvSpPr>
        <p:spPr>
          <a:xfrm>
            <a:off x="3511691" y="3065016"/>
            <a:ext cx="1893594" cy="544974"/>
          </a:xfrm>
          <a:prstGeom prst="rect">
            <a:avLst/>
          </a:prstGeom>
        </p:spPr>
        <p:txBody>
          <a:bodyPr lIns="0" tIns="0" rIns="0" bIns="0"/>
          <a:lstStyle>
            <a:lvl1pPr marL="342900" indent="-342900" algn="l" defTabSz="914400" rtl="0" eaLnBrk="1" latinLnBrk="0" hangingPunct="1">
              <a:spcBef>
                <a:spcPct val="20000"/>
              </a:spcBef>
              <a:buFont typeface="Arial" panose="020B0604020202020204" pitchFamily="34" charset="0"/>
              <a:buChar char="•"/>
              <a:defRPr sz="27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5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x-none" sz="1400" dirty="0">
              <a:solidFill>
                <a:schemeClr val="accent2"/>
              </a:solidFill>
              <a:latin typeface="Segoe UI" panose="020B0502040204020203" pitchFamily="34" charset="0"/>
              <a:cs typeface="Segoe UI" panose="020B0502040204020203" pitchFamily="34" charset="0"/>
            </a:endParaRPr>
          </a:p>
        </p:txBody>
      </p:sp>
      <p:sp>
        <p:nvSpPr>
          <p:cNvPr id="25" name="TextBox 24"/>
          <p:cNvSpPr txBox="1"/>
          <p:nvPr/>
        </p:nvSpPr>
        <p:spPr>
          <a:xfrm>
            <a:off x="457200" y="1123950"/>
            <a:ext cx="6629400" cy="3693319"/>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The </a:t>
            </a:r>
            <a:r>
              <a:rPr lang="en-US" dirty="0" smtClean="0">
                <a:latin typeface="Times New Roman" panose="02020603050405020304" pitchFamily="18" charset="0"/>
                <a:cs typeface="Times New Roman" panose="02020603050405020304" pitchFamily="18" charset="0"/>
              </a:rPr>
              <a:t>scope of the project for vaccine tracking transparency encompasses the </a:t>
            </a:r>
            <a:r>
              <a:rPr lang="en-US" dirty="0" smtClean="0">
                <a:latin typeface="Times New Roman" panose="02020603050405020304" pitchFamily="18" charset="0"/>
                <a:cs typeface="Times New Roman" panose="02020603050405020304" pitchFamily="18" charset="0"/>
              </a:rPr>
              <a:t>development </a:t>
            </a:r>
            <a:r>
              <a:rPr lang="en-US" dirty="0" smtClean="0">
                <a:latin typeface="Times New Roman" panose="02020603050405020304" pitchFamily="18" charset="0"/>
                <a:cs typeface="Times New Roman" panose="02020603050405020304" pitchFamily="18" charset="0"/>
              </a:rPr>
              <a:t>of a comprehensive and secure digital platform that enables real-time monitoring, tracing, and verification of vaccine distribution and administration. This system will incorporate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technology to ensure data integrity and transparency, providing a reliable record of each vaccine's journey from production to injection. It will offer stakeholders, including healthcare providers, government agencies, and the public, access to verifiable information on vaccine availability. utilization, and efficacy. The project aims to enhance public trust in vaccination programs and facilitate rapid response to supply chain issues, ultimately contributing to global health and safety.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52501"/>
            <a:ext cx="6400800" cy="476249"/>
          </a:xfrm>
        </p:spPr>
        <p:txBody>
          <a:bodyPr/>
          <a:lstStyle/>
          <a:p>
            <a:r>
              <a:rPr lang="en-US" dirty="0" smtClean="0">
                <a:latin typeface="Times New Roman" panose="02020603050405020304" pitchFamily="18" charset="0"/>
                <a:cs typeface="Times New Roman" panose="02020603050405020304" pitchFamily="18" charset="0"/>
              </a:rPr>
              <a:t>STEPS TO COMPLETE THE PROJECT</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7202" y="1300698"/>
            <a:ext cx="6324598" cy="3785652"/>
          </a:xfrm>
          <a:prstGeom prst="rect">
            <a:avLst/>
          </a:prstGeom>
          <a:noFill/>
        </p:spPr>
        <p:txBody>
          <a:bodyPr wrap="square">
            <a:spAutoFit/>
          </a:bodyPr>
          <a:lstStyle/>
          <a:p>
            <a:pPr algn="just"/>
            <a:endParaRPr lang="en-US" sz="1600" b="1"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1:- </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Open the Zip file and download the zip file. Extract all zip files </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 2 : </a:t>
            </a:r>
          </a:p>
          <a:p>
            <a:pPr algn="just"/>
            <a:r>
              <a:rPr lang="en-US" sz="1600" dirty="0">
                <a:latin typeface="Times New Roman" panose="02020603050405020304" pitchFamily="18" charset="0"/>
                <a:cs typeface="Times New Roman" panose="02020603050405020304" pitchFamily="18" charset="0"/>
              </a:rPr>
              <a:t>1.Open vs code in the left top select open folder. Select extracted file and open . </a:t>
            </a:r>
          </a:p>
          <a:p>
            <a:pPr algn="just"/>
            <a:r>
              <a:rPr lang="en-US" sz="1600" dirty="0">
                <a:latin typeface="Times New Roman" panose="02020603050405020304" pitchFamily="18" charset="0"/>
                <a:cs typeface="Times New Roman" panose="02020603050405020304" pitchFamily="18" charset="0"/>
              </a:rPr>
              <a:t>2. Select the </a:t>
            </a:r>
            <a:r>
              <a:rPr lang="en-US" sz="1600" dirty="0" err="1">
                <a:latin typeface="Times New Roman" panose="02020603050405020304" pitchFamily="18" charset="0"/>
                <a:cs typeface="Times New Roman" panose="02020603050405020304" pitchFamily="18" charset="0"/>
              </a:rPr>
              <a:t>projectname.sol</a:t>
            </a:r>
            <a:r>
              <a:rPr lang="en-US" sz="1600" dirty="0">
                <a:latin typeface="Times New Roman" panose="02020603050405020304" pitchFamily="18" charset="0"/>
                <a:cs typeface="Times New Roman" panose="02020603050405020304" pitchFamily="18" charset="0"/>
              </a:rPr>
              <a:t> file and copy the code. </a:t>
            </a:r>
          </a:p>
          <a:p>
            <a:pPr algn="just"/>
            <a:r>
              <a:rPr lang="en-US" sz="1600" dirty="0">
                <a:latin typeface="Times New Roman" panose="02020603050405020304" pitchFamily="18" charset="0"/>
                <a:cs typeface="Times New Roman" panose="02020603050405020304" pitchFamily="18" charset="0"/>
              </a:rPr>
              <a:t>3. Open the remix ide platform and create a new file by giving the name of </a:t>
            </a:r>
            <a:r>
              <a:rPr lang="en-US" sz="1600" dirty="0" err="1">
                <a:latin typeface="Times New Roman" panose="02020603050405020304" pitchFamily="18" charset="0"/>
                <a:cs typeface="Times New Roman" panose="02020603050405020304" pitchFamily="18" charset="0"/>
              </a:rPr>
              <a:t>projectname.sol</a:t>
            </a:r>
            <a:r>
              <a:rPr lang="en-US" sz="1600" dirty="0">
                <a:latin typeface="Times New Roman" panose="02020603050405020304" pitchFamily="18" charset="0"/>
                <a:cs typeface="Times New Roman" panose="02020603050405020304" pitchFamily="18" charset="0"/>
              </a:rPr>
              <a:t> and paste the code which you copied from vs code.</a:t>
            </a:r>
          </a:p>
          <a:p>
            <a:pPr algn="just"/>
            <a:r>
              <a:rPr lang="en-US" sz="1600" dirty="0">
                <a:latin typeface="Times New Roman" panose="02020603050405020304" pitchFamily="18" charset="0"/>
                <a:cs typeface="Times New Roman" panose="02020603050405020304" pitchFamily="18" charset="0"/>
              </a:rPr>
              <a:t>4. Click on solidity compiler and click compile the </a:t>
            </a:r>
            <a:r>
              <a:rPr lang="en-US" sz="1600" dirty="0" err="1">
                <a:latin typeface="Times New Roman" panose="02020603050405020304" pitchFamily="18" charset="0"/>
                <a:cs typeface="Times New Roman" panose="02020603050405020304" pitchFamily="18" charset="0"/>
              </a:rPr>
              <a:t>projectname.sol</a:t>
            </a:r>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5. Deploy the smart contract by clicking on the deploy and run transaction. </a:t>
            </a:r>
          </a:p>
          <a:p>
            <a:pPr algn="just"/>
            <a:r>
              <a:rPr lang="en-US" sz="1600" dirty="0">
                <a:latin typeface="Times New Roman" panose="02020603050405020304" pitchFamily="18" charset="0"/>
                <a:cs typeface="Times New Roman" panose="02020603050405020304" pitchFamily="18" charset="0"/>
              </a:rPr>
              <a:t>6. select injected provider - MetaMask. In environment </a:t>
            </a:r>
          </a:p>
          <a:p>
            <a:pPr algn="just"/>
            <a:r>
              <a:rPr lang="en-US" sz="1600" dirty="0">
                <a:latin typeface="Times New Roman" panose="02020603050405020304" pitchFamily="18" charset="0"/>
                <a:cs typeface="Times New Roman" panose="02020603050405020304" pitchFamily="18" charset="0"/>
              </a:rPr>
              <a:t>7. Click on deploy. Automatically MetaMask will open and give confirmation</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610433"/>
            <a:ext cx="6629400"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8. In the Deployed contract you can see one address copy the address.</a:t>
            </a:r>
          </a:p>
          <a:p>
            <a:pPr algn="just"/>
            <a:r>
              <a:rPr lang="en-US" dirty="0">
                <a:latin typeface="Times New Roman" panose="02020603050405020304" pitchFamily="18" charset="0"/>
                <a:cs typeface="Times New Roman" panose="02020603050405020304" pitchFamily="18" charset="0"/>
              </a:rPr>
              <a:t>9. Open vs code and search for the connector.js. In contract.js you can paste the address at the  bottom of the code. In export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address. </a:t>
            </a:r>
          </a:p>
          <a:p>
            <a:pPr algn="just"/>
            <a:r>
              <a:rPr lang="en-US" dirty="0">
                <a:latin typeface="Times New Roman" panose="02020603050405020304" pitchFamily="18" charset="0"/>
                <a:cs typeface="Times New Roman" panose="02020603050405020304" pitchFamily="18" charset="0"/>
              </a:rPr>
              <a:t>10. Save the code. </a:t>
            </a:r>
            <a:endParaRPr lang="en-US" dirty="0" smtClean="0">
              <a:latin typeface="Times New Roman" panose="02020603050405020304" pitchFamily="18" charset="0"/>
              <a:cs typeface="Times New Roman" panose="02020603050405020304" pitchFamily="18" charset="0"/>
            </a:endParaRP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3: </a:t>
            </a:r>
          </a:p>
          <a:p>
            <a:pPr algn="just"/>
            <a:r>
              <a:rPr lang="en-US" dirty="0">
                <a:latin typeface="Times New Roman" panose="02020603050405020304" pitchFamily="18" charset="0"/>
                <a:cs typeface="Times New Roman" panose="02020603050405020304" pitchFamily="18" charset="0"/>
              </a:rPr>
              <a:t>open file explorer </a:t>
            </a:r>
          </a:p>
          <a:p>
            <a:pPr algn="just"/>
            <a:r>
              <a:rPr lang="en-US" dirty="0">
                <a:latin typeface="Times New Roman" panose="02020603050405020304" pitchFamily="18" charset="0"/>
                <a:cs typeface="Times New Roman" panose="02020603050405020304" pitchFamily="18" charset="0"/>
              </a:rPr>
              <a:t>1. Open the extracted file and click on the folder. </a:t>
            </a:r>
          </a:p>
          <a:p>
            <a:pPr algn="just"/>
            <a:r>
              <a:rPr lang="en-US" dirty="0">
                <a:latin typeface="Times New Roman" panose="02020603050405020304" pitchFamily="18" charset="0"/>
                <a:cs typeface="Times New Roman" panose="02020603050405020304" pitchFamily="18" charset="0"/>
              </a:rPr>
              <a:t>2. Open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and search for </a:t>
            </a:r>
            <a:r>
              <a:rPr lang="en-US" dirty="0" err="1">
                <a:latin typeface="Times New Roman" panose="02020603050405020304" pitchFamily="18" charset="0"/>
                <a:cs typeface="Times New Roman" panose="02020603050405020304" pitchFamily="18" charset="0"/>
              </a:rPr>
              <a:t>utiles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3. You can see the frontend files. Select all the things at the top in the search bar by clicking alt+ A. Search for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4. Open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enter commands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bootstrap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start </a:t>
            </a:r>
          </a:p>
          <a:p>
            <a:pPr algn="just"/>
            <a:r>
              <a:rPr lang="en-US" dirty="0">
                <a:latin typeface="Times New Roman" panose="02020603050405020304" pitchFamily="18" charset="0"/>
                <a:cs typeface="Times New Roman" panose="02020603050405020304" pitchFamily="18" charset="0"/>
              </a:rPr>
              <a:t>5. It will install all the packages and after completing it will open {LOCALHOST IP ADDRESS} copy the address and open it to chrome so you can see the frontend of your project.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96228" y="296688"/>
            <a:ext cx="4456772" cy="1055862"/>
          </a:xfrm>
        </p:spPr>
        <p:txBody>
          <a:bodyPr/>
          <a:lstStyle/>
          <a:p>
            <a:r>
              <a:rPr lang="en-IN" dirty="0" smtClean="0">
                <a:latin typeface="Times New Roman" panose="02020603050405020304" pitchFamily="18" charset="0"/>
                <a:cs typeface="Times New Roman" panose="02020603050405020304" pitchFamily="18" charset="0"/>
              </a:rPr>
              <a:t>OUTPUT</a:t>
            </a:r>
            <a:endParaRPr lang="en-IN" dirty="0"/>
          </a:p>
        </p:txBody>
      </p:sp>
      <p:pic>
        <p:nvPicPr>
          <p:cNvPr id="5" name="Picture 4" descr="Capture.PNG"/>
          <p:cNvPicPr>
            <a:picLocks noChangeAspect="1"/>
          </p:cNvPicPr>
          <p:nvPr/>
        </p:nvPicPr>
        <p:blipFill>
          <a:blip r:embed="rId2"/>
          <a:stretch>
            <a:fillRect/>
          </a:stretch>
        </p:blipFill>
        <p:spPr>
          <a:xfrm>
            <a:off x="1066800" y="1733550"/>
            <a:ext cx="5715000" cy="281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96689"/>
            <a:ext cx="3313771" cy="751061"/>
          </a:xfrm>
        </p:spPr>
        <p:txBody>
          <a:bodyPr/>
          <a:lstStyle/>
          <a:p>
            <a:r>
              <a:rPr lang="en-GB" dirty="0" smtClean="0">
                <a:latin typeface="Times New Roman" panose="02020603050405020304" pitchFamily="18" charset="0"/>
                <a:cs typeface="Times New Roman" panose="02020603050405020304" pitchFamily="18" charset="0"/>
              </a:rPr>
              <a:t>CONCLUSION</a:t>
            </a:r>
            <a:endParaRPr lang="x-none"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2"/>
          </p:nvPr>
        </p:nvSpPr>
        <p:spPr>
          <a:xfrm>
            <a:off x="491583" y="1241725"/>
            <a:ext cx="6518817" cy="3616025"/>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		In </a:t>
            </a:r>
            <a:r>
              <a:rPr lang="en-US" sz="1800" dirty="0" smtClean="0">
                <a:latin typeface="Times New Roman" panose="02020603050405020304" pitchFamily="18" charset="0"/>
                <a:cs typeface="Times New Roman" panose="02020603050405020304" pitchFamily="18" charset="0"/>
              </a:rPr>
              <a:t>conclusion, establishing a transparent vaccine tracking system is crucial to ensure the efficient distribution and monitoring of vaccines, especially in the context of global health crises. By addressing the problem of vaccine distribution inefficiencies and opacity, the proposed solution not only enhances accountability but also fosters public trust. The scope of this project encompasses the development of a comprehensive, </a:t>
            </a:r>
            <a:r>
              <a:rPr lang="en-US" sz="1800" dirty="0" err="1" smtClean="0">
                <a:latin typeface="Times New Roman" panose="02020603050405020304" pitchFamily="18" charset="0"/>
                <a:cs typeface="Times New Roman" panose="02020603050405020304" pitchFamily="18" charset="0"/>
              </a:rPr>
              <a:t>blockchain</a:t>
            </a:r>
            <a:r>
              <a:rPr lang="en-US" sz="1800" dirty="0" smtClean="0">
                <a:latin typeface="Times New Roman" panose="02020603050405020304" pitchFamily="18" charset="0"/>
                <a:cs typeface="Times New Roman" panose="02020603050405020304" pitchFamily="18" charset="0"/>
              </a:rPr>
              <a:t>-based tracking system that provides real-time data on vaccine manufacturing, distribution, and administration. To complete the project, we will follow a systematic approach, including system design, development, testing, and deployment. Ultimately, this initiative holds the potential to revolutionize the healthcare sector by ensuring equitable access to vaccines and enhancing global health security.</a:t>
            </a:r>
            <a:endParaRPr lang="x-none"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Purple-Blockchain">
      <a:dk1>
        <a:srgbClr val="000000"/>
      </a:dk1>
      <a:lt1>
        <a:srgbClr val="FFFFFF"/>
      </a:lt1>
      <a:dk2>
        <a:srgbClr val="131115"/>
      </a:dk2>
      <a:lt2>
        <a:srgbClr val="EAE9F4"/>
      </a:lt2>
      <a:accent1>
        <a:srgbClr val="8823ED"/>
      </a:accent1>
      <a:accent2>
        <a:srgbClr val="8853ED"/>
      </a:accent2>
      <a:accent3>
        <a:srgbClr val="CAC6D7"/>
      </a:accent3>
      <a:accent4>
        <a:srgbClr val="9ECAED"/>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Blue">
      <a:dk1>
        <a:srgbClr val="000000"/>
      </a:dk1>
      <a:lt1>
        <a:srgbClr val="FFFFFF"/>
      </a:lt1>
      <a:dk2>
        <a:srgbClr val="44546A"/>
      </a:dk2>
      <a:lt2>
        <a:srgbClr val="F5F3F9"/>
      </a:lt2>
      <a:accent1>
        <a:srgbClr val="009DFF"/>
      </a:accent1>
      <a:accent2>
        <a:srgbClr val="0052A9"/>
      </a:accent2>
      <a:accent3>
        <a:srgbClr val="E3EBF4"/>
      </a:accent3>
      <a:accent4>
        <a:srgbClr val="C9D9E7"/>
      </a:accent4>
      <a:accent5>
        <a:srgbClr val="00233C"/>
      </a:accent5>
      <a:accent6>
        <a:srgbClr val="61BCB3"/>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Words>
  <Application>Microsoft Office PowerPoint</Application>
  <PresentationFormat>On-screen Show (16:9)</PresentationFormat>
  <Paragraphs>45</Paragraphs>
  <Slides>10</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Segoe UI</vt:lpstr>
      <vt:lpstr>Segoe UI Black</vt:lpstr>
      <vt:lpstr>Times New Roman</vt:lpstr>
      <vt:lpstr>Trebuchet MS</vt:lpstr>
      <vt:lpstr>Wingdings 3</vt:lpstr>
      <vt:lpstr>1_Office Theme</vt:lpstr>
      <vt:lpstr>2_Office Theme</vt:lpstr>
      <vt:lpstr>Facet</vt:lpstr>
      <vt:lpstr>VACCINE TRACKING - TRANSPARENT</vt:lpstr>
      <vt:lpstr>ABSTRACT</vt:lpstr>
      <vt:lpstr>PROBLEM STATEMENT</vt:lpstr>
      <vt:lpstr>OUR SOLUTION</vt:lpstr>
      <vt:lpstr>SCOPE OF THE PROJECT</vt:lpstr>
      <vt:lpstr>STEPS TO COMPLETE THE PROJECT</vt:lpstr>
      <vt:lpstr>PowerPoint Presentation</vt:lpstr>
      <vt:lpstr>OUTPUT</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2013-12-06T17:56:00Z</dcterms:created>
  <dcterms:modified xsi:type="dcterms:W3CDTF">2023-10-30T04:57:08Z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24D107EAE3A44BEC874DF15A11BF1DCB_13</vt:lpwstr>
  </property>
  <property fmtid="{D5CDD505-2E9C-101B-9397-08002B2CF9AE}" pid="3" name="KSOProductBuildVer">
    <vt:lpwstr>1033-12.2.0.13266</vt:lpwstr>
  </property>
</Properties>
</file>