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2"/>
        <p:guide pos="37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组合 381"/>
          <p:cNvGrpSpPr/>
          <p:nvPr/>
        </p:nvGrpSpPr>
        <p:grpSpPr>
          <a:xfrm>
            <a:off x="2553970" y="3890645"/>
            <a:ext cx="1267460" cy="2298700"/>
            <a:chOff x="2417" y="5833"/>
            <a:chExt cx="1996" cy="3620"/>
          </a:xfrm>
        </p:grpSpPr>
        <p:grpSp>
          <p:nvGrpSpPr>
            <p:cNvPr id="27" name="组合 26"/>
            <p:cNvGrpSpPr/>
            <p:nvPr/>
          </p:nvGrpSpPr>
          <p:grpSpPr>
            <a:xfrm>
              <a:off x="2417" y="5833"/>
              <a:ext cx="1996" cy="1180"/>
              <a:chOff x="3695" y="2128"/>
              <a:chExt cx="1996" cy="11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695" y="2128"/>
                <a:ext cx="1997" cy="11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继</a:t>
                </a:r>
                <a:r>
                  <a:rPr lang="zh-CN" altLang="en-US" sz="1200">
                    <a:solidFill>
                      <a:schemeClr val="bg1"/>
                    </a:solidFill>
                    <a:uFillTx/>
                  </a:rPr>
                  <a:t>电器</a:t>
                </a:r>
                <a:endParaRPr lang="zh-CN" altLang="en-US" sz="12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077" y="2356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13</a:t>
                </a:r>
                <a:endParaRPr lang="en-US" altLang="zh-CN" sz="10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077" y="2684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14</a:t>
                </a:r>
                <a:endParaRPr lang="en-US" altLang="zh-CN" sz="100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452" y="2489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452" y="2817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722" y="2327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</a:t>
                </a:r>
                <a:endParaRPr lang="en-US" altLang="zh-CN" sz="10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722" y="2655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4</a:t>
                </a:r>
                <a:endParaRPr lang="en-US" altLang="zh-CN" sz="10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735" y="24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763" y="2788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96" y="2205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9</a:t>
                </a:r>
                <a:endParaRPr lang="en-US" altLang="zh-CN" sz="100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24" y="2859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12</a:t>
                </a:r>
                <a:endParaRPr lang="en-US" altLang="zh-CN" sz="100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037" y="2168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037" y="31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956" y="2195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5</a:t>
                </a:r>
                <a:endParaRPr lang="en-US" altLang="zh-CN" sz="10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954" y="2849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8</a:t>
                </a:r>
                <a:endParaRPr lang="en-US" altLang="zh-CN" sz="1000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097" y="2158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097" y="3150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417" y="7050"/>
              <a:ext cx="1996" cy="1180"/>
              <a:chOff x="3695" y="2128"/>
              <a:chExt cx="1996" cy="1180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3695" y="2128"/>
                <a:ext cx="1997" cy="11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继</a:t>
                </a:r>
                <a:r>
                  <a:rPr lang="zh-CN" altLang="en-US" sz="1200">
                    <a:solidFill>
                      <a:schemeClr val="bg1"/>
                    </a:solidFill>
                    <a:uFillTx/>
                  </a:rPr>
                  <a:t>电器</a:t>
                </a:r>
                <a:endParaRPr lang="zh-CN" altLang="en-US" sz="12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077" y="2356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13</a:t>
                </a:r>
                <a:endParaRPr lang="en-US" altLang="zh-CN" sz="100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077" y="2684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14</a:t>
                </a:r>
                <a:endParaRPr lang="en-US" altLang="zh-CN" sz="100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452" y="2489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452" y="2817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722" y="2327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</a:t>
                </a:r>
                <a:endParaRPr lang="en-US" altLang="zh-CN" sz="10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722" y="2655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4</a:t>
                </a:r>
                <a:endParaRPr lang="en-US" altLang="zh-CN" sz="10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35" y="24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763" y="2788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896" y="2205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9</a:t>
                </a:r>
                <a:endParaRPr lang="en-US" altLang="zh-CN" sz="100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824" y="2859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12</a:t>
                </a:r>
                <a:endParaRPr lang="en-US" altLang="zh-CN" sz="100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037" y="2168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5037" y="31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956" y="2195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5</a:t>
                </a:r>
                <a:endParaRPr lang="en-US" altLang="zh-CN" sz="1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954" y="2849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8</a:t>
                </a:r>
                <a:endParaRPr lang="en-US" altLang="zh-CN" sz="1000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4097" y="2158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097" y="3150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417" y="8273"/>
              <a:ext cx="1996" cy="1180"/>
              <a:chOff x="3695" y="2128"/>
              <a:chExt cx="1996" cy="1180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3695" y="2128"/>
                <a:ext cx="1997" cy="11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继</a:t>
                </a:r>
                <a:r>
                  <a:rPr lang="zh-CN" altLang="en-US" sz="1200">
                    <a:solidFill>
                      <a:schemeClr val="bg1"/>
                    </a:solidFill>
                    <a:uFillTx/>
                  </a:rPr>
                  <a:t>电器</a:t>
                </a:r>
                <a:endParaRPr lang="zh-CN" altLang="en-US" sz="12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77" y="2356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13</a:t>
                </a:r>
                <a:endParaRPr lang="en-US" altLang="zh-CN" sz="100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077" y="2684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14</a:t>
                </a:r>
                <a:endParaRPr lang="en-US" altLang="zh-CN" sz="1000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452" y="2489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452" y="2817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722" y="2327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</a:t>
                </a:r>
                <a:endParaRPr lang="en-US" altLang="zh-CN" sz="1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722" y="2655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4</a:t>
                </a:r>
                <a:endParaRPr lang="en-US" altLang="zh-CN" sz="1000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735" y="24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763" y="2788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96" y="2205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9</a:t>
                </a:r>
                <a:endParaRPr lang="en-US" altLang="zh-CN" sz="1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824" y="2859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12</a:t>
                </a:r>
                <a:endParaRPr lang="en-US" altLang="zh-CN" sz="100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037" y="2168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037" y="31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956" y="2195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5</a:t>
                </a:r>
                <a:endParaRPr lang="en-US" altLang="zh-CN" sz="100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954" y="2849"/>
                <a:ext cx="57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8</a:t>
                </a:r>
                <a:endParaRPr lang="en-US" altLang="zh-CN" sz="1000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097" y="2158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4097" y="3150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07" name="组合 506"/>
          <p:cNvGrpSpPr/>
          <p:nvPr/>
        </p:nvGrpSpPr>
        <p:grpSpPr>
          <a:xfrm>
            <a:off x="6815455" y="1031875"/>
            <a:ext cx="1352550" cy="5731510"/>
            <a:chOff x="7831" y="1380"/>
            <a:chExt cx="2130" cy="9026"/>
          </a:xfrm>
        </p:grpSpPr>
        <p:grpSp>
          <p:nvGrpSpPr>
            <p:cNvPr id="397" name="组合 396"/>
            <p:cNvGrpSpPr/>
            <p:nvPr/>
          </p:nvGrpSpPr>
          <p:grpSpPr>
            <a:xfrm>
              <a:off x="7831" y="1380"/>
              <a:ext cx="2131" cy="9026"/>
              <a:chOff x="7831" y="1380"/>
              <a:chExt cx="2131" cy="9026"/>
            </a:xfrm>
          </p:grpSpPr>
          <p:sp>
            <p:nvSpPr>
              <p:cNvPr id="108" name="圆角矩形 107"/>
              <p:cNvSpPr/>
              <p:nvPr/>
            </p:nvSpPr>
            <p:spPr>
              <a:xfrm>
                <a:off x="7872" y="9206"/>
                <a:ext cx="2090" cy="1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负载</a:t>
                </a:r>
                <a:endParaRPr lang="zh-CN" altLang="en-US" sz="1200"/>
              </a:p>
            </p:txBody>
          </p:sp>
          <p:grpSp>
            <p:nvGrpSpPr>
              <p:cNvPr id="177" name="组合 176"/>
              <p:cNvGrpSpPr/>
              <p:nvPr/>
            </p:nvGrpSpPr>
            <p:grpSpPr>
              <a:xfrm>
                <a:off x="7837" y="5983"/>
                <a:ext cx="1950" cy="1730"/>
                <a:chOff x="7942" y="5533"/>
                <a:chExt cx="1950" cy="1730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>
                  <a:off x="7942" y="5533"/>
                  <a:ext cx="1950" cy="17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主线路开关</a:t>
                  </a:r>
                  <a:r>
                    <a:rPr lang="en-US" altLang="zh-CN" sz="1200"/>
                    <a:t>1</a:t>
                  </a:r>
                  <a:endParaRPr lang="en-US" altLang="zh-CN" sz="1200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8324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8169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A</a:t>
                  </a:r>
                  <a:endParaRPr lang="en-US" altLang="zh-CN" sz="1000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8688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8533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</a:t>
                  </a:r>
                  <a:endParaRPr lang="en-US" altLang="zh-CN" sz="1000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9052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8897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</a:t>
                  </a:r>
                  <a:endParaRPr lang="en-US" altLang="zh-CN" sz="1000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9416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9261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N</a:t>
                  </a:r>
                  <a:endParaRPr lang="en-US" altLang="zh-CN" sz="1000"/>
                </a:p>
              </p:txBody>
            </p:sp>
            <p:grpSp>
              <p:nvGrpSpPr>
                <p:cNvPr id="176" name="组合 175"/>
                <p:cNvGrpSpPr/>
                <p:nvPr/>
              </p:nvGrpSpPr>
              <p:grpSpPr>
                <a:xfrm>
                  <a:off x="8174" y="5609"/>
                  <a:ext cx="1562" cy="430"/>
                  <a:chOff x="8174" y="5894"/>
                  <a:chExt cx="1562" cy="430"/>
                </a:xfrm>
              </p:grpSpPr>
              <p:sp>
                <p:nvSpPr>
                  <p:cNvPr id="168" name="椭圆 167"/>
                  <p:cNvSpPr/>
                  <p:nvPr/>
                </p:nvSpPr>
                <p:spPr>
                  <a:xfrm>
                    <a:off x="8324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>
                  <a:xfrm>
                    <a:off x="8688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>
                  <a:xfrm>
                    <a:off x="9052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>
                  <a:xfrm>
                    <a:off x="9416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文本框 171"/>
                  <p:cNvSpPr txBox="1"/>
                  <p:nvPr/>
                </p:nvSpPr>
                <p:spPr>
                  <a:xfrm>
                    <a:off x="8174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173" name="文本框 172"/>
                  <p:cNvSpPr txBox="1"/>
                  <p:nvPr/>
                </p:nvSpPr>
                <p:spPr>
                  <a:xfrm>
                    <a:off x="8538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174" name="文本框 173"/>
                  <p:cNvSpPr txBox="1"/>
                  <p:nvPr/>
                </p:nvSpPr>
                <p:spPr>
                  <a:xfrm>
                    <a:off x="8902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175" name="文本框 174"/>
                  <p:cNvSpPr txBox="1"/>
                  <p:nvPr/>
                </p:nvSpPr>
                <p:spPr>
                  <a:xfrm>
                    <a:off x="9266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</p:grpSp>
          </p:grpSp>
          <p:grpSp>
            <p:nvGrpSpPr>
              <p:cNvPr id="216" name="组合 215"/>
              <p:cNvGrpSpPr/>
              <p:nvPr/>
            </p:nvGrpSpPr>
            <p:grpSpPr>
              <a:xfrm>
                <a:off x="7831" y="2845"/>
                <a:ext cx="1950" cy="1730"/>
                <a:chOff x="7942" y="5533"/>
                <a:chExt cx="1950" cy="1730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7942" y="5533"/>
                  <a:ext cx="1950" cy="17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接触器</a:t>
                  </a:r>
                  <a:r>
                    <a:rPr lang="en-US" altLang="zh-CN" sz="1200"/>
                    <a:t>1</a:t>
                  </a:r>
                  <a:endParaRPr lang="en-US" altLang="zh-CN" sz="1200"/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8324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169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A</a:t>
                  </a:r>
                  <a:endParaRPr lang="en-US" altLang="zh-CN" sz="1000"/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8688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533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</a:t>
                  </a:r>
                  <a:endParaRPr lang="en-US" altLang="zh-CN" sz="1000"/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9052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897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</a:t>
                  </a:r>
                  <a:endParaRPr lang="en-US" altLang="zh-CN" sz="1000"/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9416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5" name="文本框 224"/>
                <p:cNvSpPr txBox="1"/>
                <p:nvPr/>
              </p:nvSpPr>
              <p:spPr>
                <a:xfrm>
                  <a:off x="9261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N</a:t>
                  </a:r>
                  <a:endParaRPr lang="en-US" altLang="zh-CN" sz="1000"/>
                </a:p>
              </p:txBody>
            </p:sp>
            <p:grpSp>
              <p:nvGrpSpPr>
                <p:cNvPr id="226" name="组合 225"/>
                <p:cNvGrpSpPr/>
                <p:nvPr/>
              </p:nvGrpSpPr>
              <p:grpSpPr>
                <a:xfrm>
                  <a:off x="8174" y="5609"/>
                  <a:ext cx="1562" cy="430"/>
                  <a:chOff x="8174" y="5894"/>
                  <a:chExt cx="1562" cy="430"/>
                </a:xfrm>
              </p:grpSpPr>
              <p:sp>
                <p:nvSpPr>
                  <p:cNvPr id="227" name="椭圆 226"/>
                  <p:cNvSpPr/>
                  <p:nvPr/>
                </p:nvSpPr>
                <p:spPr>
                  <a:xfrm>
                    <a:off x="8324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" name="椭圆 227"/>
                  <p:cNvSpPr/>
                  <p:nvPr/>
                </p:nvSpPr>
                <p:spPr>
                  <a:xfrm>
                    <a:off x="8688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椭圆 228"/>
                  <p:cNvSpPr/>
                  <p:nvPr/>
                </p:nvSpPr>
                <p:spPr>
                  <a:xfrm>
                    <a:off x="9052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椭圆 229"/>
                  <p:cNvSpPr/>
                  <p:nvPr/>
                </p:nvSpPr>
                <p:spPr>
                  <a:xfrm>
                    <a:off x="9416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文本框 230"/>
                  <p:cNvSpPr txBox="1"/>
                  <p:nvPr/>
                </p:nvSpPr>
                <p:spPr>
                  <a:xfrm>
                    <a:off x="8174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232" name="文本框 231"/>
                  <p:cNvSpPr txBox="1"/>
                  <p:nvPr/>
                </p:nvSpPr>
                <p:spPr>
                  <a:xfrm>
                    <a:off x="8538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233" name="文本框 232"/>
                  <p:cNvSpPr txBox="1"/>
                  <p:nvPr/>
                </p:nvSpPr>
                <p:spPr>
                  <a:xfrm>
                    <a:off x="8902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234" name="文本框 233"/>
                  <p:cNvSpPr txBox="1"/>
                  <p:nvPr/>
                </p:nvSpPr>
                <p:spPr>
                  <a:xfrm>
                    <a:off x="9266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</p:grpSp>
          </p:grpSp>
          <p:cxnSp>
            <p:nvCxnSpPr>
              <p:cNvPr id="383" name="直接连接符 382"/>
              <p:cNvCxnSpPr/>
              <p:nvPr/>
            </p:nvCxnSpPr>
            <p:spPr>
              <a:xfrm>
                <a:off x="8273" y="1380"/>
                <a:ext cx="0" cy="1529"/>
              </a:xfrm>
              <a:prstGeom prst="line">
                <a:avLst/>
              </a:prstGeom>
              <a:ln w="508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8639" y="1380"/>
                <a:ext cx="0" cy="1529"/>
              </a:xfrm>
              <a:prstGeom prst="line">
                <a:avLst/>
              </a:prstGeom>
              <a:ln w="508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/>
            </p:nvCxnSpPr>
            <p:spPr>
              <a:xfrm>
                <a:off x="9005" y="1380"/>
                <a:ext cx="0" cy="152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/>
            </p:nvCxnSpPr>
            <p:spPr>
              <a:xfrm>
                <a:off x="9371" y="1380"/>
                <a:ext cx="0" cy="1529"/>
              </a:xfrm>
              <a:prstGeom prst="lin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组合 390"/>
              <p:cNvGrpSpPr/>
              <p:nvPr/>
            </p:nvGrpSpPr>
            <p:grpSpPr>
              <a:xfrm>
                <a:off x="8277" y="4502"/>
                <a:ext cx="1098" cy="1528"/>
                <a:chOff x="8292" y="4442"/>
                <a:chExt cx="1098" cy="1528"/>
              </a:xfrm>
            </p:grpSpPr>
            <p:cxnSp>
              <p:nvCxnSpPr>
                <p:cNvPr id="387" name="直接连接符 386"/>
                <p:cNvCxnSpPr/>
                <p:nvPr/>
              </p:nvCxnSpPr>
              <p:spPr>
                <a:xfrm>
                  <a:off x="8292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连接符 387"/>
                <p:cNvCxnSpPr/>
                <p:nvPr/>
              </p:nvCxnSpPr>
              <p:spPr>
                <a:xfrm>
                  <a:off x="8658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接连接符 388"/>
                <p:cNvCxnSpPr/>
                <p:nvPr/>
              </p:nvCxnSpPr>
              <p:spPr>
                <a:xfrm>
                  <a:off x="9024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直接连接符 389"/>
                <p:cNvCxnSpPr/>
                <p:nvPr/>
              </p:nvCxnSpPr>
              <p:spPr>
                <a:xfrm>
                  <a:off x="9390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2" name="组合 391"/>
              <p:cNvGrpSpPr/>
              <p:nvPr/>
            </p:nvGrpSpPr>
            <p:grpSpPr>
              <a:xfrm>
                <a:off x="8292" y="7673"/>
                <a:ext cx="1098" cy="1528"/>
                <a:chOff x="8292" y="4442"/>
                <a:chExt cx="1098" cy="1528"/>
              </a:xfrm>
            </p:grpSpPr>
            <p:cxnSp>
              <p:nvCxnSpPr>
                <p:cNvPr id="393" name="直接连接符 392"/>
                <p:cNvCxnSpPr/>
                <p:nvPr/>
              </p:nvCxnSpPr>
              <p:spPr>
                <a:xfrm>
                  <a:off x="8292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直接连接符 393"/>
                <p:cNvCxnSpPr/>
                <p:nvPr/>
              </p:nvCxnSpPr>
              <p:spPr>
                <a:xfrm>
                  <a:off x="8658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直接连接符 394"/>
                <p:cNvCxnSpPr/>
                <p:nvPr/>
              </p:nvCxnSpPr>
              <p:spPr>
                <a:xfrm>
                  <a:off x="9024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直接连接符 395"/>
                <p:cNvCxnSpPr/>
                <p:nvPr/>
              </p:nvCxnSpPr>
              <p:spPr>
                <a:xfrm>
                  <a:off x="9390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6" name="圆角矩形 505"/>
            <p:cNvSpPr/>
            <p:nvPr/>
          </p:nvSpPr>
          <p:spPr>
            <a:xfrm>
              <a:off x="7837" y="3295"/>
              <a:ext cx="309" cy="6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线包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508" name="组合 507"/>
          <p:cNvGrpSpPr/>
          <p:nvPr/>
        </p:nvGrpSpPr>
        <p:grpSpPr>
          <a:xfrm>
            <a:off x="8756650" y="1031875"/>
            <a:ext cx="1352550" cy="5731510"/>
            <a:chOff x="7831" y="1380"/>
            <a:chExt cx="2130" cy="9026"/>
          </a:xfrm>
        </p:grpSpPr>
        <p:grpSp>
          <p:nvGrpSpPr>
            <p:cNvPr id="509" name="组合 508"/>
            <p:cNvGrpSpPr/>
            <p:nvPr/>
          </p:nvGrpSpPr>
          <p:grpSpPr>
            <a:xfrm>
              <a:off x="7831" y="1380"/>
              <a:ext cx="2131" cy="9026"/>
              <a:chOff x="7831" y="1380"/>
              <a:chExt cx="2131" cy="9026"/>
            </a:xfrm>
          </p:grpSpPr>
          <p:sp>
            <p:nvSpPr>
              <p:cNvPr id="510" name="圆角矩形 509"/>
              <p:cNvSpPr/>
              <p:nvPr/>
            </p:nvSpPr>
            <p:spPr>
              <a:xfrm>
                <a:off x="7872" y="9206"/>
                <a:ext cx="2090" cy="1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负载</a:t>
                </a:r>
                <a:endParaRPr lang="zh-CN" altLang="en-US" sz="1200"/>
              </a:p>
            </p:txBody>
          </p:sp>
          <p:grpSp>
            <p:nvGrpSpPr>
              <p:cNvPr id="511" name="组合 510"/>
              <p:cNvGrpSpPr/>
              <p:nvPr/>
            </p:nvGrpSpPr>
            <p:grpSpPr>
              <a:xfrm>
                <a:off x="7837" y="5983"/>
                <a:ext cx="1950" cy="1730"/>
                <a:chOff x="7942" y="5533"/>
                <a:chExt cx="1950" cy="1730"/>
              </a:xfrm>
            </p:grpSpPr>
            <p:sp>
              <p:nvSpPr>
                <p:cNvPr id="512" name="圆角矩形 511"/>
                <p:cNvSpPr/>
                <p:nvPr/>
              </p:nvSpPr>
              <p:spPr>
                <a:xfrm>
                  <a:off x="7942" y="5533"/>
                  <a:ext cx="1950" cy="17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主线路开关</a:t>
                  </a:r>
                  <a:r>
                    <a:rPr lang="en-US" altLang="zh-CN" sz="1200"/>
                    <a:t>2</a:t>
                  </a:r>
                  <a:endParaRPr lang="en-US" altLang="zh-CN" sz="1200"/>
                </a:p>
              </p:txBody>
            </p:sp>
            <p:sp>
              <p:nvSpPr>
                <p:cNvPr id="513" name="椭圆 512"/>
                <p:cNvSpPr/>
                <p:nvPr/>
              </p:nvSpPr>
              <p:spPr>
                <a:xfrm>
                  <a:off x="8324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4" name="文本框 513"/>
                <p:cNvSpPr txBox="1"/>
                <p:nvPr/>
              </p:nvSpPr>
              <p:spPr>
                <a:xfrm>
                  <a:off x="8169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A</a:t>
                  </a:r>
                  <a:endParaRPr lang="en-US" altLang="zh-CN" sz="1000"/>
                </a:p>
              </p:txBody>
            </p:sp>
            <p:sp>
              <p:nvSpPr>
                <p:cNvPr id="515" name="椭圆 514"/>
                <p:cNvSpPr/>
                <p:nvPr/>
              </p:nvSpPr>
              <p:spPr>
                <a:xfrm>
                  <a:off x="8688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6" name="文本框 515"/>
                <p:cNvSpPr txBox="1"/>
                <p:nvPr/>
              </p:nvSpPr>
              <p:spPr>
                <a:xfrm>
                  <a:off x="8533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</a:t>
                  </a:r>
                  <a:endParaRPr lang="en-US" altLang="zh-CN" sz="1000"/>
                </a:p>
              </p:txBody>
            </p:sp>
            <p:sp>
              <p:nvSpPr>
                <p:cNvPr id="517" name="椭圆 516"/>
                <p:cNvSpPr/>
                <p:nvPr/>
              </p:nvSpPr>
              <p:spPr>
                <a:xfrm>
                  <a:off x="9052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8" name="文本框 517"/>
                <p:cNvSpPr txBox="1"/>
                <p:nvPr/>
              </p:nvSpPr>
              <p:spPr>
                <a:xfrm>
                  <a:off x="8897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</a:t>
                  </a:r>
                  <a:endParaRPr lang="en-US" altLang="zh-CN" sz="1000"/>
                </a:p>
              </p:txBody>
            </p:sp>
            <p:sp>
              <p:nvSpPr>
                <p:cNvPr id="519" name="椭圆 518"/>
                <p:cNvSpPr/>
                <p:nvPr/>
              </p:nvSpPr>
              <p:spPr>
                <a:xfrm>
                  <a:off x="9416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0" name="文本框 519"/>
                <p:cNvSpPr txBox="1"/>
                <p:nvPr/>
              </p:nvSpPr>
              <p:spPr>
                <a:xfrm>
                  <a:off x="9261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N</a:t>
                  </a:r>
                  <a:endParaRPr lang="en-US" altLang="zh-CN" sz="1000"/>
                </a:p>
              </p:txBody>
            </p:sp>
            <p:grpSp>
              <p:nvGrpSpPr>
                <p:cNvPr id="521" name="组合 520"/>
                <p:cNvGrpSpPr/>
                <p:nvPr/>
              </p:nvGrpSpPr>
              <p:grpSpPr>
                <a:xfrm>
                  <a:off x="8174" y="5609"/>
                  <a:ext cx="1562" cy="430"/>
                  <a:chOff x="8174" y="5894"/>
                  <a:chExt cx="1562" cy="430"/>
                </a:xfrm>
              </p:grpSpPr>
              <p:sp>
                <p:nvSpPr>
                  <p:cNvPr id="522" name="椭圆 521"/>
                  <p:cNvSpPr/>
                  <p:nvPr/>
                </p:nvSpPr>
                <p:spPr>
                  <a:xfrm>
                    <a:off x="8324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3" name="椭圆 522"/>
                  <p:cNvSpPr/>
                  <p:nvPr/>
                </p:nvSpPr>
                <p:spPr>
                  <a:xfrm>
                    <a:off x="8688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4" name="椭圆 523"/>
                  <p:cNvSpPr/>
                  <p:nvPr/>
                </p:nvSpPr>
                <p:spPr>
                  <a:xfrm>
                    <a:off x="9052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5" name="椭圆 524"/>
                  <p:cNvSpPr/>
                  <p:nvPr/>
                </p:nvSpPr>
                <p:spPr>
                  <a:xfrm>
                    <a:off x="9416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6" name="文本框 525"/>
                  <p:cNvSpPr txBox="1"/>
                  <p:nvPr/>
                </p:nvSpPr>
                <p:spPr>
                  <a:xfrm>
                    <a:off x="8174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27" name="文本框 526"/>
                  <p:cNvSpPr txBox="1"/>
                  <p:nvPr/>
                </p:nvSpPr>
                <p:spPr>
                  <a:xfrm>
                    <a:off x="8538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28" name="文本框 527"/>
                  <p:cNvSpPr txBox="1"/>
                  <p:nvPr/>
                </p:nvSpPr>
                <p:spPr>
                  <a:xfrm>
                    <a:off x="8902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29" name="文本框 528"/>
                  <p:cNvSpPr txBox="1"/>
                  <p:nvPr/>
                </p:nvSpPr>
                <p:spPr>
                  <a:xfrm>
                    <a:off x="9266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</p:grpSp>
          </p:grpSp>
          <p:grpSp>
            <p:nvGrpSpPr>
              <p:cNvPr id="530" name="组合 529"/>
              <p:cNvGrpSpPr/>
              <p:nvPr/>
            </p:nvGrpSpPr>
            <p:grpSpPr>
              <a:xfrm>
                <a:off x="7831" y="2845"/>
                <a:ext cx="1950" cy="1730"/>
                <a:chOff x="7942" y="5533"/>
                <a:chExt cx="1950" cy="1730"/>
              </a:xfrm>
            </p:grpSpPr>
            <p:sp>
              <p:nvSpPr>
                <p:cNvPr id="531" name="圆角矩形 530"/>
                <p:cNvSpPr/>
                <p:nvPr/>
              </p:nvSpPr>
              <p:spPr>
                <a:xfrm>
                  <a:off x="7942" y="5533"/>
                  <a:ext cx="1950" cy="17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接触器</a:t>
                  </a:r>
                  <a:r>
                    <a:rPr lang="en-US" altLang="zh-CN" sz="1200"/>
                    <a:t>2</a:t>
                  </a:r>
                  <a:endParaRPr lang="en-US" altLang="zh-CN" sz="1200"/>
                </a:p>
              </p:txBody>
            </p:sp>
            <p:sp>
              <p:nvSpPr>
                <p:cNvPr id="532" name="椭圆 531"/>
                <p:cNvSpPr/>
                <p:nvPr/>
              </p:nvSpPr>
              <p:spPr>
                <a:xfrm>
                  <a:off x="8324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3" name="文本框 532"/>
                <p:cNvSpPr txBox="1"/>
                <p:nvPr/>
              </p:nvSpPr>
              <p:spPr>
                <a:xfrm>
                  <a:off x="8169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A</a:t>
                  </a:r>
                  <a:endParaRPr lang="en-US" altLang="zh-CN" sz="1000"/>
                </a:p>
              </p:txBody>
            </p:sp>
            <p:sp>
              <p:nvSpPr>
                <p:cNvPr id="534" name="椭圆 533"/>
                <p:cNvSpPr/>
                <p:nvPr/>
              </p:nvSpPr>
              <p:spPr>
                <a:xfrm>
                  <a:off x="8688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5" name="文本框 534"/>
                <p:cNvSpPr txBox="1"/>
                <p:nvPr/>
              </p:nvSpPr>
              <p:spPr>
                <a:xfrm>
                  <a:off x="8533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</a:t>
                  </a:r>
                  <a:endParaRPr lang="en-US" altLang="zh-CN" sz="1000"/>
                </a:p>
              </p:txBody>
            </p:sp>
            <p:sp>
              <p:nvSpPr>
                <p:cNvPr id="536" name="椭圆 535"/>
                <p:cNvSpPr/>
                <p:nvPr/>
              </p:nvSpPr>
              <p:spPr>
                <a:xfrm>
                  <a:off x="9052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7" name="文本框 536"/>
                <p:cNvSpPr txBox="1"/>
                <p:nvPr/>
              </p:nvSpPr>
              <p:spPr>
                <a:xfrm>
                  <a:off x="8897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</a:t>
                  </a:r>
                  <a:endParaRPr lang="en-US" altLang="zh-CN" sz="1000"/>
                </a:p>
              </p:txBody>
            </p:sp>
            <p:sp>
              <p:nvSpPr>
                <p:cNvPr id="538" name="椭圆 537"/>
                <p:cNvSpPr/>
                <p:nvPr/>
              </p:nvSpPr>
              <p:spPr>
                <a:xfrm>
                  <a:off x="9416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9" name="文本框 538"/>
                <p:cNvSpPr txBox="1"/>
                <p:nvPr/>
              </p:nvSpPr>
              <p:spPr>
                <a:xfrm>
                  <a:off x="9261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N</a:t>
                  </a:r>
                  <a:endParaRPr lang="en-US" altLang="zh-CN" sz="1000"/>
                </a:p>
              </p:txBody>
            </p:sp>
            <p:grpSp>
              <p:nvGrpSpPr>
                <p:cNvPr id="540" name="组合 539"/>
                <p:cNvGrpSpPr/>
                <p:nvPr/>
              </p:nvGrpSpPr>
              <p:grpSpPr>
                <a:xfrm>
                  <a:off x="8174" y="5609"/>
                  <a:ext cx="1562" cy="430"/>
                  <a:chOff x="8174" y="5894"/>
                  <a:chExt cx="1562" cy="430"/>
                </a:xfrm>
              </p:grpSpPr>
              <p:sp>
                <p:nvSpPr>
                  <p:cNvPr id="541" name="椭圆 540"/>
                  <p:cNvSpPr/>
                  <p:nvPr/>
                </p:nvSpPr>
                <p:spPr>
                  <a:xfrm>
                    <a:off x="8324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2" name="椭圆 541"/>
                  <p:cNvSpPr/>
                  <p:nvPr/>
                </p:nvSpPr>
                <p:spPr>
                  <a:xfrm>
                    <a:off x="8688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3" name="椭圆 542"/>
                  <p:cNvSpPr/>
                  <p:nvPr/>
                </p:nvSpPr>
                <p:spPr>
                  <a:xfrm>
                    <a:off x="9052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4" name="椭圆 543"/>
                  <p:cNvSpPr/>
                  <p:nvPr/>
                </p:nvSpPr>
                <p:spPr>
                  <a:xfrm>
                    <a:off x="9416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5" name="文本框 544"/>
                  <p:cNvSpPr txBox="1"/>
                  <p:nvPr/>
                </p:nvSpPr>
                <p:spPr>
                  <a:xfrm>
                    <a:off x="8174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46" name="文本框 545"/>
                  <p:cNvSpPr txBox="1"/>
                  <p:nvPr/>
                </p:nvSpPr>
                <p:spPr>
                  <a:xfrm>
                    <a:off x="8538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47" name="文本框 546"/>
                  <p:cNvSpPr txBox="1"/>
                  <p:nvPr/>
                </p:nvSpPr>
                <p:spPr>
                  <a:xfrm>
                    <a:off x="8902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48" name="文本框 547"/>
                  <p:cNvSpPr txBox="1"/>
                  <p:nvPr/>
                </p:nvSpPr>
                <p:spPr>
                  <a:xfrm>
                    <a:off x="9266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</p:grpSp>
          </p:grpSp>
          <p:cxnSp>
            <p:nvCxnSpPr>
              <p:cNvPr id="549" name="直接连接符 548"/>
              <p:cNvCxnSpPr/>
              <p:nvPr/>
            </p:nvCxnSpPr>
            <p:spPr>
              <a:xfrm>
                <a:off x="8273" y="1380"/>
                <a:ext cx="0" cy="1529"/>
              </a:xfrm>
              <a:prstGeom prst="line">
                <a:avLst/>
              </a:prstGeom>
              <a:ln w="508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接连接符 549"/>
              <p:cNvCxnSpPr/>
              <p:nvPr/>
            </p:nvCxnSpPr>
            <p:spPr>
              <a:xfrm>
                <a:off x="8639" y="1380"/>
                <a:ext cx="0" cy="1529"/>
              </a:xfrm>
              <a:prstGeom prst="line">
                <a:avLst/>
              </a:prstGeom>
              <a:ln w="508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接连接符 550"/>
              <p:cNvCxnSpPr/>
              <p:nvPr/>
            </p:nvCxnSpPr>
            <p:spPr>
              <a:xfrm>
                <a:off x="9005" y="1380"/>
                <a:ext cx="0" cy="152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接连接符 551"/>
              <p:cNvCxnSpPr/>
              <p:nvPr/>
            </p:nvCxnSpPr>
            <p:spPr>
              <a:xfrm>
                <a:off x="9371" y="1380"/>
                <a:ext cx="0" cy="1529"/>
              </a:xfrm>
              <a:prstGeom prst="lin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3" name="组合 552"/>
              <p:cNvGrpSpPr/>
              <p:nvPr/>
            </p:nvGrpSpPr>
            <p:grpSpPr>
              <a:xfrm>
                <a:off x="8277" y="4502"/>
                <a:ext cx="1098" cy="1528"/>
                <a:chOff x="8292" y="4442"/>
                <a:chExt cx="1098" cy="1528"/>
              </a:xfrm>
            </p:grpSpPr>
            <p:cxnSp>
              <p:nvCxnSpPr>
                <p:cNvPr id="554" name="直接连接符 553"/>
                <p:cNvCxnSpPr/>
                <p:nvPr/>
              </p:nvCxnSpPr>
              <p:spPr>
                <a:xfrm>
                  <a:off x="8292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直接连接符 554"/>
                <p:cNvCxnSpPr/>
                <p:nvPr/>
              </p:nvCxnSpPr>
              <p:spPr>
                <a:xfrm>
                  <a:off x="8658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直接连接符 555"/>
                <p:cNvCxnSpPr/>
                <p:nvPr/>
              </p:nvCxnSpPr>
              <p:spPr>
                <a:xfrm>
                  <a:off x="9024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直接连接符 556"/>
                <p:cNvCxnSpPr/>
                <p:nvPr/>
              </p:nvCxnSpPr>
              <p:spPr>
                <a:xfrm>
                  <a:off x="9390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8" name="组合 557"/>
              <p:cNvGrpSpPr/>
              <p:nvPr/>
            </p:nvGrpSpPr>
            <p:grpSpPr>
              <a:xfrm>
                <a:off x="8292" y="7673"/>
                <a:ext cx="1098" cy="1528"/>
                <a:chOff x="8292" y="4442"/>
                <a:chExt cx="1098" cy="1528"/>
              </a:xfrm>
            </p:grpSpPr>
            <p:cxnSp>
              <p:nvCxnSpPr>
                <p:cNvPr id="559" name="直接连接符 558"/>
                <p:cNvCxnSpPr/>
                <p:nvPr/>
              </p:nvCxnSpPr>
              <p:spPr>
                <a:xfrm>
                  <a:off x="8292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直接连接符 559"/>
                <p:cNvCxnSpPr/>
                <p:nvPr/>
              </p:nvCxnSpPr>
              <p:spPr>
                <a:xfrm>
                  <a:off x="8658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直接连接符 560"/>
                <p:cNvCxnSpPr/>
                <p:nvPr/>
              </p:nvCxnSpPr>
              <p:spPr>
                <a:xfrm>
                  <a:off x="9024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直接连接符 561"/>
                <p:cNvCxnSpPr/>
                <p:nvPr/>
              </p:nvCxnSpPr>
              <p:spPr>
                <a:xfrm>
                  <a:off x="9390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3" name="圆角矩形 562"/>
            <p:cNvSpPr/>
            <p:nvPr/>
          </p:nvSpPr>
          <p:spPr>
            <a:xfrm>
              <a:off x="7837" y="3295"/>
              <a:ext cx="309" cy="6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线包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564" name="组合 563"/>
          <p:cNvGrpSpPr/>
          <p:nvPr/>
        </p:nvGrpSpPr>
        <p:grpSpPr>
          <a:xfrm>
            <a:off x="10697845" y="1031875"/>
            <a:ext cx="1352550" cy="5731510"/>
            <a:chOff x="7831" y="1380"/>
            <a:chExt cx="2130" cy="9026"/>
          </a:xfrm>
        </p:grpSpPr>
        <p:grpSp>
          <p:nvGrpSpPr>
            <p:cNvPr id="565" name="组合 564"/>
            <p:cNvGrpSpPr/>
            <p:nvPr/>
          </p:nvGrpSpPr>
          <p:grpSpPr>
            <a:xfrm>
              <a:off x="7831" y="1380"/>
              <a:ext cx="2131" cy="9026"/>
              <a:chOff x="7831" y="1380"/>
              <a:chExt cx="2131" cy="9026"/>
            </a:xfrm>
          </p:grpSpPr>
          <p:sp>
            <p:nvSpPr>
              <p:cNvPr id="566" name="圆角矩形 565"/>
              <p:cNvSpPr/>
              <p:nvPr/>
            </p:nvSpPr>
            <p:spPr>
              <a:xfrm>
                <a:off x="7872" y="9206"/>
                <a:ext cx="2090" cy="1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负载</a:t>
                </a:r>
                <a:endParaRPr lang="zh-CN" altLang="en-US" sz="1200"/>
              </a:p>
            </p:txBody>
          </p:sp>
          <p:grpSp>
            <p:nvGrpSpPr>
              <p:cNvPr id="567" name="组合 566"/>
              <p:cNvGrpSpPr/>
              <p:nvPr/>
            </p:nvGrpSpPr>
            <p:grpSpPr>
              <a:xfrm>
                <a:off x="7837" y="5983"/>
                <a:ext cx="1950" cy="1730"/>
                <a:chOff x="7942" y="5533"/>
                <a:chExt cx="1950" cy="1730"/>
              </a:xfrm>
            </p:grpSpPr>
            <p:sp>
              <p:nvSpPr>
                <p:cNvPr id="568" name="圆角矩形 567"/>
                <p:cNvSpPr/>
                <p:nvPr/>
              </p:nvSpPr>
              <p:spPr>
                <a:xfrm>
                  <a:off x="7942" y="5533"/>
                  <a:ext cx="1950" cy="17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主线路开关</a:t>
                  </a:r>
                  <a:r>
                    <a:rPr lang="en-US" altLang="zh-CN" sz="1200"/>
                    <a:t>3</a:t>
                  </a:r>
                  <a:endParaRPr lang="en-US" altLang="zh-CN" sz="1200"/>
                </a:p>
              </p:txBody>
            </p:sp>
            <p:sp>
              <p:nvSpPr>
                <p:cNvPr id="569" name="椭圆 568"/>
                <p:cNvSpPr/>
                <p:nvPr/>
              </p:nvSpPr>
              <p:spPr>
                <a:xfrm>
                  <a:off x="8324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0" name="文本框 569"/>
                <p:cNvSpPr txBox="1"/>
                <p:nvPr/>
              </p:nvSpPr>
              <p:spPr>
                <a:xfrm>
                  <a:off x="8169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A</a:t>
                  </a:r>
                  <a:endParaRPr lang="en-US" altLang="zh-CN" sz="1000"/>
                </a:p>
              </p:txBody>
            </p:sp>
            <p:sp>
              <p:nvSpPr>
                <p:cNvPr id="571" name="椭圆 570"/>
                <p:cNvSpPr/>
                <p:nvPr/>
              </p:nvSpPr>
              <p:spPr>
                <a:xfrm>
                  <a:off x="8688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2" name="文本框 571"/>
                <p:cNvSpPr txBox="1"/>
                <p:nvPr/>
              </p:nvSpPr>
              <p:spPr>
                <a:xfrm>
                  <a:off x="8533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</a:t>
                  </a:r>
                  <a:endParaRPr lang="en-US" altLang="zh-CN" sz="1000"/>
                </a:p>
              </p:txBody>
            </p:sp>
            <p:sp>
              <p:nvSpPr>
                <p:cNvPr id="573" name="椭圆 572"/>
                <p:cNvSpPr/>
                <p:nvPr/>
              </p:nvSpPr>
              <p:spPr>
                <a:xfrm>
                  <a:off x="9052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4" name="文本框 573"/>
                <p:cNvSpPr txBox="1"/>
                <p:nvPr/>
              </p:nvSpPr>
              <p:spPr>
                <a:xfrm>
                  <a:off x="8897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</a:t>
                  </a:r>
                  <a:endParaRPr lang="en-US" altLang="zh-CN" sz="1000"/>
                </a:p>
              </p:txBody>
            </p:sp>
            <p:sp>
              <p:nvSpPr>
                <p:cNvPr id="575" name="椭圆 574"/>
                <p:cNvSpPr/>
                <p:nvPr/>
              </p:nvSpPr>
              <p:spPr>
                <a:xfrm>
                  <a:off x="9416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6" name="文本框 575"/>
                <p:cNvSpPr txBox="1"/>
                <p:nvPr/>
              </p:nvSpPr>
              <p:spPr>
                <a:xfrm>
                  <a:off x="9261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N</a:t>
                  </a:r>
                  <a:endParaRPr lang="en-US" altLang="zh-CN" sz="1000"/>
                </a:p>
              </p:txBody>
            </p:sp>
            <p:grpSp>
              <p:nvGrpSpPr>
                <p:cNvPr id="577" name="组合 576"/>
                <p:cNvGrpSpPr/>
                <p:nvPr/>
              </p:nvGrpSpPr>
              <p:grpSpPr>
                <a:xfrm>
                  <a:off x="8174" y="5609"/>
                  <a:ext cx="1562" cy="430"/>
                  <a:chOff x="8174" y="5894"/>
                  <a:chExt cx="1562" cy="430"/>
                </a:xfrm>
              </p:grpSpPr>
              <p:sp>
                <p:nvSpPr>
                  <p:cNvPr id="578" name="椭圆 577"/>
                  <p:cNvSpPr/>
                  <p:nvPr/>
                </p:nvSpPr>
                <p:spPr>
                  <a:xfrm>
                    <a:off x="8324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9" name="椭圆 578"/>
                  <p:cNvSpPr/>
                  <p:nvPr/>
                </p:nvSpPr>
                <p:spPr>
                  <a:xfrm>
                    <a:off x="8688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0" name="椭圆 579"/>
                  <p:cNvSpPr/>
                  <p:nvPr/>
                </p:nvSpPr>
                <p:spPr>
                  <a:xfrm>
                    <a:off x="9052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1" name="椭圆 580"/>
                  <p:cNvSpPr/>
                  <p:nvPr/>
                </p:nvSpPr>
                <p:spPr>
                  <a:xfrm>
                    <a:off x="9416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2" name="文本框 581"/>
                  <p:cNvSpPr txBox="1"/>
                  <p:nvPr/>
                </p:nvSpPr>
                <p:spPr>
                  <a:xfrm>
                    <a:off x="8174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583" name="文本框 582"/>
                  <p:cNvSpPr txBox="1"/>
                  <p:nvPr/>
                </p:nvSpPr>
                <p:spPr>
                  <a:xfrm>
                    <a:off x="8538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584" name="文本框 583"/>
                  <p:cNvSpPr txBox="1"/>
                  <p:nvPr/>
                </p:nvSpPr>
                <p:spPr>
                  <a:xfrm>
                    <a:off x="8902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585" name="文本框 584"/>
                  <p:cNvSpPr txBox="1"/>
                  <p:nvPr/>
                </p:nvSpPr>
                <p:spPr>
                  <a:xfrm>
                    <a:off x="9266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</p:grpSp>
          </p:grpSp>
          <p:grpSp>
            <p:nvGrpSpPr>
              <p:cNvPr id="586" name="组合 585"/>
              <p:cNvGrpSpPr/>
              <p:nvPr/>
            </p:nvGrpSpPr>
            <p:grpSpPr>
              <a:xfrm>
                <a:off x="7831" y="2845"/>
                <a:ext cx="1950" cy="1730"/>
                <a:chOff x="7942" y="5533"/>
                <a:chExt cx="1950" cy="1730"/>
              </a:xfrm>
            </p:grpSpPr>
            <p:sp>
              <p:nvSpPr>
                <p:cNvPr id="587" name="圆角矩形 586"/>
                <p:cNvSpPr/>
                <p:nvPr/>
              </p:nvSpPr>
              <p:spPr>
                <a:xfrm>
                  <a:off x="7942" y="5533"/>
                  <a:ext cx="1950" cy="173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接触器</a:t>
                  </a:r>
                  <a:r>
                    <a:rPr lang="en-US" altLang="zh-CN" sz="1200"/>
                    <a:t>3</a:t>
                  </a:r>
                  <a:endParaRPr lang="en-US" altLang="zh-CN" sz="1200"/>
                </a:p>
              </p:txBody>
            </p:sp>
            <p:sp>
              <p:nvSpPr>
                <p:cNvPr id="588" name="椭圆 587"/>
                <p:cNvSpPr/>
                <p:nvPr/>
              </p:nvSpPr>
              <p:spPr>
                <a:xfrm>
                  <a:off x="8324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9" name="文本框 588"/>
                <p:cNvSpPr txBox="1"/>
                <p:nvPr/>
              </p:nvSpPr>
              <p:spPr>
                <a:xfrm>
                  <a:off x="8169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A</a:t>
                  </a:r>
                  <a:endParaRPr lang="en-US" altLang="zh-CN" sz="1000"/>
                </a:p>
              </p:txBody>
            </p:sp>
            <p:sp>
              <p:nvSpPr>
                <p:cNvPr id="590" name="椭圆 589"/>
                <p:cNvSpPr/>
                <p:nvPr/>
              </p:nvSpPr>
              <p:spPr>
                <a:xfrm>
                  <a:off x="8688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1" name="文本框 590"/>
                <p:cNvSpPr txBox="1"/>
                <p:nvPr/>
              </p:nvSpPr>
              <p:spPr>
                <a:xfrm>
                  <a:off x="8533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</a:t>
                  </a:r>
                  <a:endParaRPr lang="en-US" altLang="zh-CN" sz="1000"/>
                </a:p>
              </p:txBody>
            </p:sp>
            <p:sp>
              <p:nvSpPr>
                <p:cNvPr id="592" name="椭圆 591"/>
                <p:cNvSpPr/>
                <p:nvPr/>
              </p:nvSpPr>
              <p:spPr>
                <a:xfrm>
                  <a:off x="9052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3" name="文本框 592"/>
                <p:cNvSpPr txBox="1"/>
                <p:nvPr/>
              </p:nvSpPr>
              <p:spPr>
                <a:xfrm>
                  <a:off x="8897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</a:t>
                  </a:r>
                  <a:endParaRPr lang="en-US" altLang="zh-CN" sz="1000"/>
                </a:p>
              </p:txBody>
            </p:sp>
            <p:sp>
              <p:nvSpPr>
                <p:cNvPr id="594" name="椭圆 593"/>
                <p:cNvSpPr/>
                <p:nvPr/>
              </p:nvSpPr>
              <p:spPr>
                <a:xfrm>
                  <a:off x="9416" y="708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5" name="文本框 594"/>
                <p:cNvSpPr txBox="1"/>
                <p:nvPr/>
              </p:nvSpPr>
              <p:spPr>
                <a:xfrm>
                  <a:off x="9261" y="6788"/>
                  <a:ext cx="4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N</a:t>
                  </a:r>
                  <a:endParaRPr lang="en-US" altLang="zh-CN" sz="1000"/>
                </a:p>
              </p:txBody>
            </p:sp>
            <p:grpSp>
              <p:nvGrpSpPr>
                <p:cNvPr id="596" name="组合 595"/>
                <p:cNvGrpSpPr/>
                <p:nvPr/>
              </p:nvGrpSpPr>
              <p:grpSpPr>
                <a:xfrm>
                  <a:off x="8174" y="5609"/>
                  <a:ext cx="1562" cy="430"/>
                  <a:chOff x="8174" y="5894"/>
                  <a:chExt cx="1562" cy="430"/>
                </a:xfrm>
              </p:grpSpPr>
              <p:sp>
                <p:nvSpPr>
                  <p:cNvPr id="597" name="椭圆 596"/>
                  <p:cNvSpPr/>
                  <p:nvPr/>
                </p:nvSpPr>
                <p:spPr>
                  <a:xfrm>
                    <a:off x="8324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8" name="椭圆 597"/>
                  <p:cNvSpPr/>
                  <p:nvPr/>
                </p:nvSpPr>
                <p:spPr>
                  <a:xfrm>
                    <a:off x="8688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9" name="椭圆 598"/>
                  <p:cNvSpPr/>
                  <p:nvPr/>
                </p:nvSpPr>
                <p:spPr>
                  <a:xfrm>
                    <a:off x="9052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0" name="椭圆 599"/>
                  <p:cNvSpPr/>
                  <p:nvPr/>
                </p:nvSpPr>
                <p:spPr>
                  <a:xfrm>
                    <a:off x="9416" y="5894"/>
                    <a:ext cx="120" cy="12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1" name="文本框 600"/>
                  <p:cNvSpPr txBox="1"/>
                  <p:nvPr/>
                </p:nvSpPr>
                <p:spPr>
                  <a:xfrm>
                    <a:off x="8174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A</a:t>
                    </a:r>
                    <a:endParaRPr lang="en-US" altLang="zh-CN" sz="1000"/>
                  </a:p>
                </p:txBody>
              </p:sp>
              <p:sp>
                <p:nvSpPr>
                  <p:cNvPr id="602" name="文本框 601"/>
                  <p:cNvSpPr txBox="1"/>
                  <p:nvPr/>
                </p:nvSpPr>
                <p:spPr>
                  <a:xfrm>
                    <a:off x="8538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B</a:t>
                    </a:r>
                    <a:endParaRPr lang="en-US" altLang="zh-CN" sz="1000"/>
                  </a:p>
                </p:txBody>
              </p:sp>
              <p:sp>
                <p:nvSpPr>
                  <p:cNvPr id="603" name="文本框 602"/>
                  <p:cNvSpPr txBox="1"/>
                  <p:nvPr/>
                </p:nvSpPr>
                <p:spPr>
                  <a:xfrm>
                    <a:off x="8902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C</a:t>
                    </a:r>
                    <a:endParaRPr lang="en-US" altLang="zh-CN" sz="1000"/>
                  </a:p>
                </p:txBody>
              </p:sp>
              <p:sp>
                <p:nvSpPr>
                  <p:cNvPr id="604" name="文本框 603"/>
                  <p:cNvSpPr txBox="1"/>
                  <p:nvPr/>
                </p:nvSpPr>
                <p:spPr>
                  <a:xfrm>
                    <a:off x="9266" y="5938"/>
                    <a:ext cx="470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N</a:t>
                    </a:r>
                    <a:endParaRPr lang="en-US" altLang="zh-CN" sz="1000"/>
                  </a:p>
                </p:txBody>
              </p:sp>
            </p:grpSp>
          </p:grpSp>
          <p:cxnSp>
            <p:nvCxnSpPr>
              <p:cNvPr id="605" name="直接连接符 604"/>
              <p:cNvCxnSpPr/>
              <p:nvPr/>
            </p:nvCxnSpPr>
            <p:spPr>
              <a:xfrm>
                <a:off x="8273" y="1380"/>
                <a:ext cx="0" cy="1529"/>
              </a:xfrm>
              <a:prstGeom prst="line">
                <a:avLst/>
              </a:prstGeom>
              <a:ln w="508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直接连接符 605"/>
              <p:cNvCxnSpPr/>
              <p:nvPr/>
            </p:nvCxnSpPr>
            <p:spPr>
              <a:xfrm>
                <a:off x="8639" y="1380"/>
                <a:ext cx="0" cy="1529"/>
              </a:xfrm>
              <a:prstGeom prst="line">
                <a:avLst/>
              </a:prstGeom>
              <a:ln w="508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直接连接符 606"/>
              <p:cNvCxnSpPr/>
              <p:nvPr/>
            </p:nvCxnSpPr>
            <p:spPr>
              <a:xfrm>
                <a:off x="9005" y="1380"/>
                <a:ext cx="0" cy="152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接连接符 607"/>
              <p:cNvCxnSpPr/>
              <p:nvPr/>
            </p:nvCxnSpPr>
            <p:spPr>
              <a:xfrm>
                <a:off x="9371" y="1380"/>
                <a:ext cx="0" cy="1529"/>
              </a:xfrm>
              <a:prstGeom prst="lin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9" name="组合 608"/>
              <p:cNvGrpSpPr/>
              <p:nvPr/>
            </p:nvGrpSpPr>
            <p:grpSpPr>
              <a:xfrm>
                <a:off x="8277" y="4502"/>
                <a:ext cx="1098" cy="1528"/>
                <a:chOff x="8292" y="4442"/>
                <a:chExt cx="1098" cy="1528"/>
              </a:xfrm>
            </p:grpSpPr>
            <p:cxnSp>
              <p:nvCxnSpPr>
                <p:cNvPr id="610" name="直接连接符 609"/>
                <p:cNvCxnSpPr/>
                <p:nvPr/>
              </p:nvCxnSpPr>
              <p:spPr>
                <a:xfrm>
                  <a:off x="8292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直接连接符 610"/>
                <p:cNvCxnSpPr/>
                <p:nvPr/>
              </p:nvCxnSpPr>
              <p:spPr>
                <a:xfrm>
                  <a:off x="8658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直接连接符 611"/>
                <p:cNvCxnSpPr/>
                <p:nvPr/>
              </p:nvCxnSpPr>
              <p:spPr>
                <a:xfrm>
                  <a:off x="9024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直接连接符 612"/>
                <p:cNvCxnSpPr/>
                <p:nvPr/>
              </p:nvCxnSpPr>
              <p:spPr>
                <a:xfrm>
                  <a:off x="9390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组合 613"/>
              <p:cNvGrpSpPr/>
              <p:nvPr/>
            </p:nvGrpSpPr>
            <p:grpSpPr>
              <a:xfrm>
                <a:off x="8292" y="7673"/>
                <a:ext cx="1098" cy="1528"/>
                <a:chOff x="8292" y="4442"/>
                <a:chExt cx="1098" cy="1528"/>
              </a:xfrm>
            </p:grpSpPr>
            <p:cxnSp>
              <p:nvCxnSpPr>
                <p:cNvPr id="615" name="直接连接符 614"/>
                <p:cNvCxnSpPr/>
                <p:nvPr/>
              </p:nvCxnSpPr>
              <p:spPr>
                <a:xfrm>
                  <a:off x="8292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直接连接符 615"/>
                <p:cNvCxnSpPr/>
                <p:nvPr/>
              </p:nvCxnSpPr>
              <p:spPr>
                <a:xfrm>
                  <a:off x="8658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直接连接符 616"/>
                <p:cNvCxnSpPr/>
                <p:nvPr/>
              </p:nvCxnSpPr>
              <p:spPr>
                <a:xfrm>
                  <a:off x="9024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直接连接符 617"/>
                <p:cNvCxnSpPr/>
                <p:nvPr/>
              </p:nvCxnSpPr>
              <p:spPr>
                <a:xfrm>
                  <a:off x="9390" y="4442"/>
                  <a:ext cx="0" cy="1529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9" name="圆角矩形 618"/>
            <p:cNvSpPr/>
            <p:nvPr/>
          </p:nvSpPr>
          <p:spPr>
            <a:xfrm>
              <a:off x="7837" y="3295"/>
              <a:ext cx="309" cy="6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线包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657" name="组合 656"/>
          <p:cNvGrpSpPr/>
          <p:nvPr/>
        </p:nvGrpSpPr>
        <p:grpSpPr>
          <a:xfrm>
            <a:off x="8329930" y="2362835"/>
            <a:ext cx="429260" cy="1010920"/>
            <a:chOff x="9528" y="3261"/>
            <a:chExt cx="676" cy="1592"/>
          </a:xfrm>
        </p:grpSpPr>
        <p:cxnSp>
          <p:nvCxnSpPr>
            <p:cNvPr id="658" name="直接连接符 657"/>
            <p:cNvCxnSpPr/>
            <p:nvPr/>
          </p:nvCxnSpPr>
          <p:spPr>
            <a:xfrm flipH="1">
              <a:off x="9528" y="3266"/>
              <a:ext cx="676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/>
            <p:cNvCxnSpPr/>
            <p:nvPr/>
          </p:nvCxnSpPr>
          <p:spPr>
            <a:xfrm flipH="1">
              <a:off x="9823" y="3581"/>
              <a:ext cx="369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/>
            <p:cNvCxnSpPr/>
            <p:nvPr/>
          </p:nvCxnSpPr>
          <p:spPr>
            <a:xfrm>
              <a:off x="9528" y="3261"/>
              <a:ext cx="0" cy="1592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/>
            <p:cNvCxnSpPr/>
            <p:nvPr/>
          </p:nvCxnSpPr>
          <p:spPr>
            <a:xfrm>
              <a:off x="9823" y="3576"/>
              <a:ext cx="0" cy="97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2" name="组合 661"/>
          <p:cNvGrpSpPr/>
          <p:nvPr/>
        </p:nvGrpSpPr>
        <p:grpSpPr>
          <a:xfrm>
            <a:off x="10268585" y="2372995"/>
            <a:ext cx="429260" cy="1086485"/>
            <a:chOff x="9528" y="3261"/>
            <a:chExt cx="676" cy="1711"/>
          </a:xfrm>
        </p:grpSpPr>
        <p:cxnSp>
          <p:nvCxnSpPr>
            <p:cNvPr id="663" name="直接连接符 662"/>
            <p:cNvCxnSpPr/>
            <p:nvPr/>
          </p:nvCxnSpPr>
          <p:spPr>
            <a:xfrm flipH="1">
              <a:off x="9528" y="3266"/>
              <a:ext cx="676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/>
            <p:cNvCxnSpPr/>
            <p:nvPr/>
          </p:nvCxnSpPr>
          <p:spPr>
            <a:xfrm flipH="1">
              <a:off x="9823" y="3581"/>
              <a:ext cx="369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/>
            <p:cNvCxnSpPr/>
            <p:nvPr/>
          </p:nvCxnSpPr>
          <p:spPr>
            <a:xfrm>
              <a:off x="9528" y="3261"/>
              <a:ext cx="0" cy="1711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/>
            <p:cNvCxnSpPr/>
            <p:nvPr/>
          </p:nvCxnSpPr>
          <p:spPr>
            <a:xfrm>
              <a:off x="9823" y="3576"/>
              <a:ext cx="0" cy="97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7" name="直接连接符 666"/>
          <p:cNvCxnSpPr/>
          <p:nvPr/>
        </p:nvCxnSpPr>
        <p:spPr>
          <a:xfrm flipH="1">
            <a:off x="6085205" y="3183255"/>
            <a:ext cx="438023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/>
          <p:nvPr/>
        </p:nvCxnSpPr>
        <p:spPr>
          <a:xfrm flipH="1">
            <a:off x="5904865" y="3373755"/>
            <a:ext cx="242887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/>
          <p:nvPr/>
        </p:nvCxnSpPr>
        <p:spPr>
          <a:xfrm flipH="1">
            <a:off x="5791200" y="3465195"/>
            <a:ext cx="448373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6" name="组合 655"/>
          <p:cNvGrpSpPr/>
          <p:nvPr/>
        </p:nvGrpSpPr>
        <p:grpSpPr>
          <a:xfrm>
            <a:off x="6402705" y="2369185"/>
            <a:ext cx="429260" cy="814070"/>
            <a:chOff x="9528" y="3266"/>
            <a:chExt cx="676" cy="1282"/>
          </a:xfrm>
        </p:grpSpPr>
        <p:cxnSp>
          <p:nvCxnSpPr>
            <p:cNvPr id="648" name="直接连接符 647"/>
            <p:cNvCxnSpPr/>
            <p:nvPr/>
          </p:nvCxnSpPr>
          <p:spPr>
            <a:xfrm flipH="1">
              <a:off x="9528" y="3266"/>
              <a:ext cx="676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/>
            <p:cNvCxnSpPr/>
            <p:nvPr/>
          </p:nvCxnSpPr>
          <p:spPr>
            <a:xfrm flipH="1">
              <a:off x="9823" y="3581"/>
              <a:ext cx="369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/>
            <p:cNvCxnSpPr/>
            <p:nvPr/>
          </p:nvCxnSpPr>
          <p:spPr>
            <a:xfrm>
              <a:off x="9823" y="3576"/>
              <a:ext cx="0" cy="97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1" name="文本框 670"/>
          <p:cNvSpPr txBox="1"/>
          <p:nvPr/>
        </p:nvSpPr>
        <p:spPr>
          <a:xfrm>
            <a:off x="5881370" y="304609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cxnSp>
        <p:nvCxnSpPr>
          <p:cNvPr id="672" name="直接连接符 671"/>
          <p:cNvCxnSpPr/>
          <p:nvPr/>
        </p:nvCxnSpPr>
        <p:spPr>
          <a:xfrm>
            <a:off x="6402705" y="1076960"/>
            <a:ext cx="0" cy="129921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/>
          <p:nvPr/>
        </p:nvCxnSpPr>
        <p:spPr>
          <a:xfrm>
            <a:off x="5904865" y="1848485"/>
            <a:ext cx="0" cy="153162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/>
          <p:nvPr/>
        </p:nvCxnSpPr>
        <p:spPr>
          <a:xfrm>
            <a:off x="5793740" y="2625090"/>
            <a:ext cx="0" cy="84709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/>
          <p:nvPr/>
        </p:nvCxnSpPr>
        <p:spPr>
          <a:xfrm>
            <a:off x="9685655" y="5041900"/>
            <a:ext cx="0" cy="61722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直接连接符 685"/>
          <p:cNvCxnSpPr/>
          <p:nvPr/>
        </p:nvCxnSpPr>
        <p:spPr>
          <a:xfrm>
            <a:off x="11624310" y="5052060"/>
            <a:ext cx="0" cy="61722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/>
          <p:nvPr/>
        </p:nvCxnSpPr>
        <p:spPr>
          <a:xfrm flipH="1">
            <a:off x="4585335" y="5662295"/>
            <a:ext cx="70485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/>
          <p:nvPr/>
        </p:nvCxnSpPr>
        <p:spPr>
          <a:xfrm>
            <a:off x="7758430" y="5045075"/>
            <a:ext cx="0" cy="61722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/>
          <p:nvPr/>
        </p:nvCxnSpPr>
        <p:spPr>
          <a:xfrm>
            <a:off x="9451340" y="5048250"/>
            <a:ext cx="0" cy="3575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/>
          <p:nvPr/>
        </p:nvCxnSpPr>
        <p:spPr>
          <a:xfrm>
            <a:off x="11389995" y="5052695"/>
            <a:ext cx="0" cy="4229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/>
          <p:nvPr/>
        </p:nvCxnSpPr>
        <p:spPr>
          <a:xfrm flipH="1">
            <a:off x="5915660" y="5314950"/>
            <a:ext cx="16141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/>
          <p:nvPr/>
        </p:nvCxnSpPr>
        <p:spPr>
          <a:xfrm>
            <a:off x="7524115" y="5049520"/>
            <a:ext cx="0" cy="2654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/>
          <p:nvPr/>
        </p:nvCxnSpPr>
        <p:spPr>
          <a:xfrm flipH="1" flipV="1">
            <a:off x="5855335" y="5399405"/>
            <a:ext cx="3598545" cy="44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/>
          <p:nvPr/>
        </p:nvCxnSpPr>
        <p:spPr>
          <a:xfrm flipH="1">
            <a:off x="5713730" y="5480050"/>
            <a:ext cx="56769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/>
          <p:nvPr/>
        </p:nvCxnSpPr>
        <p:spPr>
          <a:xfrm flipH="1">
            <a:off x="3709035" y="5481955"/>
            <a:ext cx="2019300" cy="2165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/>
          <p:cNvCxnSpPr/>
          <p:nvPr/>
        </p:nvCxnSpPr>
        <p:spPr>
          <a:xfrm flipH="1" flipV="1">
            <a:off x="3750310" y="4937125"/>
            <a:ext cx="2117725" cy="4559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/>
          <p:nvPr/>
        </p:nvCxnSpPr>
        <p:spPr>
          <a:xfrm flipH="1" flipV="1">
            <a:off x="3722370" y="4157980"/>
            <a:ext cx="2209165" cy="11652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7" name="组合 706"/>
          <p:cNvGrpSpPr/>
          <p:nvPr/>
        </p:nvGrpSpPr>
        <p:grpSpPr>
          <a:xfrm>
            <a:off x="3722370" y="4366260"/>
            <a:ext cx="883285" cy="1533525"/>
            <a:chOff x="5312" y="6411"/>
            <a:chExt cx="1940" cy="2415"/>
          </a:xfrm>
        </p:grpSpPr>
        <p:cxnSp>
          <p:nvCxnSpPr>
            <p:cNvPr id="704" name="直接连接符 703"/>
            <p:cNvCxnSpPr/>
            <p:nvPr/>
          </p:nvCxnSpPr>
          <p:spPr>
            <a:xfrm flipH="1">
              <a:off x="5312" y="8826"/>
              <a:ext cx="194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连接符 704"/>
            <p:cNvCxnSpPr/>
            <p:nvPr/>
          </p:nvCxnSpPr>
          <p:spPr>
            <a:xfrm flipH="1">
              <a:off x="5377" y="7627"/>
              <a:ext cx="187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连接符 705"/>
            <p:cNvCxnSpPr/>
            <p:nvPr/>
          </p:nvCxnSpPr>
          <p:spPr>
            <a:xfrm flipH="1">
              <a:off x="5343" y="6411"/>
              <a:ext cx="185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8" name="直接连接符 707"/>
          <p:cNvCxnSpPr/>
          <p:nvPr/>
        </p:nvCxnSpPr>
        <p:spPr>
          <a:xfrm>
            <a:off x="4590415" y="4359910"/>
            <a:ext cx="0" cy="185864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文本框 708"/>
          <p:cNvSpPr txBox="1"/>
          <p:nvPr/>
        </p:nvSpPr>
        <p:spPr>
          <a:xfrm>
            <a:off x="4395470" y="625983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grpSp>
        <p:nvGrpSpPr>
          <p:cNvPr id="714" name="组合 713"/>
          <p:cNvGrpSpPr/>
          <p:nvPr/>
        </p:nvGrpSpPr>
        <p:grpSpPr>
          <a:xfrm>
            <a:off x="3180080" y="3621209"/>
            <a:ext cx="251460" cy="1898846"/>
            <a:chOff x="4438" y="5259"/>
            <a:chExt cx="396" cy="2969"/>
          </a:xfrm>
        </p:grpSpPr>
        <p:cxnSp>
          <p:nvCxnSpPr>
            <p:cNvPr id="710" name="直接连接符 709"/>
            <p:cNvCxnSpPr/>
            <p:nvPr/>
          </p:nvCxnSpPr>
          <p:spPr>
            <a:xfrm>
              <a:off x="4451" y="5259"/>
              <a:ext cx="0" cy="29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710"/>
            <p:cNvCxnSpPr/>
            <p:nvPr/>
          </p:nvCxnSpPr>
          <p:spPr>
            <a:xfrm flipH="1">
              <a:off x="4463" y="5763"/>
              <a:ext cx="3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711"/>
            <p:cNvCxnSpPr/>
            <p:nvPr/>
          </p:nvCxnSpPr>
          <p:spPr>
            <a:xfrm flipH="1">
              <a:off x="4438" y="6969"/>
              <a:ext cx="3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712"/>
            <p:cNvCxnSpPr/>
            <p:nvPr/>
          </p:nvCxnSpPr>
          <p:spPr>
            <a:xfrm flipH="1">
              <a:off x="4468" y="8218"/>
              <a:ext cx="3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5" name="直接连接符 714"/>
          <p:cNvCxnSpPr/>
          <p:nvPr/>
        </p:nvCxnSpPr>
        <p:spPr>
          <a:xfrm flipH="1">
            <a:off x="1225550" y="3621405"/>
            <a:ext cx="19704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/>
          <p:nvPr/>
        </p:nvCxnSpPr>
        <p:spPr>
          <a:xfrm flipH="1">
            <a:off x="1254760" y="5488305"/>
            <a:ext cx="1584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/>
          <p:nvPr/>
        </p:nvCxnSpPr>
        <p:spPr>
          <a:xfrm flipH="1">
            <a:off x="1205865" y="4726940"/>
            <a:ext cx="1633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/>
          <p:nvPr/>
        </p:nvCxnSpPr>
        <p:spPr>
          <a:xfrm flipH="1">
            <a:off x="1205865" y="3954780"/>
            <a:ext cx="1603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0" name="组合 759"/>
          <p:cNvGrpSpPr/>
          <p:nvPr/>
        </p:nvGrpSpPr>
        <p:grpSpPr>
          <a:xfrm>
            <a:off x="123190" y="720725"/>
            <a:ext cx="1253490" cy="5207635"/>
            <a:chOff x="494" y="670"/>
            <a:chExt cx="1974" cy="8201"/>
          </a:xfrm>
        </p:grpSpPr>
        <p:sp>
          <p:nvSpPr>
            <p:cNvPr id="719" name="圆角矩形 718"/>
            <p:cNvSpPr/>
            <p:nvPr/>
          </p:nvSpPr>
          <p:spPr>
            <a:xfrm>
              <a:off x="494" y="670"/>
              <a:ext cx="1875" cy="8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22" name="组合 721"/>
            <p:cNvGrpSpPr/>
            <p:nvPr/>
          </p:nvGrpSpPr>
          <p:grpSpPr>
            <a:xfrm>
              <a:off x="1551" y="5045"/>
              <a:ext cx="833" cy="386"/>
              <a:chOff x="1308" y="4870"/>
              <a:chExt cx="833" cy="386"/>
            </a:xfrm>
          </p:grpSpPr>
          <p:sp>
            <p:nvSpPr>
              <p:cNvPr id="720" name="椭圆 719"/>
              <p:cNvSpPr/>
              <p:nvPr/>
            </p:nvSpPr>
            <p:spPr>
              <a:xfrm flipH="1">
                <a:off x="1907" y="5003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1" name="文本框 720"/>
              <p:cNvSpPr txBox="1"/>
              <p:nvPr/>
            </p:nvSpPr>
            <p:spPr>
              <a:xfrm flipH="1">
                <a:off x="1308" y="4870"/>
                <a:ext cx="83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GND</a:t>
                </a:r>
                <a:endParaRPr lang="en-US" altLang="zh-CN" sz="1000"/>
              </a:p>
            </p:txBody>
          </p:sp>
        </p:grpSp>
        <p:grpSp>
          <p:nvGrpSpPr>
            <p:cNvPr id="723" name="组合 722"/>
            <p:cNvGrpSpPr/>
            <p:nvPr/>
          </p:nvGrpSpPr>
          <p:grpSpPr>
            <a:xfrm>
              <a:off x="1635" y="5573"/>
              <a:ext cx="833" cy="386"/>
              <a:chOff x="1392" y="4870"/>
              <a:chExt cx="833" cy="386"/>
            </a:xfrm>
          </p:grpSpPr>
          <p:sp>
            <p:nvSpPr>
              <p:cNvPr id="724" name="椭圆 723"/>
              <p:cNvSpPr/>
              <p:nvPr/>
            </p:nvSpPr>
            <p:spPr>
              <a:xfrm flipH="1">
                <a:off x="1907" y="5003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5" name="文本框 724"/>
              <p:cNvSpPr txBox="1"/>
              <p:nvPr/>
            </p:nvSpPr>
            <p:spPr>
              <a:xfrm flipH="1">
                <a:off x="1392" y="4870"/>
                <a:ext cx="83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DI0</a:t>
                </a:r>
                <a:endParaRPr lang="en-US" altLang="zh-CN" sz="1000"/>
              </a:p>
            </p:txBody>
          </p:sp>
        </p:grpSp>
        <p:grpSp>
          <p:nvGrpSpPr>
            <p:cNvPr id="726" name="组合 725"/>
            <p:cNvGrpSpPr/>
            <p:nvPr/>
          </p:nvGrpSpPr>
          <p:grpSpPr>
            <a:xfrm>
              <a:off x="1635" y="6771"/>
              <a:ext cx="833" cy="386"/>
              <a:chOff x="1392" y="4870"/>
              <a:chExt cx="833" cy="386"/>
            </a:xfrm>
          </p:grpSpPr>
          <p:sp>
            <p:nvSpPr>
              <p:cNvPr id="727" name="椭圆 726"/>
              <p:cNvSpPr/>
              <p:nvPr/>
            </p:nvSpPr>
            <p:spPr>
              <a:xfrm flipH="1">
                <a:off x="1907" y="5003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8" name="文本框 727"/>
              <p:cNvSpPr txBox="1"/>
              <p:nvPr/>
            </p:nvSpPr>
            <p:spPr>
              <a:xfrm flipH="1">
                <a:off x="1392" y="4870"/>
                <a:ext cx="83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DI1</a:t>
                </a:r>
                <a:endParaRPr lang="en-US" altLang="zh-CN" sz="1000"/>
              </a:p>
            </p:txBody>
          </p:sp>
        </p:grpSp>
        <p:grpSp>
          <p:nvGrpSpPr>
            <p:cNvPr id="729" name="组合 728"/>
            <p:cNvGrpSpPr/>
            <p:nvPr/>
          </p:nvGrpSpPr>
          <p:grpSpPr>
            <a:xfrm>
              <a:off x="1635" y="7974"/>
              <a:ext cx="833" cy="386"/>
              <a:chOff x="1392" y="4870"/>
              <a:chExt cx="833" cy="386"/>
            </a:xfrm>
          </p:grpSpPr>
          <p:sp>
            <p:nvSpPr>
              <p:cNvPr id="730" name="椭圆 729"/>
              <p:cNvSpPr/>
              <p:nvPr/>
            </p:nvSpPr>
            <p:spPr>
              <a:xfrm flipH="1">
                <a:off x="1907" y="5003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1" name="文本框 730"/>
              <p:cNvSpPr txBox="1"/>
              <p:nvPr/>
            </p:nvSpPr>
            <p:spPr>
              <a:xfrm flipH="1">
                <a:off x="1392" y="4870"/>
                <a:ext cx="83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DI2</a:t>
                </a:r>
                <a:endParaRPr lang="en-US" altLang="zh-CN" sz="1000"/>
              </a:p>
            </p:txBody>
          </p:sp>
        </p:grpSp>
        <p:grpSp>
          <p:nvGrpSpPr>
            <p:cNvPr id="735" name="组合 734"/>
            <p:cNvGrpSpPr/>
            <p:nvPr/>
          </p:nvGrpSpPr>
          <p:grpSpPr>
            <a:xfrm rot="0">
              <a:off x="1377" y="4132"/>
              <a:ext cx="893" cy="386"/>
              <a:chOff x="1193" y="4852"/>
              <a:chExt cx="834" cy="386"/>
            </a:xfrm>
          </p:grpSpPr>
          <p:sp>
            <p:nvSpPr>
              <p:cNvPr id="736" name="椭圆 735"/>
              <p:cNvSpPr/>
              <p:nvPr/>
            </p:nvSpPr>
            <p:spPr>
              <a:xfrm flipH="1">
                <a:off x="1907" y="5003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7" name="文本框 736"/>
              <p:cNvSpPr txBox="1"/>
              <p:nvPr/>
            </p:nvSpPr>
            <p:spPr>
              <a:xfrm flipH="1">
                <a:off x="1193" y="4852"/>
                <a:ext cx="83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DO3A</a:t>
                </a:r>
                <a:endParaRPr lang="en-US" altLang="zh-CN" sz="1000"/>
              </a:p>
            </p:txBody>
          </p:sp>
        </p:grpSp>
        <p:sp>
          <p:nvSpPr>
            <p:cNvPr id="739" name="椭圆 738"/>
            <p:cNvSpPr/>
            <p:nvPr/>
          </p:nvSpPr>
          <p:spPr>
            <a:xfrm flipH="1">
              <a:off x="2141" y="3957"/>
              <a:ext cx="128" cy="1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0" name="文本框 739"/>
            <p:cNvSpPr txBox="1"/>
            <p:nvPr/>
          </p:nvSpPr>
          <p:spPr>
            <a:xfrm flipH="1">
              <a:off x="1377" y="3826"/>
              <a:ext cx="89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DO3B</a:t>
              </a:r>
              <a:endParaRPr lang="en-US" altLang="zh-CN" sz="1000"/>
            </a:p>
          </p:txBody>
        </p:sp>
        <p:grpSp>
          <p:nvGrpSpPr>
            <p:cNvPr id="745" name="组合 744"/>
            <p:cNvGrpSpPr/>
            <p:nvPr/>
          </p:nvGrpSpPr>
          <p:grpSpPr>
            <a:xfrm rot="0">
              <a:off x="1377" y="2878"/>
              <a:ext cx="893" cy="386"/>
              <a:chOff x="1193" y="4852"/>
              <a:chExt cx="834" cy="386"/>
            </a:xfrm>
          </p:grpSpPr>
          <p:sp>
            <p:nvSpPr>
              <p:cNvPr id="746" name="椭圆 745"/>
              <p:cNvSpPr/>
              <p:nvPr/>
            </p:nvSpPr>
            <p:spPr>
              <a:xfrm flipH="1">
                <a:off x="1907" y="5003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7" name="文本框 746"/>
              <p:cNvSpPr txBox="1"/>
              <p:nvPr/>
            </p:nvSpPr>
            <p:spPr>
              <a:xfrm flipH="1">
                <a:off x="1193" y="4852"/>
                <a:ext cx="83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DO2A</a:t>
                </a:r>
                <a:endParaRPr lang="en-US" altLang="zh-CN" sz="1000"/>
              </a:p>
            </p:txBody>
          </p:sp>
        </p:grpSp>
        <p:sp>
          <p:nvSpPr>
            <p:cNvPr id="748" name="椭圆 747"/>
            <p:cNvSpPr/>
            <p:nvPr/>
          </p:nvSpPr>
          <p:spPr>
            <a:xfrm flipH="1">
              <a:off x="2141" y="2703"/>
              <a:ext cx="128" cy="1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9" name="文本框 748"/>
            <p:cNvSpPr txBox="1"/>
            <p:nvPr/>
          </p:nvSpPr>
          <p:spPr>
            <a:xfrm flipH="1">
              <a:off x="1377" y="2572"/>
              <a:ext cx="89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DO2B</a:t>
              </a:r>
              <a:endParaRPr lang="en-US" altLang="zh-CN" sz="1000"/>
            </a:p>
          </p:txBody>
        </p:sp>
        <p:sp>
          <p:nvSpPr>
            <p:cNvPr id="758" name="文本框 757"/>
            <p:cNvSpPr txBox="1"/>
            <p:nvPr/>
          </p:nvSpPr>
          <p:spPr>
            <a:xfrm>
              <a:off x="650" y="3520"/>
              <a:ext cx="724" cy="3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RTU</a:t>
              </a:r>
              <a:r>
                <a:rPr lang="zh-CN" altLang="en-US">
                  <a:solidFill>
                    <a:schemeClr val="bg1"/>
                  </a:solidFill>
                </a:rPr>
                <a:t>采集器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753" name="组合 752"/>
            <p:cNvGrpSpPr/>
            <p:nvPr/>
          </p:nvGrpSpPr>
          <p:grpSpPr>
            <a:xfrm rot="0">
              <a:off x="1374" y="1694"/>
              <a:ext cx="893" cy="386"/>
              <a:chOff x="1193" y="4852"/>
              <a:chExt cx="834" cy="386"/>
            </a:xfrm>
          </p:grpSpPr>
          <p:sp>
            <p:nvSpPr>
              <p:cNvPr id="754" name="椭圆 753"/>
              <p:cNvSpPr/>
              <p:nvPr/>
            </p:nvSpPr>
            <p:spPr>
              <a:xfrm flipH="1">
                <a:off x="1907" y="5003"/>
                <a:ext cx="120" cy="1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5" name="文本框 754"/>
              <p:cNvSpPr txBox="1"/>
              <p:nvPr/>
            </p:nvSpPr>
            <p:spPr>
              <a:xfrm flipH="1">
                <a:off x="1193" y="4852"/>
                <a:ext cx="83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DO1A</a:t>
                </a:r>
                <a:endParaRPr lang="en-US" altLang="zh-CN" sz="1000"/>
              </a:p>
            </p:txBody>
          </p:sp>
        </p:grpSp>
        <p:sp>
          <p:nvSpPr>
            <p:cNvPr id="756" name="椭圆 755"/>
            <p:cNvSpPr/>
            <p:nvPr/>
          </p:nvSpPr>
          <p:spPr>
            <a:xfrm flipH="1">
              <a:off x="2138" y="1519"/>
              <a:ext cx="128" cy="1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7" name="文本框 756"/>
            <p:cNvSpPr txBox="1"/>
            <p:nvPr/>
          </p:nvSpPr>
          <p:spPr>
            <a:xfrm flipH="1">
              <a:off x="1374" y="1388"/>
              <a:ext cx="89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DO1B</a:t>
              </a:r>
              <a:endParaRPr lang="en-US" altLang="zh-CN" sz="1000"/>
            </a:p>
          </p:txBody>
        </p:sp>
      </p:grpSp>
      <p:cxnSp>
        <p:nvCxnSpPr>
          <p:cNvPr id="761" name="直接连接符 760"/>
          <p:cNvCxnSpPr/>
          <p:nvPr/>
        </p:nvCxnSpPr>
        <p:spPr>
          <a:xfrm flipH="1" flipV="1">
            <a:off x="1248410" y="1299210"/>
            <a:ext cx="475615" cy="5715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332" idx="6"/>
          </p:cNvCxnSpPr>
          <p:nvPr/>
        </p:nvCxnSpPr>
        <p:spPr>
          <a:xfrm flipH="1">
            <a:off x="1248410" y="1492250"/>
            <a:ext cx="2610485" cy="1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350" idx="6"/>
          </p:cNvCxnSpPr>
          <p:nvPr/>
        </p:nvCxnSpPr>
        <p:spPr>
          <a:xfrm flipH="1" flipV="1">
            <a:off x="1253490" y="2247900"/>
            <a:ext cx="2605405" cy="17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1" name="直接连接符 770"/>
          <p:cNvCxnSpPr>
            <a:stCxn id="368" idx="6"/>
          </p:cNvCxnSpPr>
          <p:nvPr/>
        </p:nvCxnSpPr>
        <p:spPr>
          <a:xfrm flipH="1">
            <a:off x="1253490" y="3041650"/>
            <a:ext cx="2605405" cy="1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7" name="文本框 776"/>
          <p:cNvSpPr txBox="1"/>
          <p:nvPr/>
        </p:nvSpPr>
        <p:spPr>
          <a:xfrm>
            <a:off x="3875405" y="127635"/>
            <a:ext cx="6973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金峰电器智能配电柜接线示意图</a:t>
            </a:r>
            <a:endParaRPr lang="zh-CN" altLang="en-US" sz="2000"/>
          </a:p>
        </p:txBody>
      </p:sp>
      <p:cxnSp>
        <p:nvCxnSpPr>
          <p:cNvPr id="2" name="直接连接符 1"/>
          <p:cNvCxnSpPr/>
          <p:nvPr/>
        </p:nvCxnSpPr>
        <p:spPr>
          <a:xfrm>
            <a:off x="1724025" y="1017270"/>
            <a:ext cx="0" cy="1830705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1248410" y="2054225"/>
            <a:ext cx="475615" cy="5715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1254760" y="2847975"/>
            <a:ext cx="475615" cy="5715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278255" y="682625"/>
            <a:ext cx="723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220VAC</a:t>
            </a:r>
            <a:endParaRPr lang="en-US" altLang="zh-CN" sz="1000"/>
          </a:p>
          <a:p>
            <a:r>
              <a:rPr lang="en-US" altLang="zh-CN" sz="1000"/>
              <a:t>[</a:t>
            </a:r>
            <a:r>
              <a:rPr lang="zh-CN" altLang="en-US" sz="1000"/>
              <a:t>采集器</a:t>
            </a:r>
            <a:r>
              <a:rPr lang="en-US" altLang="zh-CN" sz="1000"/>
              <a:t>]</a:t>
            </a:r>
            <a:endParaRPr lang="en-US" altLang="zh-CN" sz="1000"/>
          </a:p>
        </p:txBody>
      </p:sp>
      <p:grpSp>
        <p:nvGrpSpPr>
          <p:cNvPr id="84" name="组合 83"/>
          <p:cNvGrpSpPr/>
          <p:nvPr/>
        </p:nvGrpSpPr>
        <p:grpSpPr>
          <a:xfrm>
            <a:off x="2625564" y="1016635"/>
            <a:ext cx="2424591" cy="2503805"/>
            <a:chOff x="3115" y="1601"/>
            <a:chExt cx="3818" cy="3943"/>
          </a:xfrm>
        </p:grpSpPr>
        <p:grpSp>
          <p:nvGrpSpPr>
            <p:cNvPr id="381" name="组合 380"/>
            <p:cNvGrpSpPr/>
            <p:nvPr/>
          </p:nvGrpSpPr>
          <p:grpSpPr>
            <a:xfrm>
              <a:off x="4937" y="1601"/>
              <a:ext cx="1996" cy="3620"/>
              <a:chOff x="2372" y="1307"/>
              <a:chExt cx="1996" cy="3620"/>
            </a:xfrm>
          </p:grpSpPr>
          <p:grpSp>
            <p:nvGrpSpPr>
              <p:cNvPr id="327" name="组合 326"/>
              <p:cNvGrpSpPr/>
              <p:nvPr/>
            </p:nvGrpSpPr>
            <p:grpSpPr>
              <a:xfrm flipH="1">
                <a:off x="2372" y="1307"/>
                <a:ext cx="1997" cy="1181"/>
                <a:chOff x="3695" y="2128"/>
                <a:chExt cx="1997" cy="1181"/>
              </a:xfrm>
            </p:grpSpPr>
            <p:sp>
              <p:nvSpPr>
                <p:cNvPr id="328" name="圆角矩形 327"/>
                <p:cNvSpPr/>
                <p:nvPr/>
              </p:nvSpPr>
              <p:spPr>
                <a:xfrm>
                  <a:off x="3695" y="2128"/>
                  <a:ext cx="1997" cy="118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继</a:t>
                  </a:r>
                  <a:r>
                    <a:rPr lang="zh-CN" altLang="en-US" sz="1200">
                      <a:solidFill>
                        <a:schemeClr val="bg1"/>
                      </a:solidFill>
                      <a:uFillTx/>
                    </a:rPr>
                    <a:t>电器</a:t>
                  </a:r>
                  <a:endParaRPr lang="zh-CN" altLang="en-US" sz="1200">
                    <a:solidFill>
                      <a:schemeClr val="bg1"/>
                    </a:solidFill>
                    <a:uFillTx/>
                  </a:endParaRPr>
                </a:p>
              </p:txBody>
            </p:sp>
            <p:sp>
              <p:nvSpPr>
                <p:cNvPr id="329" name="文本框 328"/>
                <p:cNvSpPr txBox="1"/>
                <p:nvPr/>
              </p:nvSpPr>
              <p:spPr>
                <a:xfrm>
                  <a:off x="5077" y="2356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13</a:t>
                  </a:r>
                  <a:endParaRPr lang="en-US" altLang="zh-CN" sz="1000"/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5077" y="2684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14</a:t>
                  </a:r>
                  <a:endParaRPr lang="en-US" altLang="zh-CN" sz="1000"/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452" y="2489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2" name="椭圆 331"/>
                <p:cNvSpPr/>
                <p:nvPr/>
              </p:nvSpPr>
              <p:spPr>
                <a:xfrm>
                  <a:off x="5452" y="2817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3722" y="2327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</a:t>
                  </a:r>
                  <a:endParaRPr lang="en-US" altLang="zh-CN" sz="1000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3722" y="2655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4</a:t>
                  </a:r>
                  <a:endParaRPr lang="en-US" altLang="zh-CN" sz="1000"/>
                </a:p>
              </p:txBody>
            </p:sp>
            <p:sp>
              <p:nvSpPr>
                <p:cNvPr id="335" name="椭圆 334"/>
                <p:cNvSpPr/>
                <p:nvPr/>
              </p:nvSpPr>
              <p:spPr>
                <a:xfrm>
                  <a:off x="3735" y="246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6" name="椭圆 335"/>
                <p:cNvSpPr/>
                <p:nvPr/>
              </p:nvSpPr>
              <p:spPr>
                <a:xfrm>
                  <a:off x="3763" y="2788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4776" y="2205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9</a:t>
                  </a:r>
                  <a:endParaRPr lang="en-US" altLang="zh-CN" sz="1000"/>
                </a:p>
              </p:txBody>
            </p:sp>
            <p:sp>
              <p:nvSpPr>
                <p:cNvPr id="338" name="文本框 337"/>
                <p:cNvSpPr txBox="1"/>
                <p:nvPr/>
              </p:nvSpPr>
              <p:spPr>
                <a:xfrm>
                  <a:off x="4824" y="2859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12</a:t>
                  </a:r>
                  <a:endParaRPr lang="en-US" altLang="zh-CN" sz="1000"/>
                </a:p>
              </p:txBody>
            </p:sp>
            <p:sp>
              <p:nvSpPr>
                <p:cNvPr id="339" name="椭圆 338"/>
                <p:cNvSpPr/>
                <p:nvPr/>
              </p:nvSpPr>
              <p:spPr>
                <a:xfrm>
                  <a:off x="5037" y="2168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0" name="椭圆 339"/>
                <p:cNvSpPr/>
                <p:nvPr/>
              </p:nvSpPr>
              <p:spPr>
                <a:xfrm>
                  <a:off x="5037" y="316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1" name="文本框 340"/>
                <p:cNvSpPr txBox="1"/>
                <p:nvPr/>
              </p:nvSpPr>
              <p:spPr>
                <a:xfrm>
                  <a:off x="3821" y="2195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5</a:t>
                  </a:r>
                  <a:endParaRPr lang="en-US" altLang="zh-CN" sz="1000"/>
                </a:p>
              </p:txBody>
            </p:sp>
            <p:sp>
              <p:nvSpPr>
                <p:cNvPr id="342" name="文本框 341"/>
                <p:cNvSpPr txBox="1"/>
                <p:nvPr/>
              </p:nvSpPr>
              <p:spPr>
                <a:xfrm>
                  <a:off x="3834" y="2849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8</a:t>
                  </a:r>
                  <a:endParaRPr lang="en-US" altLang="zh-CN" sz="1000"/>
                </a:p>
              </p:txBody>
            </p:sp>
            <p:sp>
              <p:nvSpPr>
                <p:cNvPr id="343" name="椭圆 342"/>
                <p:cNvSpPr/>
                <p:nvPr/>
              </p:nvSpPr>
              <p:spPr>
                <a:xfrm>
                  <a:off x="4097" y="2158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/>
                <p:cNvSpPr/>
                <p:nvPr/>
              </p:nvSpPr>
              <p:spPr>
                <a:xfrm>
                  <a:off x="4097" y="315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5" name="组合 344"/>
              <p:cNvGrpSpPr/>
              <p:nvPr/>
            </p:nvGrpSpPr>
            <p:grpSpPr>
              <a:xfrm flipH="1">
                <a:off x="2372" y="2524"/>
                <a:ext cx="1997" cy="1181"/>
                <a:chOff x="3695" y="2128"/>
                <a:chExt cx="1997" cy="1181"/>
              </a:xfrm>
            </p:grpSpPr>
            <p:sp>
              <p:nvSpPr>
                <p:cNvPr id="346" name="圆角矩形 345"/>
                <p:cNvSpPr/>
                <p:nvPr/>
              </p:nvSpPr>
              <p:spPr>
                <a:xfrm>
                  <a:off x="3695" y="2128"/>
                  <a:ext cx="1997" cy="118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继</a:t>
                  </a:r>
                  <a:r>
                    <a:rPr lang="zh-CN" altLang="en-US" sz="1200">
                      <a:solidFill>
                        <a:schemeClr val="bg1"/>
                      </a:solidFill>
                      <a:uFillTx/>
                    </a:rPr>
                    <a:t>电器</a:t>
                  </a:r>
                  <a:endParaRPr lang="zh-CN" altLang="en-US" sz="1200">
                    <a:solidFill>
                      <a:schemeClr val="bg1"/>
                    </a:solidFill>
                    <a:uFillTx/>
                  </a:endParaRPr>
                </a:p>
              </p:txBody>
            </p:sp>
            <p:sp>
              <p:nvSpPr>
                <p:cNvPr id="347" name="文本框 346"/>
                <p:cNvSpPr txBox="1"/>
                <p:nvPr/>
              </p:nvSpPr>
              <p:spPr>
                <a:xfrm>
                  <a:off x="5077" y="2356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13</a:t>
                  </a:r>
                  <a:endParaRPr lang="en-US" altLang="zh-CN" sz="1000"/>
                </a:p>
              </p:txBody>
            </p:sp>
            <p:sp>
              <p:nvSpPr>
                <p:cNvPr id="348" name="文本框 347"/>
                <p:cNvSpPr txBox="1"/>
                <p:nvPr/>
              </p:nvSpPr>
              <p:spPr>
                <a:xfrm>
                  <a:off x="5077" y="2684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14</a:t>
                  </a:r>
                  <a:endParaRPr lang="en-US" altLang="zh-CN" sz="1000"/>
                </a:p>
              </p:txBody>
            </p:sp>
            <p:sp>
              <p:nvSpPr>
                <p:cNvPr id="349" name="椭圆 348"/>
                <p:cNvSpPr/>
                <p:nvPr/>
              </p:nvSpPr>
              <p:spPr>
                <a:xfrm>
                  <a:off x="5452" y="2489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0" name="椭圆 349"/>
                <p:cNvSpPr/>
                <p:nvPr/>
              </p:nvSpPr>
              <p:spPr>
                <a:xfrm>
                  <a:off x="5452" y="2817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3722" y="2327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</a:t>
                  </a:r>
                  <a:endParaRPr lang="en-US" altLang="zh-CN" sz="1000"/>
                </a:p>
              </p:txBody>
            </p:sp>
            <p:sp>
              <p:nvSpPr>
                <p:cNvPr id="352" name="文本框 351"/>
                <p:cNvSpPr txBox="1"/>
                <p:nvPr/>
              </p:nvSpPr>
              <p:spPr>
                <a:xfrm>
                  <a:off x="3722" y="2655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4</a:t>
                  </a:r>
                  <a:endParaRPr lang="en-US" altLang="zh-CN" sz="1000"/>
                </a:p>
              </p:txBody>
            </p:sp>
            <p:sp>
              <p:nvSpPr>
                <p:cNvPr id="353" name="椭圆 352"/>
                <p:cNvSpPr/>
                <p:nvPr/>
              </p:nvSpPr>
              <p:spPr>
                <a:xfrm>
                  <a:off x="3735" y="246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4" name="椭圆 353"/>
                <p:cNvSpPr/>
                <p:nvPr/>
              </p:nvSpPr>
              <p:spPr>
                <a:xfrm>
                  <a:off x="3763" y="2788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5" name="文本框 354"/>
                <p:cNvSpPr txBox="1"/>
                <p:nvPr/>
              </p:nvSpPr>
              <p:spPr>
                <a:xfrm>
                  <a:off x="4776" y="2205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9</a:t>
                  </a:r>
                  <a:endParaRPr lang="en-US" altLang="zh-CN" sz="1000"/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4824" y="2859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12</a:t>
                  </a:r>
                  <a:endParaRPr lang="en-US" altLang="zh-CN" sz="1000"/>
                </a:p>
              </p:txBody>
            </p:sp>
            <p:sp>
              <p:nvSpPr>
                <p:cNvPr id="357" name="椭圆 356"/>
                <p:cNvSpPr/>
                <p:nvPr/>
              </p:nvSpPr>
              <p:spPr>
                <a:xfrm>
                  <a:off x="5037" y="2168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8" name="椭圆 357"/>
                <p:cNvSpPr/>
                <p:nvPr/>
              </p:nvSpPr>
              <p:spPr>
                <a:xfrm>
                  <a:off x="5037" y="316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9" name="文本框 358"/>
                <p:cNvSpPr txBox="1"/>
                <p:nvPr/>
              </p:nvSpPr>
              <p:spPr>
                <a:xfrm>
                  <a:off x="3806" y="2195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5</a:t>
                  </a:r>
                  <a:endParaRPr lang="en-US" altLang="zh-CN" sz="1000"/>
                </a:p>
              </p:txBody>
            </p:sp>
            <p:sp>
              <p:nvSpPr>
                <p:cNvPr id="360" name="文本框 359"/>
                <p:cNvSpPr txBox="1"/>
                <p:nvPr/>
              </p:nvSpPr>
              <p:spPr>
                <a:xfrm>
                  <a:off x="3954" y="2849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8</a:t>
                  </a:r>
                  <a:endParaRPr lang="en-US" altLang="zh-CN" sz="1000"/>
                </a:p>
              </p:txBody>
            </p:sp>
            <p:sp>
              <p:nvSpPr>
                <p:cNvPr id="361" name="椭圆 360"/>
                <p:cNvSpPr/>
                <p:nvPr/>
              </p:nvSpPr>
              <p:spPr>
                <a:xfrm>
                  <a:off x="4097" y="2158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2" name="椭圆 361"/>
                <p:cNvSpPr/>
                <p:nvPr/>
              </p:nvSpPr>
              <p:spPr>
                <a:xfrm>
                  <a:off x="4097" y="315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3" name="组合 362"/>
              <p:cNvGrpSpPr/>
              <p:nvPr/>
            </p:nvGrpSpPr>
            <p:grpSpPr>
              <a:xfrm flipH="1">
                <a:off x="2372" y="3747"/>
                <a:ext cx="1997" cy="1181"/>
                <a:chOff x="3695" y="2128"/>
                <a:chExt cx="1997" cy="1181"/>
              </a:xfrm>
            </p:grpSpPr>
            <p:sp>
              <p:nvSpPr>
                <p:cNvPr id="364" name="圆角矩形 363"/>
                <p:cNvSpPr/>
                <p:nvPr/>
              </p:nvSpPr>
              <p:spPr>
                <a:xfrm>
                  <a:off x="3695" y="2128"/>
                  <a:ext cx="1997" cy="118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/>
                    <a:t>继</a:t>
                  </a:r>
                  <a:r>
                    <a:rPr lang="zh-CN" altLang="en-US" sz="1200">
                      <a:solidFill>
                        <a:schemeClr val="bg1"/>
                      </a:solidFill>
                      <a:uFillTx/>
                    </a:rPr>
                    <a:t>电器</a:t>
                  </a:r>
                  <a:endParaRPr lang="zh-CN" altLang="en-US" sz="1200">
                    <a:solidFill>
                      <a:schemeClr val="bg1"/>
                    </a:solidFill>
                    <a:uFillTx/>
                  </a:endParaRPr>
                </a:p>
              </p:txBody>
            </p:sp>
            <p:sp>
              <p:nvSpPr>
                <p:cNvPr id="365" name="文本框 364"/>
                <p:cNvSpPr txBox="1"/>
                <p:nvPr/>
              </p:nvSpPr>
              <p:spPr>
                <a:xfrm>
                  <a:off x="5077" y="2356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13</a:t>
                  </a:r>
                  <a:endParaRPr lang="en-US" altLang="zh-CN" sz="1000"/>
                </a:p>
              </p:txBody>
            </p:sp>
            <p:sp>
              <p:nvSpPr>
                <p:cNvPr id="366" name="文本框 365"/>
                <p:cNvSpPr txBox="1"/>
                <p:nvPr/>
              </p:nvSpPr>
              <p:spPr>
                <a:xfrm>
                  <a:off x="5077" y="2684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14</a:t>
                  </a:r>
                  <a:endParaRPr lang="en-US" altLang="zh-CN" sz="1000"/>
                </a:p>
              </p:txBody>
            </p:sp>
            <p:sp>
              <p:nvSpPr>
                <p:cNvPr id="367" name="椭圆 366"/>
                <p:cNvSpPr/>
                <p:nvPr/>
              </p:nvSpPr>
              <p:spPr>
                <a:xfrm>
                  <a:off x="5452" y="2489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8" name="椭圆 367"/>
                <p:cNvSpPr/>
                <p:nvPr/>
              </p:nvSpPr>
              <p:spPr>
                <a:xfrm>
                  <a:off x="5452" y="2817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9" name="文本框 368"/>
                <p:cNvSpPr txBox="1"/>
                <p:nvPr/>
              </p:nvSpPr>
              <p:spPr>
                <a:xfrm>
                  <a:off x="3722" y="2327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</a:t>
                  </a:r>
                  <a:endParaRPr lang="en-US" altLang="zh-CN" sz="1000"/>
                </a:p>
              </p:txBody>
            </p:sp>
            <p:sp>
              <p:nvSpPr>
                <p:cNvPr id="370" name="文本框 369"/>
                <p:cNvSpPr txBox="1"/>
                <p:nvPr/>
              </p:nvSpPr>
              <p:spPr>
                <a:xfrm>
                  <a:off x="3722" y="2655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4</a:t>
                  </a:r>
                  <a:endParaRPr lang="en-US" altLang="zh-CN" sz="1000"/>
                </a:p>
              </p:txBody>
            </p:sp>
            <p:sp>
              <p:nvSpPr>
                <p:cNvPr id="371" name="椭圆 370"/>
                <p:cNvSpPr/>
                <p:nvPr/>
              </p:nvSpPr>
              <p:spPr>
                <a:xfrm>
                  <a:off x="3735" y="246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2" name="椭圆 371"/>
                <p:cNvSpPr/>
                <p:nvPr/>
              </p:nvSpPr>
              <p:spPr>
                <a:xfrm>
                  <a:off x="3763" y="2788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3" name="文本框 372"/>
                <p:cNvSpPr txBox="1"/>
                <p:nvPr/>
              </p:nvSpPr>
              <p:spPr>
                <a:xfrm>
                  <a:off x="4746" y="2205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9</a:t>
                  </a:r>
                  <a:endParaRPr lang="en-US" altLang="zh-CN" sz="1000"/>
                </a:p>
              </p:txBody>
            </p:sp>
            <p:sp>
              <p:nvSpPr>
                <p:cNvPr id="374" name="文本框 373"/>
                <p:cNvSpPr txBox="1"/>
                <p:nvPr/>
              </p:nvSpPr>
              <p:spPr>
                <a:xfrm>
                  <a:off x="4824" y="2859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12</a:t>
                  </a:r>
                  <a:endParaRPr lang="en-US" altLang="zh-CN" sz="1000"/>
                </a:p>
              </p:txBody>
            </p:sp>
            <p:sp>
              <p:nvSpPr>
                <p:cNvPr id="375" name="椭圆 374"/>
                <p:cNvSpPr/>
                <p:nvPr/>
              </p:nvSpPr>
              <p:spPr>
                <a:xfrm>
                  <a:off x="5037" y="2168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6" name="椭圆 375"/>
                <p:cNvSpPr/>
                <p:nvPr/>
              </p:nvSpPr>
              <p:spPr>
                <a:xfrm>
                  <a:off x="5037" y="316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7" name="文本框 376"/>
                <p:cNvSpPr txBox="1"/>
                <p:nvPr/>
              </p:nvSpPr>
              <p:spPr>
                <a:xfrm>
                  <a:off x="3836" y="2195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5</a:t>
                  </a:r>
                  <a:endParaRPr lang="en-US" altLang="zh-CN" sz="1000"/>
                </a:p>
              </p:txBody>
            </p:sp>
            <p:sp>
              <p:nvSpPr>
                <p:cNvPr id="378" name="文本框 377"/>
                <p:cNvSpPr txBox="1"/>
                <p:nvPr/>
              </p:nvSpPr>
              <p:spPr>
                <a:xfrm>
                  <a:off x="3819" y="2849"/>
                  <a:ext cx="57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8</a:t>
                  </a:r>
                  <a:endParaRPr lang="en-US" altLang="zh-CN" sz="1000"/>
                </a:p>
              </p:txBody>
            </p:sp>
            <p:sp>
              <p:nvSpPr>
                <p:cNvPr id="379" name="椭圆 378"/>
                <p:cNvSpPr/>
                <p:nvPr/>
              </p:nvSpPr>
              <p:spPr>
                <a:xfrm>
                  <a:off x="4097" y="2158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0" name="椭圆 379"/>
                <p:cNvSpPr/>
                <p:nvPr/>
              </p:nvSpPr>
              <p:spPr>
                <a:xfrm>
                  <a:off x="4097" y="3150"/>
                  <a:ext cx="120" cy="1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5" name="组合 634"/>
            <p:cNvGrpSpPr/>
            <p:nvPr/>
          </p:nvGrpSpPr>
          <p:grpSpPr>
            <a:xfrm>
              <a:off x="3115" y="1691"/>
              <a:ext cx="2410" cy="2456"/>
              <a:chOff x="-19" y="1226"/>
              <a:chExt cx="4014" cy="2456"/>
            </a:xfrm>
          </p:grpSpPr>
          <p:cxnSp>
            <p:nvCxnSpPr>
              <p:cNvPr id="621" name="直接连接符 620"/>
              <p:cNvCxnSpPr/>
              <p:nvPr/>
            </p:nvCxnSpPr>
            <p:spPr>
              <a:xfrm flipH="1">
                <a:off x="-19" y="1226"/>
                <a:ext cx="3960" cy="0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直接连接符 622"/>
              <p:cNvCxnSpPr/>
              <p:nvPr/>
            </p:nvCxnSpPr>
            <p:spPr>
              <a:xfrm flipH="1">
                <a:off x="36" y="2453"/>
                <a:ext cx="3959" cy="0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直接连接符 626"/>
              <p:cNvCxnSpPr/>
              <p:nvPr/>
            </p:nvCxnSpPr>
            <p:spPr>
              <a:xfrm flipH="1">
                <a:off x="11" y="3682"/>
                <a:ext cx="3984" cy="0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 rot="10800000">
              <a:off x="4295" y="2012"/>
              <a:ext cx="759" cy="3178"/>
              <a:chOff x="2166" y="1516"/>
              <a:chExt cx="759" cy="317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 flipV="1">
                <a:off x="2166" y="2246"/>
                <a:ext cx="749" cy="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915" y="1516"/>
                <a:ext cx="0" cy="316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2166" y="3435"/>
                <a:ext cx="749" cy="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 flipV="1">
                <a:off x="2176" y="4685"/>
                <a:ext cx="749" cy="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/>
            <p:cNvSpPr txBox="1"/>
            <p:nvPr/>
          </p:nvSpPr>
          <p:spPr>
            <a:xfrm>
              <a:off x="4116" y="5158"/>
              <a:ext cx="47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N</a:t>
              </a:r>
              <a:endParaRPr lang="en-US" altLang="zh-CN" sz="100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890395" y="781685"/>
            <a:ext cx="816610" cy="633095"/>
            <a:chOff x="6510" y="3709"/>
            <a:chExt cx="1286" cy="997"/>
          </a:xfrm>
        </p:grpSpPr>
        <p:sp>
          <p:nvSpPr>
            <p:cNvPr id="74" name="圆角矩形 73"/>
            <p:cNvSpPr/>
            <p:nvPr/>
          </p:nvSpPr>
          <p:spPr>
            <a:xfrm>
              <a:off x="6620" y="3758"/>
              <a:ext cx="1009" cy="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6510" y="4386"/>
              <a:ext cx="345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7218" y="4170"/>
              <a:ext cx="514" cy="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7218" y="4600"/>
              <a:ext cx="514" cy="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6857" y="4240"/>
              <a:ext cx="405" cy="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222" y="4170"/>
              <a:ext cx="0" cy="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222" y="4515"/>
              <a:ext cx="0" cy="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6648" y="3709"/>
              <a:ext cx="114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>
                  <a:solidFill>
                    <a:schemeClr val="bg1"/>
                  </a:solidFill>
                </a:rPr>
                <a:t>本地远程</a:t>
              </a:r>
              <a:endParaRPr lang="zh-CN" altLang="en-US" sz="800">
                <a:solidFill>
                  <a:schemeClr val="bg1"/>
                </a:solidFill>
              </a:endParaRPr>
            </a:p>
            <a:p>
              <a:r>
                <a:rPr lang="zh-CN" altLang="en-US" sz="800">
                  <a:solidFill>
                    <a:schemeClr val="bg1"/>
                  </a:solidFill>
                </a:rPr>
                <a:t>切换开关</a:t>
              </a:r>
              <a:endParaRPr lang="zh-CN" altLang="en-US" sz="800">
                <a:solidFill>
                  <a:schemeClr val="bg1"/>
                </a:solidFill>
              </a:endParaRPr>
            </a:p>
          </p:txBody>
        </p:sp>
      </p:grpSp>
      <p:cxnSp>
        <p:nvCxnSpPr>
          <p:cNvPr id="645" name="直接连接符 644"/>
          <p:cNvCxnSpPr>
            <a:endCxn id="343" idx="6"/>
          </p:cNvCxnSpPr>
          <p:nvPr/>
        </p:nvCxnSpPr>
        <p:spPr>
          <a:xfrm flipH="1" flipV="1">
            <a:off x="4719320" y="1073785"/>
            <a:ext cx="1691005" cy="127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/>
          <p:cNvCxnSpPr>
            <a:endCxn id="361" idx="6"/>
          </p:cNvCxnSpPr>
          <p:nvPr/>
        </p:nvCxnSpPr>
        <p:spPr>
          <a:xfrm flipH="1" flipV="1">
            <a:off x="4719320" y="1846580"/>
            <a:ext cx="1179830" cy="762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endCxn id="379" idx="2"/>
          </p:cNvCxnSpPr>
          <p:nvPr/>
        </p:nvCxnSpPr>
        <p:spPr>
          <a:xfrm flipH="1" flipV="1">
            <a:off x="4795520" y="2623185"/>
            <a:ext cx="995680" cy="1143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553845" y="416560"/>
            <a:ext cx="12858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220VAC[</a:t>
            </a:r>
            <a:r>
              <a:rPr lang="zh-CN" altLang="en-US" sz="1000"/>
              <a:t>接触器</a:t>
            </a:r>
            <a:r>
              <a:rPr lang="en-US" altLang="zh-CN" sz="1000"/>
              <a:t>]</a:t>
            </a:r>
            <a:endParaRPr lang="en-US" altLang="zh-CN" sz="1000"/>
          </a:p>
        </p:txBody>
      </p:sp>
      <p:grpSp>
        <p:nvGrpSpPr>
          <p:cNvPr id="86" name="组合 85"/>
          <p:cNvGrpSpPr/>
          <p:nvPr/>
        </p:nvGrpSpPr>
        <p:grpSpPr>
          <a:xfrm>
            <a:off x="2463800" y="1108075"/>
            <a:ext cx="781057" cy="336550"/>
            <a:chOff x="7407" y="4717"/>
            <a:chExt cx="1384" cy="584"/>
          </a:xfrm>
        </p:grpSpPr>
        <p:sp>
          <p:nvSpPr>
            <p:cNvPr id="87" name="圆角矩形 86"/>
            <p:cNvSpPr/>
            <p:nvPr/>
          </p:nvSpPr>
          <p:spPr>
            <a:xfrm>
              <a:off x="7732" y="4735"/>
              <a:ext cx="800" cy="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407" y="5135"/>
              <a:ext cx="449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7857" y="4991"/>
              <a:ext cx="405" cy="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8198" y="5139"/>
              <a:ext cx="514" cy="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202" y="5054"/>
              <a:ext cx="0" cy="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7643" y="4717"/>
              <a:ext cx="1148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">
                  <a:solidFill>
                    <a:schemeClr val="bg1"/>
                  </a:solidFill>
                </a:rPr>
                <a:t>本地开关</a:t>
              </a:r>
              <a:endParaRPr lang="zh-CN" altLang="en-US" sz="800">
                <a:solidFill>
                  <a:schemeClr val="bg1"/>
                </a:solidFill>
              </a:endParaRPr>
            </a:p>
          </p:txBody>
        </p:sp>
      </p:grpSp>
      <p:cxnSp>
        <p:nvCxnSpPr>
          <p:cNvPr id="93" name="直接连接符 92"/>
          <p:cNvCxnSpPr/>
          <p:nvPr/>
        </p:nvCxnSpPr>
        <p:spPr>
          <a:xfrm flipV="1">
            <a:off x="3171825" y="1346200"/>
            <a:ext cx="1593850" cy="635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756150" y="1082675"/>
            <a:ext cx="0" cy="26035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889125" y="661670"/>
            <a:ext cx="0" cy="210820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组合 248"/>
          <p:cNvGrpSpPr/>
          <p:nvPr/>
        </p:nvGrpSpPr>
        <p:grpSpPr>
          <a:xfrm>
            <a:off x="1893570" y="1559560"/>
            <a:ext cx="2875280" cy="662940"/>
            <a:chOff x="3177" y="1431"/>
            <a:chExt cx="4528" cy="1044"/>
          </a:xfrm>
        </p:grpSpPr>
        <p:grpSp>
          <p:nvGrpSpPr>
            <p:cNvPr id="212" name="组合 211"/>
            <p:cNvGrpSpPr/>
            <p:nvPr/>
          </p:nvGrpSpPr>
          <p:grpSpPr>
            <a:xfrm>
              <a:off x="3177" y="1431"/>
              <a:ext cx="1286" cy="997"/>
              <a:chOff x="6510" y="3709"/>
              <a:chExt cx="1286" cy="997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6620" y="3758"/>
                <a:ext cx="1009" cy="9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  <p:cxnSp>
            <p:nvCxnSpPr>
              <p:cNvPr id="214" name="直接连接符 213"/>
              <p:cNvCxnSpPr/>
              <p:nvPr/>
            </p:nvCxnSpPr>
            <p:spPr>
              <a:xfrm>
                <a:off x="6510" y="4386"/>
                <a:ext cx="345" cy="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 flipV="1">
                <a:off x="7218" y="4170"/>
                <a:ext cx="514" cy="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7218" y="4600"/>
                <a:ext cx="514" cy="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flipV="1">
                <a:off x="6857" y="4240"/>
                <a:ext cx="405" cy="1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>
                <a:off x="7222" y="4170"/>
                <a:ext cx="0" cy="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7222" y="4515"/>
                <a:ext cx="0" cy="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文本框 238"/>
              <p:cNvSpPr txBox="1"/>
              <p:nvPr/>
            </p:nvSpPr>
            <p:spPr>
              <a:xfrm>
                <a:off x="6648" y="3709"/>
                <a:ext cx="114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solidFill>
                      <a:schemeClr val="bg1"/>
                    </a:solidFill>
                  </a:rPr>
                  <a:t>本地远程</a:t>
                </a:r>
                <a:endParaRPr lang="zh-CN" altLang="en-US" sz="800">
                  <a:solidFill>
                    <a:schemeClr val="bg1"/>
                  </a:solidFill>
                </a:endParaRPr>
              </a:p>
              <a:p>
                <a:r>
                  <a:rPr lang="zh-CN" altLang="en-US" sz="800">
                    <a:solidFill>
                      <a:schemeClr val="bg1"/>
                    </a:solidFill>
                  </a:rPr>
                  <a:t>切换开关</a:t>
                </a:r>
                <a:endParaRPr lang="zh-CN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4080" y="1945"/>
              <a:ext cx="1230" cy="530"/>
              <a:chOff x="7407" y="4717"/>
              <a:chExt cx="1384" cy="584"/>
            </a:xfrm>
          </p:grpSpPr>
          <p:sp>
            <p:nvSpPr>
              <p:cNvPr id="241" name="圆角矩形 240"/>
              <p:cNvSpPr/>
              <p:nvPr/>
            </p:nvSpPr>
            <p:spPr>
              <a:xfrm>
                <a:off x="7732" y="4735"/>
                <a:ext cx="800" cy="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42" name="直接连接符 241"/>
              <p:cNvCxnSpPr/>
              <p:nvPr/>
            </p:nvCxnSpPr>
            <p:spPr>
              <a:xfrm>
                <a:off x="7407" y="5135"/>
                <a:ext cx="449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7857" y="4991"/>
                <a:ext cx="405" cy="1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 flipV="1">
                <a:off x="8198" y="5139"/>
                <a:ext cx="514" cy="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>
                <a:off x="8202" y="5054"/>
                <a:ext cx="0" cy="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文本框 245"/>
              <p:cNvSpPr txBox="1"/>
              <p:nvPr/>
            </p:nvSpPr>
            <p:spPr>
              <a:xfrm>
                <a:off x="7643" y="4717"/>
                <a:ext cx="1148" cy="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solidFill>
                      <a:schemeClr val="bg1"/>
                    </a:solidFill>
                  </a:rPr>
                  <a:t>本地开关</a:t>
                </a:r>
                <a:endParaRPr lang="zh-CN" altLang="en-US" sz="8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47" name="直接连接符 246"/>
            <p:cNvCxnSpPr/>
            <p:nvPr/>
          </p:nvCxnSpPr>
          <p:spPr>
            <a:xfrm flipV="1">
              <a:off x="5195" y="2320"/>
              <a:ext cx="2510" cy="1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7690" y="1905"/>
              <a:ext cx="0" cy="41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组合 249"/>
          <p:cNvGrpSpPr/>
          <p:nvPr/>
        </p:nvGrpSpPr>
        <p:grpSpPr>
          <a:xfrm>
            <a:off x="1884045" y="2337435"/>
            <a:ext cx="2875280" cy="662940"/>
            <a:chOff x="3177" y="1431"/>
            <a:chExt cx="4528" cy="1044"/>
          </a:xfrm>
        </p:grpSpPr>
        <p:grpSp>
          <p:nvGrpSpPr>
            <p:cNvPr id="251" name="组合 250"/>
            <p:cNvGrpSpPr/>
            <p:nvPr/>
          </p:nvGrpSpPr>
          <p:grpSpPr>
            <a:xfrm>
              <a:off x="3177" y="1431"/>
              <a:ext cx="1286" cy="997"/>
              <a:chOff x="6510" y="3709"/>
              <a:chExt cx="1286" cy="997"/>
            </a:xfrm>
          </p:grpSpPr>
          <p:sp>
            <p:nvSpPr>
              <p:cNvPr id="252" name="圆角矩形 251"/>
              <p:cNvSpPr/>
              <p:nvPr/>
            </p:nvSpPr>
            <p:spPr>
              <a:xfrm>
                <a:off x="6620" y="3758"/>
                <a:ext cx="1009" cy="9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>
                <a:off x="6510" y="4386"/>
                <a:ext cx="345" cy="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V="1">
                <a:off x="7218" y="4170"/>
                <a:ext cx="514" cy="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7218" y="4600"/>
                <a:ext cx="514" cy="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 flipV="1">
                <a:off x="6857" y="4240"/>
                <a:ext cx="405" cy="1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>
                <a:off x="7222" y="4170"/>
                <a:ext cx="0" cy="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>
                <a:off x="7222" y="4515"/>
                <a:ext cx="0" cy="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9" name="文本框 258"/>
              <p:cNvSpPr txBox="1"/>
              <p:nvPr/>
            </p:nvSpPr>
            <p:spPr>
              <a:xfrm>
                <a:off x="6648" y="3709"/>
                <a:ext cx="114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solidFill>
                      <a:schemeClr val="bg1"/>
                    </a:solidFill>
                  </a:rPr>
                  <a:t>本地远程</a:t>
                </a:r>
                <a:endParaRPr lang="zh-CN" altLang="en-US" sz="800">
                  <a:solidFill>
                    <a:schemeClr val="bg1"/>
                  </a:solidFill>
                </a:endParaRPr>
              </a:p>
              <a:p>
                <a:r>
                  <a:rPr lang="zh-CN" altLang="en-US" sz="800">
                    <a:solidFill>
                      <a:schemeClr val="bg1"/>
                    </a:solidFill>
                  </a:rPr>
                  <a:t>切换开关</a:t>
                </a:r>
                <a:endParaRPr lang="zh-CN" altLang="en-US" sz="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4080" y="1945"/>
              <a:ext cx="1230" cy="530"/>
              <a:chOff x="7407" y="4717"/>
              <a:chExt cx="1384" cy="584"/>
            </a:xfrm>
          </p:grpSpPr>
          <p:sp>
            <p:nvSpPr>
              <p:cNvPr id="261" name="圆角矩形 260"/>
              <p:cNvSpPr/>
              <p:nvPr/>
            </p:nvSpPr>
            <p:spPr>
              <a:xfrm>
                <a:off x="7732" y="4735"/>
                <a:ext cx="800" cy="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62" name="直接连接符 261"/>
              <p:cNvCxnSpPr/>
              <p:nvPr/>
            </p:nvCxnSpPr>
            <p:spPr>
              <a:xfrm>
                <a:off x="7407" y="5135"/>
                <a:ext cx="449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/>
              <p:cNvCxnSpPr/>
              <p:nvPr/>
            </p:nvCxnSpPr>
            <p:spPr>
              <a:xfrm flipV="1">
                <a:off x="7857" y="4991"/>
                <a:ext cx="405" cy="1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/>
              <p:nvPr/>
            </p:nvCxnSpPr>
            <p:spPr>
              <a:xfrm flipV="1">
                <a:off x="8198" y="5139"/>
                <a:ext cx="514" cy="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/>
              <p:nvPr/>
            </p:nvCxnSpPr>
            <p:spPr>
              <a:xfrm>
                <a:off x="8202" y="5054"/>
                <a:ext cx="0" cy="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文本框 265"/>
              <p:cNvSpPr txBox="1"/>
              <p:nvPr/>
            </p:nvSpPr>
            <p:spPr>
              <a:xfrm>
                <a:off x="7643" y="4717"/>
                <a:ext cx="1148" cy="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solidFill>
                      <a:schemeClr val="bg1"/>
                    </a:solidFill>
                  </a:rPr>
                  <a:t>本地开关</a:t>
                </a:r>
                <a:endParaRPr lang="zh-CN" altLang="en-US" sz="8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67" name="直接连接符 266"/>
            <p:cNvCxnSpPr/>
            <p:nvPr/>
          </p:nvCxnSpPr>
          <p:spPr>
            <a:xfrm flipV="1">
              <a:off x="5195" y="2320"/>
              <a:ext cx="2510" cy="1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7690" y="1905"/>
              <a:ext cx="0" cy="41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1255395" y="5429885"/>
            <a:ext cx="10190480" cy="881380"/>
            <a:chOff x="2007" y="2094"/>
            <a:chExt cx="16048" cy="1388"/>
          </a:xfrm>
        </p:grpSpPr>
        <p:sp>
          <p:nvSpPr>
            <p:cNvPr id="18" name="圆角矩形 17"/>
            <p:cNvSpPr/>
            <p:nvPr/>
          </p:nvSpPr>
          <p:spPr>
            <a:xfrm>
              <a:off x="2007" y="2094"/>
              <a:ext cx="16049" cy="1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259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055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851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647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443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239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4035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831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24" y="2264"/>
              <a:ext cx="83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导轨</a:t>
              </a:r>
              <a:endParaRPr lang="zh-CN" altLang="en-US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206375" y="2624455"/>
            <a:ext cx="1186815" cy="2913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插排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114425" y="702310"/>
            <a:ext cx="10190480" cy="2147570"/>
            <a:chOff x="1755" y="581"/>
            <a:chExt cx="16048" cy="3382"/>
          </a:xfrm>
        </p:grpSpPr>
        <p:grpSp>
          <p:nvGrpSpPr>
            <p:cNvPr id="16" name="组合 15"/>
            <p:cNvGrpSpPr/>
            <p:nvPr/>
          </p:nvGrpSpPr>
          <p:grpSpPr>
            <a:xfrm>
              <a:off x="1755" y="1446"/>
              <a:ext cx="16048" cy="1388"/>
              <a:chOff x="2007" y="2094"/>
              <a:chExt cx="16048" cy="138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2007" y="2094"/>
                <a:ext cx="16049" cy="13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3259" y="2657"/>
                <a:ext cx="942" cy="2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5055" y="2657"/>
                <a:ext cx="942" cy="2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6851" y="2657"/>
                <a:ext cx="942" cy="2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8647" y="2657"/>
                <a:ext cx="942" cy="2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0443" y="2657"/>
                <a:ext cx="942" cy="2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2239" y="2657"/>
                <a:ext cx="942" cy="2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4035" y="2657"/>
                <a:ext cx="942" cy="2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5831" y="2657"/>
                <a:ext cx="942" cy="26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224" y="2264"/>
                <a:ext cx="834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导轨</a:t>
                </a:r>
                <a:endParaRPr lang="zh-CN" altLang="en-US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3095" y="681"/>
              <a:ext cx="2655" cy="29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2P</a:t>
              </a:r>
              <a:r>
                <a:rPr lang="zh-CN" altLang="en-US"/>
                <a:t>空开</a:t>
              </a:r>
              <a:r>
                <a:rPr lang="en-US" altLang="zh-CN"/>
                <a:t>3A</a:t>
              </a:r>
              <a:endParaRPr lang="en-US" altLang="zh-CN"/>
            </a:p>
            <a:p>
              <a:pPr algn="ctr"/>
              <a:r>
                <a:rPr lang="en-US" altLang="zh-CN"/>
                <a:t>[</a:t>
              </a:r>
              <a:r>
                <a:rPr lang="zh-CN" altLang="en-US"/>
                <a:t>采集系统用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3603" y="680"/>
              <a:ext cx="3228" cy="29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2P</a:t>
              </a:r>
              <a:r>
                <a:rPr lang="zh-CN" altLang="en-US"/>
                <a:t>空开</a:t>
              </a:r>
              <a:r>
                <a:rPr lang="en-US" altLang="zh-CN"/>
                <a:t>16A</a:t>
              </a:r>
              <a:endParaRPr lang="en-US" altLang="zh-CN"/>
            </a:p>
            <a:p>
              <a:pPr algn="ctr"/>
              <a:r>
                <a:rPr lang="en-US" altLang="zh-CN"/>
                <a:t>[</a:t>
              </a:r>
              <a:r>
                <a:rPr lang="zh-CN" altLang="en-US"/>
                <a:t>接触器线包电源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6171" y="581"/>
              <a:ext cx="6858" cy="3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空间预留</a:t>
              </a:r>
              <a:endParaRPr lang="zh-CN" altLang="en-US"/>
            </a:p>
            <a:p>
              <a:pPr algn="ctr"/>
              <a:r>
                <a:rPr lang="zh-CN" altLang="en-US"/>
                <a:t>采集控制器</a:t>
              </a:r>
              <a:endParaRPr lang="zh-CN" altLang="en-US"/>
            </a:p>
            <a:p>
              <a:pPr algn="ctr"/>
              <a:r>
                <a:rPr lang="zh-CN" altLang="en-US"/>
                <a:t>尺寸</a:t>
              </a:r>
              <a:r>
                <a:rPr lang="en-US" altLang="zh-CN"/>
                <a:t>:145mm*90mm*40mm</a:t>
              </a:r>
              <a:endParaRPr lang="zh-CN" altLang="en-US"/>
            </a:p>
            <a:p>
              <a:pPr algn="ctr"/>
              <a:endParaRPr lang="zh-CN" altLang="en-US"/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2491105" y="5007610"/>
            <a:ext cx="1042670" cy="157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继电器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533775" y="4977765"/>
            <a:ext cx="1042670" cy="157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继电器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583430" y="5007610"/>
            <a:ext cx="1042670" cy="157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继电器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414770" y="5007610"/>
            <a:ext cx="1042670" cy="157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继电器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7457440" y="4977765"/>
            <a:ext cx="1042670" cy="157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继电器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8507095" y="5007610"/>
            <a:ext cx="1042670" cy="157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继电器</a:t>
            </a:r>
            <a:endParaRPr lang="zh-CN" altLang="en-US"/>
          </a:p>
        </p:txBody>
      </p:sp>
      <p:sp>
        <p:nvSpPr>
          <p:cNvPr id="777" name="文本框 776"/>
          <p:cNvSpPr txBox="1"/>
          <p:nvPr/>
        </p:nvSpPr>
        <p:spPr>
          <a:xfrm>
            <a:off x="3875405" y="127635"/>
            <a:ext cx="6973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金峰电器智能配电柜布置示意图</a:t>
            </a:r>
            <a:endParaRPr lang="zh-CN" altLang="en-US" sz="2000"/>
          </a:p>
        </p:txBody>
      </p:sp>
      <p:grpSp>
        <p:nvGrpSpPr>
          <p:cNvPr id="39" name="组合 38"/>
          <p:cNvGrpSpPr/>
          <p:nvPr/>
        </p:nvGrpSpPr>
        <p:grpSpPr>
          <a:xfrm>
            <a:off x="1499870" y="3357880"/>
            <a:ext cx="10190480" cy="881380"/>
            <a:chOff x="2007" y="2094"/>
            <a:chExt cx="16048" cy="1388"/>
          </a:xfrm>
        </p:grpSpPr>
        <p:sp>
          <p:nvSpPr>
            <p:cNvPr id="40" name="圆角矩形 39"/>
            <p:cNvSpPr/>
            <p:nvPr/>
          </p:nvSpPr>
          <p:spPr>
            <a:xfrm>
              <a:off x="2007" y="2094"/>
              <a:ext cx="16049" cy="1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259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055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851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647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443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2239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4035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5831" y="2657"/>
              <a:ext cx="942" cy="2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224" y="2264"/>
              <a:ext cx="83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导轨</a:t>
              </a:r>
              <a:endParaRPr lang="zh-CN" altLang="en-US"/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2169795" y="2872105"/>
            <a:ext cx="1931035" cy="185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三相智能电表</a:t>
            </a:r>
            <a:endParaRPr lang="zh-CN"/>
          </a:p>
          <a:p>
            <a:pPr algn="ctr"/>
            <a:r>
              <a:rPr lang="zh-CN"/>
              <a:t>总表</a:t>
            </a:r>
            <a:endParaRPr lang="zh-CN"/>
          </a:p>
          <a:p>
            <a:pPr algn="ctr"/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4483735" y="2940050"/>
            <a:ext cx="1931035" cy="185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三相智能电表</a:t>
            </a:r>
            <a:endParaRPr lang="zh-CN"/>
          </a:p>
          <a:p>
            <a:pPr algn="ctr"/>
            <a:r>
              <a:rPr lang="zh-CN"/>
              <a:t>分表</a:t>
            </a:r>
            <a:r>
              <a:rPr lang="en-US" altLang="zh-CN"/>
              <a:t>1</a:t>
            </a:r>
            <a:endParaRPr lang="zh-CN"/>
          </a:p>
          <a:p>
            <a:pPr algn="ctr"/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6706870" y="2940050"/>
            <a:ext cx="1931035" cy="185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三相智能电表</a:t>
            </a:r>
            <a:endParaRPr lang="zh-CN"/>
          </a:p>
          <a:p>
            <a:pPr algn="ctr"/>
            <a:r>
              <a:rPr lang="zh-CN">
                <a:sym typeface="+mn-ea"/>
              </a:rPr>
              <a:t>分表</a:t>
            </a:r>
            <a:r>
              <a:rPr lang="en-US" altLang="zh-CN">
                <a:sym typeface="+mn-ea"/>
              </a:rPr>
              <a:t>2</a:t>
            </a:r>
            <a:endParaRPr lang="zh-CN"/>
          </a:p>
          <a:p>
            <a:pPr algn="ctr"/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8815705" y="2872105"/>
            <a:ext cx="1931035" cy="185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三相智能电表</a:t>
            </a:r>
            <a:endParaRPr lang="zh-CN"/>
          </a:p>
          <a:p>
            <a:pPr algn="ctr"/>
            <a:r>
              <a:rPr lang="zh-CN">
                <a:sym typeface="+mn-ea"/>
              </a:rPr>
              <a:t>分表</a:t>
            </a:r>
            <a:r>
              <a:rPr lang="en-US" altLang="zh-CN">
                <a:sym typeface="+mn-ea"/>
              </a:rPr>
              <a:t>3</a:t>
            </a:r>
            <a:endParaRPr lang="zh-CN"/>
          </a:p>
          <a:p>
            <a:pPr algn="ctr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7" name="文本框 776"/>
          <p:cNvSpPr txBox="1"/>
          <p:nvPr/>
        </p:nvSpPr>
        <p:spPr>
          <a:xfrm>
            <a:off x="4675505" y="203835"/>
            <a:ext cx="2049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智能电表接线图</a:t>
            </a:r>
            <a:endParaRPr lang="zh-CN" altLang="en-US" sz="2000"/>
          </a:p>
        </p:txBody>
      </p:sp>
      <p:pic>
        <p:nvPicPr>
          <p:cNvPr id="82" name="图片 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9645" y="1123950"/>
            <a:ext cx="5172075" cy="461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710" y="62230"/>
            <a:ext cx="11175365" cy="6733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REFSHAPE" val="826637300"/>
  <p:tag name="KSO_WM_UNIT_PLACING_PICTURE_USER_VIEWPORT" val="{&quot;height&quot;:7260,&quot;width&quot;:8145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329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Pongor</cp:lastModifiedBy>
  <cp:revision>30</cp:revision>
  <dcterms:created xsi:type="dcterms:W3CDTF">2019-06-19T02:08:00Z</dcterms:created>
  <dcterms:modified xsi:type="dcterms:W3CDTF">2019-12-18T10:13:11Z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