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02" y="-13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8840-E942-4C29-B9D9-A3189638FBF3}" type="datetimeFigureOut">
              <a:rPr lang="en-US" smtClean="0"/>
              <a:t>8/24/2015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4B41-E51A-44FB-B5AE-3ECA1E6AE2B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152269"/>
            <a:ext cx="9144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Iron Contamination : 		Below Permissible Levels 	Safe Drinking Water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l="13441" t="7938" r="17400" b="15333"/>
          <a:stretch>
            <a:fillRect/>
          </a:stretch>
        </p:blipFill>
        <p:spPr bwMode="auto">
          <a:xfrm>
            <a:off x="0" y="785798"/>
            <a:ext cx="9144000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429268"/>
            <a:ext cx="9144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Bacteriological Contamination : 	Negative 		Safe Drinking Water</a:t>
            </a:r>
            <a:endParaRPr lang="en-GB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29202"/>
            <a:ext cx="9144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/>
              <a:t>Arsenic Contamination : 		Below Permissible Levels 	Safe Drinking Water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7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Office PowerPoint</Application>
  <PresentationFormat>On-screen Show (16:10)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Nirav Katrodia</dc:creator>
  <cp:lastModifiedBy>Nirav Katrodia</cp:lastModifiedBy>
  <cp:revision>10</cp:revision>
  <dcterms:created xsi:type="dcterms:W3CDTF">2015-08-24T08:00:08Z</dcterms:created>
  <dcterms:modified xsi:type="dcterms:W3CDTF">2015-08-24T09:33:19Z</dcterms:modified>
</cp:coreProperties>
</file>