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29149" y="1681163"/>
            <a:ext cx="388739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35"/>
          <p:cNvSpPr txBox="1"/>
          <p:nvPr/>
        </p:nvSpPr>
        <p:spPr>
          <a:xfrm>
            <a:off x="317181" y="-1"/>
            <a:ext cx="8781107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Azure Active Directory Roadmap</a:t>
            </a:r>
          </a:p>
        </p:txBody>
      </p:sp>
      <p:grpSp>
        <p:nvGrpSpPr>
          <p:cNvPr id="97" name="Group 64"/>
          <p:cNvGrpSpPr/>
          <p:nvPr/>
        </p:nvGrpSpPr>
        <p:grpSpPr>
          <a:xfrm>
            <a:off x="2634766" y="3649885"/>
            <a:ext cx="1670436" cy="744111"/>
            <a:chOff x="0" y="0"/>
            <a:chExt cx="1670435" cy="744110"/>
          </a:xfrm>
        </p:grpSpPr>
        <p:sp>
          <p:nvSpPr>
            <p:cNvPr id="95" name="Rectangle 65"/>
            <p:cNvSpPr txBox="1"/>
            <p:nvPr/>
          </p:nvSpPr>
          <p:spPr>
            <a:xfrm>
              <a:off x="4493" y="0"/>
              <a:ext cx="1597208" cy="7441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b="1" sz="1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Creating Baseline &amp; Policy</a:t>
              </a:r>
            </a:p>
          </p:txBody>
        </p:sp>
        <p:sp>
          <p:nvSpPr>
            <p:cNvPr id="96" name="Rectangle 66"/>
            <p:cNvSpPr txBox="1"/>
            <p:nvPr/>
          </p:nvSpPr>
          <p:spPr>
            <a:xfrm>
              <a:off x="0" y="278156"/>
              <a:ext cx="1670436" cy="465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This is the common Baseline that Applies to every B2B/B2C Tenant in Azure </a:t>
              </a:r>
            </a:p>
          </p:txBody>
        </p:sp>
      </p:grpSp>
      <p:grpSp>
        <p:nvGrpSpPr>
          <p:cNvPr id="100" name="Group 67"/>
          <p:cNvGrpSpPr/>
          <p:nvPr/>
        </p:nvGrpSpPr>
        <p:grpSpPr>
          <a:xfrm>
            <a:off x="5372878" y="1267699"/>
            <a:ext cx="1373645" cy="491427"/>
            <a:chOff x="0" y="0"/>
            <a:chExt cx="1373644" cy="491426"/>
          </a:xfrm>
        </p:grpSpPr>
        <p:sp>
          <p:nvSpPr>
            <p:cNvPr id="98" name="Rectangle 68"/>
            <p:cNvSpPr/>
            <p:nvPr/>
          </p:nvSpPr>
          <p:spPr>
            <a:xfrm>
              <a:off x="0" y="0"/>
              <a:ext cx="1292295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000">
                  <a:solidFill>
                    <a:srgbClr val="D6AA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CSPM - Continous Posture Assessment</a:t>
              </a:r>
            </a:p>
          </p:txBody>
        </p:sp>
        <p:sp>
          <p:nvSpPr>
            <p:cNvPr id="99" name="Rectangle 69"/>
            <p:cNvSpPr/>
            <p:nvPr/>
          </p:nvSpPr>
          <p:spPr>
            <a:xfrm>
              <a:off x="236871" y="491426"/>
              <a:ext cx="113677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Create a Policy to Monitor the Config</a:t>
              </a:r>
            </a:p>
          </p:txBody>
        </p:sp>
      </p:grpSp>
      <p:grpSp>
        <p:nvGrpSpPr>
          <p:cNvPr id="103" name="Group 70"/>
          <p:cNvGrpSpPr/>
          <p:nvPr/>
        </p:nvGrpSpPr>
        <p:grpSpPr>
          <a:xfrm>
            <a:off x="8147825" y="1140773"/>
            <a:ext cx="1136773" cy="189293"/>
            <a:chOff x="0" y="0"/>
            <a:chExt cx="1136772" cy="189291"/>
          </a:xfrm>
        </p:grpSpPr>
        <p:sp>
          <p:nvSpPr>
            <p:cNvPr id="101" name="Rectangle 71"/>
            <p:cNvSpPr/>
            <p:nvPr/>
          </p:nvSpPr>
          <p:spPr>
            <a:xfrm>
              <a:off x="3058" y="0"/>
              <a:ext cx="1086939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Reconsilation</a:t>
              </a:r>
            </a:p>
          </p:txBody>
        </p:sp>
        <p:sp>
          <p:nvSpPr>
            <p:cNvPr id="102" name="Rectangle 72"/>
            <p:cNvSpPr/>
            <p:nvPr/>
          </p:nvSpPr>
          <p:spPr>
            <a:xfrm>
              <a:off x="0" y="189291"/>
              <a:ext cx="113677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106" name="Group 73"/>
          <p:cNvGrpSpPr/>
          <p:nvPr/>
        </p:nvGrpSpPr>
        <p:grpSpPr>
          <a:xfrm>
            <a:off x="44560" y="1431207"/>
            <a:ext cx="1833062" cy="1041823"/>
            <a:chOff x="0" y="0"/>
            <a:chExt cx="1833061" cy="1041822"/>
          </a:xfrm>
        </p:grpSpPr>
        <p:sp>
          <p:nvSpPr>
            <p:cNvPr id="104" name="Rectangle 74"/>
            <p:cNvSpPr txBox="1"/>
            <p:nvPr/>
          </p:nvSpPr>
          <p:spPr>
            <a:xfrm>
              <a:off x="40179" y="0"/>
              <a:ext cx="1752704" cy="1041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000">
                  <a:solidFill>
                    <a:srgbClr val="CB236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Remidiating the </a:t>
              </a:r>
            </a:p>
            <a:p>
              <a:pPr>
                <a:defRPr b="1" sz="1000">
                  <a:solidFill>
                    <a:srgbClr val="CB236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Observations</a:t>
              </a:r>
            </a:p>
          </p:txBody>
        </p:sp>
        <p:sp>
          <p:nvSpPr>
            <p:cNvPr id="105" name="Rectangle 75"/>
            <p:cNvSpPr txBox="1"/>
            <p:nvPr/>
          </p:nvSpPr>
          <p:spPr>
            <a:xfrm>
              <a:off x="0" y="349667"/>
              <a:ext cx="1833062" cy="5107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800">
                  <a:latin typeface="Arial"/>
                  <a:ea typeface="Arial"/>
                  <a:cs typeface="Arial"/>
                  <a:sym typeface="Arial"/>
                </a:defRPr>
              </a:pPr>
              <a:r>
                <a:t>Talk to business teams </a:t>
              </a:r>
            </a:p>
            <a:p>
              <a:pPr>
                <a:defRPr sz="800">
                  <a:latin typeface="Arial"/>
                  <a:ea typeface="Arial"/>
                  <a:cs typeface="Arial"/>
                  <a:sym typeface="Arial"/>
                </a:defRPr>
              </a:pPr>
              <a:r>
                <a:t>And discuss the remediation</a:t>
              </a:r>
            </a:p>
            <a:p>
              <a:pPr>
                <a:defRPr sz="800">
                  <a:latin typeface="Arial"/>
                  <a:ea typeface="Arial"/>
                  <a:cs typeface="Arial"/>
                  <a:sym typeface="Arial"/>
                </a:defRPr>
              </a:pPr>
              <a:r>
                <a:t>Steps</a:t>
              </a:r>
            </a:p>
          </p:txBody>
        </p:sp>
      </p:grpSp>
      <p:grpSp>
        <p:nvGrpSpPr>
          <p:cNvPr id="109" name="Group 76"/>
          <p:cNvGrpSpPr/>
          <p:nvPr/>
        </p:nvGrpSpPr>
        <p:grpSpPr>
          <a:xfrm>
            <a:off x="6741932" y="199037"/>
            <a:ext cx="1833063" cy="1041823"/>
            <a:chOff x="0" y="0"/>
            <a:chExt cx="1833061" cy="1041822"/>
          </a:xfrm>
        </p:grpSpPr>
        <p:sp>
          <p:nvSpPr>
            <p:cNvPr id="107" name="Rectangle 77"/>
            <p:cNvSpPr txBox="1"/>
            <p:nvPr/>
          </p:nvSpPr>
          <p:spPr>
            <a:xfrm>
              <a:off x="4931" y="0"/>
              <a:ext cx="1752704" cy="10418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b="1" sz="1000">
                  <a:solidFill>
                    <a:srgbClr val="087979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Advanced Security - MCAS &amp; Azure Sentinel </a:t>
              </a:r>
            </a:p>
          </p:txBody>
        </p:sp>
        <p:sp>
          <p:nvSpPr>
            <p:cNvPr id="108" name="Rectangle 78"/>
            <p:cNvSpPr txBox="1"/>
            <p:nvPr/>
          </p:nvSpPr>
          <p:spPr>
            <a:xfrm>
              <a:off x="0" y="305236"/>
              <a:ext cx="1833062" cy="5107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Enable Azure Sentinel for incident management and Implement MCAS for the CASB Solution</a:t>
              </a:r>
            </a:p>
          </p:txBody>
        </p:sp>
      </p:grpSp>
      <p:grpSp>
        <p:nvGrpSpPr>
          <p:cNvPr id="112" name="Group 79"/>
          <p:cNvGrpSpPr/>
          <p:nvPr/>
        </p:nvGrpSpPr>
        <p:grpSpPr>
          <a:xfrm>
            <a:off x="8032167" y="2455507"/>
            <a:ext cx="1122666" cy="954528"/>
            <a:chOff x="0" y="0"/>
            <a:chExt cx="1122664" cy="954527"/>
          </a:xfrm>
        </p:grpSpPr>
        <p:sp>
          <p:nvSpPr>
            <p:cNvPr id="110" name="Rectangle 80"/>
            <p:cNvSpPr txBox="1"/>
            <p:nvPr/>
          </p:nvSpPr>
          <p:spPr>
            <a:xfrm>
              <a:off x="0" y="0"/>
              <a:ext cx="1122665" cy="486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b="1" sz="1000">
                  <a:solidFill>
                    <a:srgbClr val="C55A11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Auditing </a:t>
              </a:r>
            </a:p>
            <a:p>
              <a:pPr>
                <a:defRPr b="1" sz="1000">
                  <a:solidFill>
                    <a:srgbClr val="C55A11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Tenants against Baseline</a:t>
              </a:r>
            </a:p>
          </p:txBody>
        </p:sp>
        <p:sp>
          <p:nvSpPr>
            <p:cNvPr id="111" name="Rectangle 81"/>
            <p:cNvSpPr txBox="1"/>
            <p:nvPr/>
          </p:nvSpPr>
          <p:spPr>
            <a:xfrm>
              <a:off x="31771" y="510542"/>
              <a:ext cx="1075299" cy="443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8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Audit Each B2C Tenant and Provide Gap analysis Reports</a:t>
              </a:r>
            </a:p>
          </p:txBody>
        </p:sp>
      </p:grpSp>
      <p:grpSp>
        <p:nvGrpSpPr>
          <p:cNvPr id="115" name="Group 82"/>
          <p:cNvGrpSpPr/>
          <p:nvPr/>
        </p:nvGrpSpPr>
        <p:grpSpPr>
          <a:xfrm>
            <a:off x="466207" y="510296"/>
            <a:ext cx="2449274" cy="1086056"/>
            <a:chOff x="-73418" y="0"/>
            <a:chExt cx="2449273" cy="1086055"/>
          </a:xfrm>
        </p:grpSpPr>
        <p:sp>
          <p:nvSpPr>
            <p:cNvPr id="113" name="Rectangle 83"/>
            <p:cNvSpPr txBox="1"/>
            <p:nvPr/>
          </p:nvSpPr>
          <p:spPr>
            <a:xfrm>
              <a:off x="-73419" y="0"/>
              <a:ext cx="2331180" cy="10860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b="1" sz="10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Enabling Centralised Monitoring &amp; Alerting &amp; Do Cost Analysis</a:t>
              </a:r>
            </a:p>
          </p:txBody>
        </p:sp>
        <p:sp>
          <p:nvSpPr>
            <p:cNvPr id="114" name="Rectangle 84"/>
            <p:cNvSpPr txBox="1"/>
            <p:nvPr/>
          </p:nvSpPr>
          <p:spPr>
            <a:xfrm>
              <a:off x="-62205" y="334888"/>
              <a:ext cx="2438061" cy="6792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800">
                  <a:latin typeface="Arial"/>
                  <a:ea typeface="Arial"/>
                  <a:cs typeface="Arial"/>
                  <a:sym typeface="Arial"/>
                </a:defRPr>
              </a:pPr>
              <a:r>
                <a:t>Enable Monitoring through Azure </a:t>
              </a:r>
            </a:p>
            <a:p>
              <a:pPr>
                <a:defRPr sz="800">
                  <a:latin typeface="Arial"/>
                  <a:ea typeface="Arial"/>
                  <a:cs typeface="Arial"/>
                  <a:sym typeface="Arial"/>
                </a:defRPr>
              </a:pPr>
              <a:r>
                <a:t>Log analytics workspaces &amp; Create </a:t>
              </a:r>
            </a:p>
            <a:p>
              <a:pPr>
                <a:defRPr sz="800">
                  <a:latin typeface="Arial"/>
                  <a:ea typeface="Arial"/>
                  <a:cs typeface="Arial"/>
                  <a:sym typeface="Arial"/>
                </a:defRPr>
              </a:pPr>
              <a:r>
                <a:t>Correlation rules </a:t>
              </a:r>
            </a:p>
          </p:txBody>
        </p:sp>
      </p:grpSp>
      <p:grpSp>
        <p:nvGrpSpPr>
          <p:cNvPr id="209" name="Group 45"/>
          <p:cNvGrpSpPr/>
          <p:nvPr/>
        </p:nvGrpSpPr>
        <p:grpSpPr>
          <a:xfrm>
            <a:off x="-129170" y="543545"/>
            <a:ext cx="9153526" cy="6342290"/>
            <a:chOff x="0" y="0"/>
            <a:chExt cx="9153525" cy="6342289"/>
          </a:xfrm>
        </p:grpSpPr>
        <p:grpSp>
          <p:nvGrpSpPr>
            <p:cNvPr id="120" name="Group 44"/>
            <p:cNvGrpSpPr/>
            <p:nvPr/>
          </p:nvGrpSpPr>
          <p:grpSpPr>
            <a:xfrm>
              <a:off x="0" y="445197"/>
              <a:ext cx="9153526" cy="5897092"/>
              <a:chOff x="0" y="0"/>
              <a:chExt cx="9153525" cy="5897091"/>
            </a:xfrm>
          </p:grpSpPr>
          <p:grpSp>
            <p:nvGrpSpPr>
              <p:cNvPr id="118" name="Group 31"/>
              <p:cNvGrpSpPr/>
              <p:nvPr/>
            </p:nvGrpSpPr>
            <p:grpSpPr>
              <a:xfrm>
                <a:off x="0" y="-1"/>
                <a:ext cx="9153526" cy="5897093"/>
                <a:chOff x="0" y="0"/>
                <a:chExt cx="9153525" cy="5897091"/>
              </a:xfrm>
            </p:grpSpPr>
            <p:sp>
              <p:nvSpPr>
                <p:cNvPr id="116" name="Freeform 2"/>
                <p:cNvSpPr/>
                <p:nvPr/>
              </p:nvSpPr>
              <p:spPr>
                <a:xfrm>
                  <a:off x="7145" y="3096"/>
                  <a:ext cx="9144001" cy="58899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71" fill="norm" stroke="1" extrusionOk="0">
                      <a:moveTo>
                        <a:pt x="21600" y="0"/>
                      </a:moveTo>
                      <a:lnTo>
                        <a:pt x="21600" y="305"/>
                      </a:lnTo>
                      <a:lnTo>
                        <a:pt x="20719" y="348"/>
                      </a:lnTo>
                      <a:cubicBezTo>
                        <a:pt x="16278" y="597"/>
                        <a:pt x="9403" y="1343"/>
                        <a:pt x="8123" y="1773"/>
                      </a:cubicBezTo>
                      <a:cubicBezTo>
                        <a:pt x="6661" y="2264"/>
                        <a:pt x="13463" y="1665"/>
                        <a:pt x="13675" y="3221"/>
                      </a:cubicBezTo>
                      <a:cubicBezTo>
                        <a:pt x="13841" y="4433"/>
                        <a:pt x="7017" y="5201"/>
                        <a:pt x="6952" y="5985"/>
                      </a:cubicBezTo>
                      <a:cubicBezTo>
                        <a:pt x="6814" y="7636"/>
                        <a:pt x="19391" y="5373"/>
                        <a:pt x="19841" y="11300"/>
                      </a:cubicBezTo>
                      <a:cubicBezTo>
                        <a:pt x="20339" y="17864"/>
                        <a:pt x="2677" y="21600"/>
                        <a:pt x="0" y="21570"/>
                      </a:cubicBezTo>
                      <a:lnTo>
                        <a:pt x="0" y="15297"/>
                      </a:lnTo>
                      <a:cubicBezTo>
                        <a:pt x="5648" y="14147"/>
                        <a:pt x="13673" y="12638"/>
                        <a:pt x="13609" y="10866"/>
                      </a:cubicBezTo>
                      <a:cubicBezTo>
                        <a:pt x="13531" y="8693"/>
                        <a:pt x="2323" y="10105"/>
                        <a:pt x="2135" y="6852"/>
                      </a:cubicBezTo>
                      <a:cubicBezTo>
                        <a:pt x="1964" y="3889"/>
                        <a:pt x="9529" y="3736"/>
                        <a:pt x="9971" y="3148"/>
                      </a:cubicBezTo>
                      <a:cubicBezTo>
                        <a:pt x="10183" y="2868"/>
                        <a:pt x="5241" y="3066"/>
                        <a:pt x="4996" y="2150"/>
                      </a:cubicBezTo>
                      <a:cubicBezTo>
                        <a:pt x="4873" y="1690"/>
                        <a:pt x="6179" y="1094"/>
                        <a:pt x="7794" y="899"/>
                      </a:cubicBezTo>
                      <a:cubicBezTo>
                        <a:pt x="10499" y="533"/>
                        <a:pt x="18762" y="114"/>
                        <a:pt x="21543" y="2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17" name="Freeform 1"/>
                <p:cNvSpPr/>
                <p:nvPr/>
              </p:nvSpPr>
              <p:spPr>
                <a:xfrm>
                  <a:off x="0" y="-1"/>
                  <a:ext cx="9153526" cy="58970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594" y="0"/>
                      </a:moveTo>
                      <a:cubicBezTo>
                        <a:pt x="21596" y="122"/>
                        <a:pt x="21598" y="244"/>
                        <a:pt x="21600" y="366"/>
                      </a:cubicBezTo>
                      <a:lnTo>
                        <a:pt x="20720" y="410"/>
                      </a:lnTo>
                      <a:cubicBezTo>
                        <a:pt x="15654" y="579"/>
                        <a:pt x="8568" y="1714"/>
                        <a:pt x="8137" y="1834"/>
                      </a:cubicBezTo>
                      <a:cubicBezTo>
                        <a:pt x="6741" y="2227"/>
                        <a:pt x="13706" y="1569"/>
                        <a:pt x="13683" y="3283"/>
                      </a:cubicBezTo>
                      <a:cubicBezTo>
                        <a:pt x="13670" y="4290"/>
                        <a:pt x="6824" y="5019"/>
                        <a:pt x="6967" y="6047"/>
                      </a:cubicBezTo>
                      <a:cubicBezTo>
                        <a:pt x="7178" y="7574"/>
                        <a:pt x="19459" y="5461"/>
                        <a:pt x="19843" y="11363"/>
                      </a:cubicBezTo>
                      <a:cubicBezTo>
                        <a:pt x="20226" y="17245"/>
                        <a:pt x="4565" y="20465"/>
                        <a:pt x="0" y="21600"/>
                      </a:cubicBezTo>
                      <a:cubicBezTo>
                        <a:pt x="2" y="19357"/>
                        <a:pt x="5" y="17551"/>
                        <a:pt x="7" y="15308"/>
                      </a:cubicBezTo>
                      <a:cubicBezTo>
                        <a:pt x="3894" y="14394"/>
                        <a:pt x="13392" y="12882"/>
                        <a:pt x="13618" y="10929"/>
                      </a:cubicBezTo>
                      <a:cubicBezTo>
                        <a:pt x="13937" y="8164"/>
                        <a:pt x="2423" y="9975"/>
                        <a:pt x="2155" y="6914"/>
                      </a:cubicBezTo>
                      <a:cubicBezTo>
                        <a:pt x="1904" y="4035"/>
                        <a:pt x="9054" y="3555"/>
                        <a:pt x="9961" y="3175"/>
                      </a:cubicBezTo>
                      <a:cubicBezTo>
                        <a:pt x="10426" y="2980"/>
                        <a:pt x="5209" y="3017"/>
                        <a:pt x="5014" y="2212"/>
                      </a:cubicBezTo>
                      <a:cubicBezTo>
                        <a:pt x="4877" y="1650"/>
                        <a:pt x="6229" y="1103"/>
                        <a:pt x="7842" y="908"/>
                      </a:cubicBezTo>
                      <a:cubicBezTo>
                        <a:pt x="10607" y="550"/>
                        <a:pt x="19301" y="90"/>
                        <a:pt x="21594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19" name="Freeform 27"/>
              <p:cNvSpPr/>
              <p:nvPr/>
            </p:nvSpPr>
            <p:spPr>
              <a:xfrm>
                <a:off x="30520" y="38677"/>
                <a:ext cx="9105364" cy="49970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cubicBezTo>
                      <a:pt x="2726" y="21064"/>
                      <a:pt x="17318" y="18193"/>
                      <a:pt x="17342" y="12385"/>
                    </a:cubicBezTo>
                    <a:cubicBezTo>
                      <a:pt x="17427" y="8499"/>
                      <a:pt x="4650" y="9040"/>
                      <a:pt x="4797" y="7126"/>
                    </a:cubicBezTo>
                    <a:cubicBezTo>
                      <a:pt x="4961" y="4978"/>
                      <a:pt x="11620" y="4500"/>
                      <a:pt x="11640" y="3452"/>
                    </a:cubicBezTo>
                    <a:cubicBezTo>
                      <a:pt x="11661" y="2403"/>
                      <a:pt x="7322" y="3025"/>
                      <a:pt x="6752" y="2171"/>
                    </a:cubicBezTo>
                    <a:cubicBezTo>
                      <a:pt x="6059" y="705"/>
                      <a:pt x="19380" y="121"/>
                      <a:pt x="21600" y="0"/>
                    </a:cubicBezTo>
                  </a:path>
                </a:pathLst>
              </a:custGeom>
              <a:noFill/>
              <a:ln w="12700" cap="flat">
                <a:solidFill>
                  <a:srgbClr val="FFFFFF"/>
                </a:solidFill>
                <a:prstDash val="lgDash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grpSp>
          <p:nvGrpSpPr>
            <p:cNvPr id="137" name="Group 38"/>
            <p:cNvGrpSpPr/>
            <p:nvPr/>
          </p:nvGrpSpPr>
          <p:grpSpPr>
            <a:xfrm>
              <a:off x="1411799" y="666532"/>
              <a:ext cx="1171063" cy="1639665"/>
              <a:chOff x="0" y="0"/>
              <a:chExt cx="1171062" cy="1639664"/>
            </a:xfrm>
          </p:grpSpPr>
          <p:grpSp>
            <p:nvGrpSpPr>
              <p:cNvPr id="124" name="Group 11"/>
              <p:cNvGrpSpPr/>
              <p:nvPr/>
            </p:nvGrpSpPr>
            <p:grpSpPr>
              <a:xfrm>
                <a:off x="-1" y="-1"/>
                <a:ext cx="1171064" cy="1639666"/>
                <a:chOff x="0" y="0"/>
                <a:chExt cx="1171062" cy="1639664"/>
              </a:xfrm>
            </p:grpSpPr>
            <p:sp>
              <p:nvSpPr>
                <p:cNvPr id="121" name="Oval 12"/>
                <p:cNvSpPr/>
                <p:nvPr/>
              </p:nvSpPr>
              <p:spPr>
                <a:xfrm>
                  <a:off x="-1" y="-1"/>
                  <a:ext cx="1171064" cy="1171064"/>
                </a:xfrm>
                <a:prstGeom prst="ellipse">
                  <a:avLst/>
                </a:prstGeom>
                <a:solidFill>
                  <a:srgbClr val="CB236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22" name="Rectangle 19"/>
                <p:cNvSpPr/>
                <p:nvPr/>
              </p:nvSpPr>
              <p:spPr>
                <a:xfrm>
                  <a:off x="201739" y="834496"/>
                  <a:ext cx="910842" cy="8051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5229"/>
                      </a:moveTo>
                      <a:cubicBezTo>
                        <a:pt x="8569" y="12704"/>
                        <a:pt x="18370" y="7275"/>
                        <a:pt x="21600" y="0"/>
                      </a:cubicBezTo>
                      <a:cubicBezTo>
                        <a:pt x="19229" y="6043"/>
                        <a:pt x="14803" y="14147"/>
                        <a:pt x="8958" y="21600"/>
                      </a:cubicBezTo>
                      <a:cubicBezTo>
                        <a:pt x="10308" y="10583"/>
                        <a:pt x="6194" y="10379"/>
                        <a:pt x="0" y="5229"/>
                      </a:cubicBezTo>
                      <a:close/>
                    </a:path>
                  </a:pathLst>
                </a:custGeom>
                <a:solidFill>
                  <a:srgbClr val="CB236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23" name="Oval 14"/>
                <p:cNvSpPr/>
                <p:nvPr/>
              </p:nvSpPr>
              <p:spPr>
                <a:xfrm>
                  <a:off x="136623" y="136623"/>
                  <a:ext cx="897815" cy="89781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grpSp>
            <p:nvGrpSpPr>
              <p:cNvPr id="136" name="Group 34"/>
              <p:cNvGrpSpPr/>
              <p:nvPr/>
            </p:nvGrpSpPr>
            <p:grpSpPr>
              <a:xfrm>
                <a:off x="350080" y="338325"/>
                <a:ext cx="528883" cy="557493"/>
                <a:chOff x="0" y="0"/>
                <a:chExt cx="528882" cy="557491"/>
              </a:xfrm>
            </p:grpSpPr>
            <p:sp>
              <p:nvSpPr>
                <p:cNvPr id="125" name="Freeform 141"/>
                <p:cNvSpPr/>
                <p:nvPr/>
              </p:nvSpPr>
              <p:spPr>
                <a:xfrm>
                  <a:off x="-1" y="-1"/>
                  <a:ext cx="384917" cy="4615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37" y="0"/>
                      </a:moveTo>
                      <a:lnTo>
                        <a:pt x="19463" y="0"/>
                      </a:lnTo>
                      <a:cubicBezTo>
                        <a:pt x="20643" y="0"/>
                        <a:pt x="21600" y="798"/>
                        <a:pt x="21600" y="1782"/>
                      </a:cubicBezTo>
                      <a:lnTo>
                        <a:pt x="21600" y="11959"/>
                      </a:lnTo>
                      <a:lnTo>
                        <a:pt x="21471" y="11948"/>
                      </a:lnTo>
                      <a:lnTo>
                        <a:pt x="19321" y="12315"/>
                      </a:lnTo>
                      <a:lnTo>
                        <a:pt x="19755" y="12171"/>
                      </a:lnTo>
                      <a:lnTo>
                        <a:pt x="19857" y="12162"/>
                      </a:lnTo>
                      <a:lnTo>
                        <a:pt x="19857" y="1747"/>
                      </a:lnTo>
                      <a:cubicBezTo>
                        <a:pt x="19857" y="1583"/>
                        <a:pt x="19698" y="1450"/>
                        <a:pt x="19501" y="1450"/>
                      </a:cubicBezTo>
                      <a:lnTo>
                        <a:pt x="2099" y="1450"/>
                      </a:lnTo>
                      <a:cubicBezTo>
                        <a:pt x="1902" y="1450"/>
                        <a:pt x="1743" y="1583"/>
                        <a:pt x="1743" y="1747"/>
                      </a:cubicBezTo>
                      <a:lnTo>
                        <a:pt x="1743" y="19853"/>
                      </a:lnTo>
                      <a:cubicBezTo>
                        <a:pt x="1743" y="20017"/>
                        <a:pt x="1902" y="20150"/>
                        <a:pt x="2099" y="20150"/>
                      </a:cubicBezTo>
                      <a:lnTo>
                        <a:pt x="12763" y="20150"/>
                      </a:lnTo>
                      <a:lnTo>
                        <a:pt x="12849" y="20873"/>
                      </a:lnTo>
                      <a:lnTo>
                        <a:pt x="13117" y="21600"/>
                      </a:lnTo>
                      <a:lnTo>
                        <a:pt x="2137" y="21600"/>
                      </a:lnTo>
                      <a:cubicBezTo>
                        <a:pt x="957" y="21600"/>
                        <a:pt x="0" y="20802"/>
                        <a:pt x="0" y="19818"/>
                      </a:cubicBezTo>
                      <a:lnTo>
                        <a:pt x="0" y="1782"/>
                      </a:lnTo>
                      <a:cubicBezTo>
                        <a:pt x="0" y="798"/>
                        <a:pt x="957" y="0"/>
                        <a:pt x="2137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26" name="Freeform 33"/>
                <p:cNvSpPr/>
                <p:nvPr/>
              </p:nvSpPr>
              <p:spPr>
                <a:xfrm>
                  <a:off x="326641" y="354997"/>
                  <a:ext cx="118594" cy="1196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062" y="0"/>
                      </a:moveTo>
                      <a:lnTo>
                        <a:pt x="21600" y="3323"/>
                      </a:lnTo>
                      <a:lnTo>
                        <a:pt x="14152" y="10892"/>
                      </a:lnTo>
                      <a:lnTo>
                        <a:pt x="21600" y="18277"/>
                      </a:lnTo>
                      <a:lnTo>
                        <a:pt x="18062" y="21600"/>
                      </a:lnTo>
                      <a:lnTo>
                        <a:pt x="10800" y="14400"/>
                      </a:lnTo>
                      <a:lnTo>
                        <a:pt x="3538" y="21415"/>
                      </a:lnTo>
                      <a:lnTo>
                        <a:pt x="0" y="18092"/>
                      </a:lnTo>
                      <a:lnTo>
                        <a:pt x="7076" y="10892"/>
                      </a:lnTo>
                      <a:lnTo>
                        <a:pt x="0" y="3692"/>
                      </a:lnTo>
                      <a:lnTo>
                        <a:pt x="3538" y="185"/>
                      </a:lnTo>
                      <a:lnTo>
                        <a:pt x="10800" y="7200"/>
                      </a:lnTo>
                      <a:lnTo>
                        <a:pt x="1806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27" name="Freeform 59"/>
                <p:cNvSpPr/>
                <p:nvPr/>
              </p:nvSpPr>
              <p:spPr>
                <a:xfrm>
                  <a:off x="236348" y="264450"/>
                  <a:ext cx="292535" cy="2930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626"/>
                      </a:moveTo>
                      <a:cubicBezTo>
                        <a:pt x="6241" y="2626"/>
                        <a:pt x="2545" y="6286"/>
                        <a:pt x="2545" y="10800"/>
                      </a:cubicBezTo>
                      <a:cubicBezTo>
                        <a:pt x="2545" y="15314"/>
                        <a:pt x="6241" y="18974"/>
                        <a:pt x="10800" y="18974"/>
                      </a:cubicBezTo>
                      <a:cubicBezTo>
                        <a:pt x="15359" y="18974"/>
                        <a:pt x="19055" y="15314"/>
                        <a:pt x="19055" y="10800"/>
                      </a:cubicBezTo>
                      <a:cubicBezTo>
                        <a:pt x="19055" y="6286"/>
                        <a:pt x="15359" y="2626"/>
                        <a:pt x="10800" y="2626"/>
                      </a:cubicBezTo>
                      <a:close/>
                      <a:moveTo>
                        <a:pt x="10800" y="0"/>
                      </a:move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ubicBezTo>
                        <a:pt x="0" y="4835"/>
                        <a:pt x="4835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28" name="Rectangle 34"/>
                <p:cNvSpPr/>
                <p:nvPr/>
              </p:nvSpPr>
              <p:spPr>
                <a:xfrm>
                  <a:off x="64920" y="206756"/>
                  <a:ext cx="247410" cy="21471"/>
                </a:xfrm>
                <a:prstGeom prst="rect">
                  <a:avLst/>
                </a:pr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29" name="Rectangle 35"/>
                <p:cNvSpPr/>
                <p:nvPr/>
              </p:nvSpPr>
              <p:spPr>
                <a:xfrm>
                  <a:off x="64920" y="258896"/>
                  <a:ext cx="247410" cy="21471"/>
                </a:xfrm>
                <a:prstGeom prst="rect">
                  <a:avLst/>
                </a:pr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0" name="Rectangle 36"/>
                <p:cNvSpPr/>
                <p:nvPr/>
              </p:nvSpPr>
              <p:spPr>
                <a:xfrm>
                  <a:off x="75143" y="46246"/>
                  <a:ext cx="40894" cy="146197"/>
                </a:xfrm>
                <a:prstGeom prst="rect">
                  <a:avLst/>
                </a:pr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1" name="Rectangle 37"/>
                <p:cNvSpPr/>
                <p:nvPr/>
              </p:nvSpPr>
              <p:spPr>
                <a:xfrm>
                  <a:off x="137506" y="89185"/>
                  <a:ext cx="39872" cy="103258"/>
                </a:xfrm>
                <a:prstGeom prst="rect">
                  <a:avLst/>
                </a:pr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2" name="Rectangle 38"/>
                <p:cNvSpPr/>
                <p:nvPr/>
              </p:nvSpPr>
              <p:spPr>
                <a:xfrm>
                  <a:off x="198847" y="113722"/>
                  <a:ext cx="40894" cy="78722"/>
                </a:xfrm>
                <a:prstGeom prst="rect">
                  <a:avLst/>
                </a:pr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3" name="Rectangle 39"/>
                <p:cNvSpPr/>
                <p:nvPr/>
              </p:nvSpPr>
              <p:spPr>
                <a:xfrm>
                  <a:off x="261210" y="145414"/>
                  <a:ext cx="40894" cy="47029"/>
                </a:xfrm>
                <a:prstGeom prst="rect">
                  <a:avLst/>
                </a:pr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4" name="Freeform 41"/>
                <p:cNvSpPr/>
                <p:nvPr/>
              </p:nvSpPr>
              <p:spPr>
                <a:xfrm>
                  <a:off x="67987" y="360110"/>
                  <a:ext cx="167666" cy="204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081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5" name="Freeform 42"/>
                <p:cNvSpPr/>
                <p:nvPr/>
              </p:nvSpPr>
              <p:spPr>
                <a:xfrm>
                  <a:off x="67987" y="308991"/>
                  <a:ext cx="196292" cy="204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19912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</p:grpSp>
        <p:grpSp>
          <p:nvGrpSpPr>
            <p:cNvPr id="147" name="Group 40"/>
            <p:cNvGrpSpPr/>
            <p:nvPr/>
          </p:nvGrpSpPr>
          <p:grpSpPr>
            <a:xfrm>
              <a:off x="4508786" y="155499"/>
              <a:ext cx="829977" cy="1159601"/>
              <a:chOff x="0" y="0"/>
              <a:chExt cx="829975" cy="1159600"/>
            </a:xfrm>
          </p:grpSpPr>
          <p:grpSp>
            <p:nvGrpSpPr>
              <p:cNvPr id="141" name="Group 15"/>
              <p:cNvGrpSpPr/>
              <p:nvPr/>
            </p:nvGrpSpPr>
            <p:grpSpPr>
              <a:xfrm>
                <a:off x="0" y="0"/>
                <a:ext cx="829976" cy="1159601"/>
                <a:chOff x="0" y="0"/>
                <a:chExt cx="829975" cy="1159600"/>
              </a:xfrm>
            </p:grpSpPr>
            <p:sp>
              <p:nvSpPr>
                <p:cNvPr id="138" name="Oval 16"/>
                <p:cNvSpPr/>
                <p:nvPr/>
              </p:nvSpPr>
              <p:spPr>
                <a:xfrm>
                  <a:off x="0" y="0"/>
                  <a:ext cx="829976" cy="829976"/>
                </a:xfrm>
                <a:prstGeom prst="ellipse">
                  <a:avLst/>
                </a:prstGeom>
                <a:solidFill>
                  <a:srgbClr val="D6AA5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9" name="Rectangle 19"/>
                <p:cNvSpPr/>
                <p:nvPr/>
              </p:nvSpPr>
              <p:spPr>
                <a:xfrm>
                  <a:off x="142979" y="588947"/>
                  <a:ext cx="645550" cy="5706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5229"/>
                      </a:moveTo>
                      <a:cubicBezTo>
                        <a:pt x="8569" y="12704"/>
                        <a:pt x="18370" y="7275"/>
                        <a:pt x="21600" y="0"/>
                      </a:cubicBezTo>
                      <a:cubicBezTo>
                        <a:pt x="19229" y="6043"/>
                        <a:pt x="14803" y="14147"/>
                        <a:pt x="8958" y="21600"/>
                      </a:cubicBezTo>
                      <a:cubicBezTo>
                        <a:pt x="10308" y="10583"/>
                        <a:pt x="6194" y="10379"/>
                        <a:pt x="0" y="5229"/>
                      </a:cubicBezTo>
                      <a:close/>
                    </a:path>
                  </a:pathLst>
                </a:custGeom>
                <a:solidFill>
                  <a:srgbClr val="D6AA5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0" name="Oval 18"/>
                <p:cNvSpPr/>
                <p:nvPr/>
              </p:nvSpPr>
              <p:spPr>
                <a:xfrm>
                  <a:off x="96830" y="96830"/>
                  <a:ext cx="636317" cy="63631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grpSp>
            <p:nvGrpSpPr>
              <p:cNvPr id="146" name="Group 89"/>
              <p:cNvGrpSpPr/>
              <p:nvPr/>
            </p:nvGrpSpPr>
            <p:grpSpPr>
              <a:xfrm>
                <a:off x="252201" y="285115"/>
                <a:ext cx="368225" cy="345440"/>
                <a:chOff x="0" y="0"/>
                <a:chExt cx="368224" cy="345439"/>
              </a:xfrm>
            </p:grpSpPr>
            <p:sp>
              <p:nvSpPr>
                <p:cNvPr id="142" name="Freeform 90"/>
                <p:cNvSpPr/>
                <p:nvPr/>
              </p:nvSpPr>
              <p:spPr>
                <a:xfrm>
                  <a:off x="88313" y="81008"/>
                  <a:ext cx="211130" cy="1379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18587" y="11194"/>
                      </a:lnTo>
                      <a:lnTo>
                        <a:pt x="17130" y="8691"/>
                      </a:lnTo>
                      <a:lnTo>
                        <a:pt x="9633" y="18857"/>
                      </a:lnTo>
                      <a:lnTo>
                        <a:pt x="7057" y="13543"/>
                      </a:lnTo>
                      <a:lnTo>
                        <a:pt x="1568" y="21600"/>
                      </a:lnTo>
                      <a:lnTo>
                        <a:pt x="0" y="18343"/>
                      </a:lnTo>
                      <a:lnTo>
                        <a:pt x="7393" y="7715"/>
                      </a:lnTo>
                      <a:lnTo>
                        <a:pt x="9986" y="13346"/>
                      </a:lnTo>
                      <a:lnTo>
                        <a:pt x="15535" y="5953"/>
                      </a:lnTo>
                      <a:lnTo>
                        <a:pt x="13988" y="329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3" name="Rectangle 91"/>
                <p:cNvSpPr/>
                <p:nvPr/>
              </p:nvSpPr>
              <p:spPr>
                <a:xfrm>
                  <a:off x="0" y="0"/>
                  <a:ext cx="368225" cy="39414"/>
                </a:xfrm>
                <a:prstGeom prst="rect">
                  <a:avLst/>
                </a:pr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4" name="Freeform 92"/>
                <p:cNvSpPr/>
                <p:nvPr/>
              </p:nvSpPr>
              <p:spPr>
                <a:xfrm>
                  <a:off x="22028" y="17277"/>
                  <a:ext cx="321978" cy="2413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1490" y="0"/>
                      </a:lnTo>
                      <a:lnTo>
                        <a:pt x="1490" y="19619"/>
                      </a:lnTo>
                      <a:lnTo>
                        <a:pt x="20110" y="19619"/>
                      </a:lnTo>
                      <a:lnTo>
                        <a:pt x="20110" y="0"/>
                      </a:ln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Freeform 93"/>
                <p:cNvSpPr/>
                <p:nvPr/>
              </p:nvSpPr>
              <p:spPr>
                <a:xfrm rot="1200000">
                  <a:off x="155240" y="261108"/>
                  <a:ext cx="73908" cy="739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94" h="21600" fill="norm" stroke="1" extrusionOk="0">
                      <a:moveTo>
                        <a:pt x="0" y="3999"/>
                      </a:moveTo>
                      <a:lnTo>
                        <a:pt x="10835" y="0"/>
                      </a:lnTo>
                      <a:lnTo>
                        <a:pt x="20653" y="11220"/>
                      </a:lnTo>
                      <a:cubicBezTo>
                        <a:pt x="21600" y="12325"/>
                        <a:pt x="21485" y="13999"/>
                        <a:pt x="20395" y="14959"/>
                      </a:cubicBezTo>
                      <a:lnTo>
                        <a:pt x="20198" y="15133"/>
                      </a:lnTo>
                      <a:cubicBezTo>
                        <a:pt x="19109" y="16093"/>
                        <a:pt x="17459" y="15976"/>
                        <a:pt x="16512" y="14871"/>
                      </a:cubicBezTo>
                      <a:lnTo>
                        <a:pt x="10227" y="7539"/>
                      </a:lnTo>
                      <a:lnTo>
                        <a:pt x="13398" y="16577"/>
                      </a:lnTo>
                      <a:cubicBezTo>
                        <a:pt x="13868" y="17961"/>
                        <a:pt x="13143" y="19469"/>
                        <a:pt x="11778" y="19945"/>
                      </a:cubicBezTo>
                      <a:lnTo>
                        <a:pt x="11531" y="20032"/>
                      </a:lnTo>
                      <a:cubicBezTo>
                        <a:pt x="10167" y="20508"/>
                        <a:pt x="8680" y="19773"/>
                        <a:pt x="8210" y="18389"/>
                      </a:cubicBezTo>
                      <a:lnTo>
                        <a:pt x="5398" y="10107"/>
                      </a:lnTo>
                      <a:lnTo>
                        <a:pt x="5487" y="18950"/>
                      </a:lnTo>
                      <a:cubicBezTo>
                        <a:pt x="5487" y="20414"/>
                        <a:pt x="4317" y="21600"/>
                        <a:pt x="2874" y="21600"/>
                      </a:cubicBezTo>
                      <a:lnTo>
                        <a:pt x="2613" y="21600"/>
                      </a:lnTo>
                      <a:cubicBezTo>
                        <a:pt x="1170" y="21600"/>
                        <a:pt x="0" y="20414"/>
                        <a:pt x="0" y="1895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</p:grpSp>
        <p:grpSp>
          <p:nvGrpSpPr>
            <p:cNvPr id="159" name="Group 36"/>
            <p:cNvGrpSpPr/>
            <p:nvPr/>
          </p:nvGrpSpPr>
          <p:grpSpPr>
            <a:xfrm>
              <a:off x="167199" y="2301853"/>
              <a:ext cx="2201577" cy="3082538"/>
              <a:chOff x="0" y="0"/>
              <a:chExt cx="2201576" cy="3082537"/>
            </a:xfrm>
          </p:grpSpPr>
          <p:grpSp>
            <p:nvGrpSpPr>
              <p:cNvPr id="151" name="Group 3"/>
              <p:cNvGrpSpPr/>
              <p:nvPr/>
            </p:nvGrpSpPr>
            <p:grpSpPr>
              <a:xfrm>
                <a:off x="-1" y="0"/>
                <a:ext cx="2201578" cy="3082538"/>
                <a:chOff x="0" y="0"/>
                <a:chExt cx="2201576" cy="3082537"/>
              </a:xfrm>
            </p:grpSpPr>
            <p:sp>
              <p:nvSpPr>
                <p:cNvPr id="148" name="Oval 4"/>
                <p:cNvSpPr/>
                <p:nvPr/>
              </p:nvSpPr>
              <p:spPr>
                <a:xfrm>
                  <a:off x="-1" y="0"/>
                  <a:ext cx="2201578" cy="2201576"/>
                </a:xfrm>
                <a:prstGeom prst="ellipse">
                  <a:avLst/>
                </a:prstGeom>
                <a:solidFill>
                  <a:srgbClr val="0070C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9" name="Rectangle 19"/>
                <p:cNvSpPr/>
                <p:nvPr/>
              </p:nvSpPr>
              <p:spPr>
                <a:xfrm>
                  <a:off x="379266" y="1568838"/>
                  <a:ext cx="1712367" cy="15137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5229"/>
                      </a:moveTo>
                      <a:cubicBezTo>
                        <a:pt x="8569" y="12704"/>
                        <a:pt x="18370" y="7275"/>
                        <a:pt x="21600" y="0"/>
                      </a:cubicBezTo>
                      <a:cubicBezTo>
                        <a:pt x="19229" y="6043"/>
                        <a:pt x="14803" y="14147"/>
                        <a:pt x="8958" y="21600"/>
                      </a:cubicBezTo>
                      <a:cubicBezTo>
                        <a:pt x="10308" y="10583"/>
                        <a:pt x="6194" y="10379"/>
                        <a:pt x="0" y="5229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0" name="Oval 6"/>
                <p:cNvSpPr/>
                <p:nvPr/>
              </p:nvSpPr>
              <p:spPr>
                <a:xfrm>
                  <a:off x="256850" y="256850"/>
                  <a:ext cx="1687877" cy="168787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grpSp>
            <p:nvGrpSpPr>
              <p:cNvPr id="158" name="Group 94"/>
              <p:cNvGrpSpPr/>
              <p:nvPr/>
            </p:nvGrpSpPr>
            <p:grpSpPr>
              <a:xfrm>
                <a:off x="735520" y="514683"/>
                <a:ext cx="856433" cy="968716"/>
                <a:chOff x="0" y="0"/>
                <a:chExt cx="856432" cy="968715"/>
              </a:xfrm>
            </p:grpSpPr>
            <p:sp>
              <p:nvSpPr>
                <p:cNvPr id="152" name="Rectangle 50"/>
                <p:cNvSpPr/>
                <p:nvPr/>
              </p:nvSpPr>
              <p:spPr>
                <a:xfrm>
                  <a:off x="625776" y="549763"/>
                  <a:ext cx="127277" cy="266928"/>
                </a:xfrm>
                <a:prstGeom prst="rect">
                  <a:avLst/>
                </a:pr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Rectangle 51"/>
                <p:cNvSpPr/>
                <p:nvPr/>
              </p:nvSpPr>
              <p:spPr>
                <a:xfrm>
                  <a:off x="434861" y="413648"/>
                  <a:ext cx="127277" cy="403042"/>
                </a:xfrm>
                <a:prstGeom prst="rect">
                  <a:avLst/>
                </a:pr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4" name="Rectangle 52"/>
                <p:cNvSpPr/>
                <p:nvPr/>
              </p:nvSpPr>
              <p:spPr>
                <a:xfrm>
                  <a:off x="243946" y="319959"/>
                  <a:ext cx="127277" cy="496733"/>
                </a:xfrm>
                <a:prstGeom prst="rect">
                  <a:avLst/>
                </a:pr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5" name="Rectangle 53"/>
                <p:cNvSpPr/>
                <p:nvPr/>
              </p:nvSpPr>
              <p:spPr>
                <a:xfrm>
                  <a:off x="53031" y="249250"/>
                  <a:ext cx="129045" cy="567442"/>
                </a:xfrm>
                <a:prstGeom prst="rect">
                  <a:avLst/>
                </a:pr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6" name="Freeform 54"/>
                <p:cNvSpPr/>
                <p:nvPr/>
              </p:nvSpPr>
              <p:spPr>
                <a:xfrm>
                  <a:off x="0" y="867954"/>
                  <a:ext cx="837905" cy="1007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21600" y="758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7" name="Freeform 55"/>
                <p:cNvSpPr/>
                <p:nvPr/>
              </p:nvSpPr>
              <p:spPr>
                <a:xfrm>
                  <a:off x="91921" y="0"/>
                  <a:ext cx="764512" cy="520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16931" y="12762"/>
                      </a:lnTo>
                      <a:lnTo>
                        <a:pt x="17831" y="10634"/>
                      </a:lnTo>
                      <a:lnTo>
                        <a:pt x="21600" y="21600"/>
                      </a:lnTo>
                      <a:lnTo>
                        <a:pt x="14284" y="19216"/>
                      </a:lnTo>
                      <a:lnTo>
                        <a:pt x="15184" y="170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</p:grpSp>
        <p:grpSp>
          <p:nvGrpSpPr>
            <p:cNvPr id="172" name="Group 42"/>
            <p:cNvGrpSpPr/>
            <p:nvPr/>
          </p:nvGrpSpPr>
          <p:grpSpPr>
            <a:xfrm>
              <a:off x="8704607" y="50799"/>
              <a:ext cx="312565" cy="437635"/>
              <a:chOff x="0" y="0"/>
              <a:chExt cx="312564" cy="437633"/>
            </a:xfrm>
          </p:grpSpPr>
          <p:grpSp>
            <p:nvGrpSpPr>
              <p:cNvPr id="163" name="Group 29"/>
              <p:cNvGrpSpPr/>
              <p:nvPr/>
            </p:nvGrpSpPr>
            <p:grpSpPr>
              <a:xfrm>
                <a:off x="-1" y="-1"/>
                <a:ext cx="312566" cy="437635"/>
                <a:chOff x="0" y="0"/>
                <a:chExt cx="312564" cy="437633"/>
              </a:xfrm>
            </p:grpSpPr>
            <p:sp>
              <p:nvSpPr>
                <p:cNvPr id="160" name="Oval 30"/>
                <p:cNvSpPr/>
                <p:nvPr/>
              </p:nvSpPr>
              <p:spPr>
                <a:xfrm>
                  <a:off x="-1" y="0"/>
                  <a:ext cx="312566" cy="312563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Rectangle 19"/>
                <p:cNvSpPr/>
                <p:nvPr/>
              </p:nvSpPr>
              <p:spPr>
                <a:xfrm>
                  <a:off x="53845" y="222731"/>
                  <a:ext cx="243110" cy="2149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5229"/>
                      </a:moveTo>
                      <a:cubicBezTo>
                        <a:pt x="8569" y="12704"/>
                        <a:pt x="18370" y="7275"/>
                        <a:pt x="21600" y="0"/>
                      </a:cubicBezTo>
                      <a:cubicBezTo>
                        <a:pt x="19229" y="6043"/>
                        <a:pt x="14803" y="14147"/>
                        <a:pt x="8958" y="21600"/>
                      </a:cubicBezTo>
                      <a:cubicBezTo>
                        <a:pt x="10308" y="10583"/>
                        <a:pt x="6194" y="10379"/>
                        <a:pt x="0" y="5229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2" name="Oval 33"/>
                <p:cNvSpPr/>
                <p:nvPr/>
              </p:nvSpPr>
              <p:spPr>
                <a:xfrm>
                  <a:off x="36465" y="36465"/>
                  <a:ext cx="239633" cy="239631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grpSp>
            <p:nvGrpSpPr>
              <p:cNvPr id="171" name="Group 101"/>
              <p:cNvGrpSpPr/>
              <p:nvPr/>
            </p:nvGrpSpPr>
            <p:grpSpPr>
              <a:xfrm>
                <a:off x="79799" y="68654"/>
                <a:ext cx="169094" cy="160276"/>
                <a:chOff x="0" y="0"/>
                <a:chExt cx="169092" cy="160274"/>
              </a:xfrm>
            </p:grpSpPr>
            <p:grpSp>
              <p:nvGrpSpPr>
                <p:cNvPr id="166" name="Group 102"/>
                <p:cNvGrpSpPr/>
                <p:nvPr/>
              </p:nvGrpSpPr>
              <p:grpSpPr>
                <a:xfrm>
                  <a:off x="-1" y="-1"/>
                  <a:ext cx="169094" cy="160276"/>
                  <a:chOff x="0" y="0"/>
                  <a:chExt cx="169092" cy="160274"/>
                </a:xfrm>
              </p:grpSpPr>
              <p:sp>
                <p:nvSpPr>
                  <p:cNvPr id="164" name="Freeform 107"/>
                  <p:cNvSpPr/>
                  <p:nvPr/>
                </p:nvSpPr>
                <p:spPr>
                  <a:xfrm>
                    <a:off x="5186" y="-1"/>
                    <a:ext cx="163907" cy="10322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0048" y="0"/>
                        </a:moveTo>
                        <a:cubicBezTo>
                          <a:pt x="13098" y="253"/>
                          <a:pt x="18504" y="2002"/>
                          <a:pt x="20265" y="12519"/>
                        </a:cubicBezTo>
                        <a:lnTo>
                          <a:pt x="20692" y="16716"/>
                        </a:lnTo>
                        <a:lnTo>
                          <a:pt x="21600" y="16716"/>
                        </a:lnTo>
                        <a:lnTo>
                          <a:pt x="19378" y="21600"/>
                        </a:lnTo>
                        <a:lnTo>
                          <a:pt x="17157" y="16716"/>
                        </a:lnTo>
                        <a:lnTo>
                          <a:pt x="18288" y="16716"/>
                        </a:lnTo>
                        <a:lnTo>
                          <a:pt x="18232" y="15423"/>
                        </a:lnTo>
                        <a:cubicBezTo>
                          <a:pt x="17956" y="12048"/>
                          <a:pt x="16593" y="5834"/>
                          <a:pt x="11347" y="4016"/>
                        </a:cubicBezTo>
                        <a:cubicBezTo>
                          <a:pt x="4830" y="3220"/>
                          <a:pt x="3099" y="10565"/>
                          <a:pt x="2597" y="12265"/>
                        </a:cubicBezTo>
                        <a:lnTo>
                          <a:pt x="0" y="12374"/>
                        </a:lnTo>
                        <a:cubicBezTo>
                          <a:pt x="957" y="8141"/>
                          <a:pt x="3076" y="651"/>
                          <a:pt x="10048" y="0"/>
                        </a:cubicBezTo>
                        <a:close/>
                      </a:path>
                    </a:pathLst>
                  </a:custGeom>
                  <a:solidFill>
                    <a:srgbClr val="80808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65" name="Freeform 108"/>
                  <p:cNvSpPr/>
                  <p:nvPr/>
                </p:nvSpPr>
                <p:spPr>
                  <a:xfrm rot="10800000">
                    <a:off x="-1" y="82989"/>
                    <a:ext cx="148346" cy="772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9969" y="0"/>
                        </a:moveTo>
                        <a:cubicBezTo>
                          <a:pt x="15680" y="652"/>
                          <a:pt x="19942" y="8505"/>
                          <a:pt x="20596" y="15077"/>
                        </a:cubicBezTo>
                        <a:lnTo>
                          <a:pt x="21600" y="15077"/>
                        </a:lnTo>
                        <a:lnTo>
                          <a:pt x="19145" y="21600"/>
                        </a:lnTo>
                        <a:lnTo>
                          <a:pt x="16691" y="15077"/>
                        </a:lnTo>
                        <a:lnTo>
                          <a:pt x="17789" y="15221"/>
                        </a:lnTo>
                        <a:cubicBezTo>
                          <a:pt x="16441" y="10389"/>
                          <a:pt x="14640" y="6427"/>
                          <a:pt x="10649" y="5364"/>
                        </a:cubicBezTo>
                        <a:cubicBezTo>
                          <a:pt x="7074" y="4736"/>
                          <a:pt x="4783" y="7442"/>
                          <a:pt x="3399" y="10438"/>
                        </a:cubicBezTo>
                        <a:lnTo>
                          <a:pt x="0" y="10293"/>
                        </a:lnTo>
                        <a:cubicBezTo>
                          <a:pt x="604" y="8118"/>
                          <a:pt x="3096" y="725"/>
                          <a:pt x="9969" y="0"/>
                        </a:cubicBezTo>
                        <a:close/>
                      </a:path>
                    </a:pathLst>
                  </a:custGeom>
                  <a:solidFill>
                    <a:srgbClr val="80808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  <p:grpSp>
              <p:nvGrpSpPr>
                <p:cNvPr id="170" name="Group 103"/>
                <p:cNvGrpSpPr/>
                <p:nvPr/>
              </p:nvGrpSpPr>
              <p:grpSpPr>
                <a:xfrm>
                  <a:off x="43631" y="38580"/>
                  <a:ext cx="61144" cy="85189"/>
                  <a:chOff x="0" y="0"/>
                  <a:chExt cx="61143" cy="85187"/>
                </a:xfrm>
              </p:grpSpPr>
              <p:sp>
                <p:nvSpPr>
                  <p:cNvPr id="167" name="Freeform 104"/>
                  <p:cNvSpPr/>
                  <p:nvPr/>
                </p:nvSpPr>
                <p:spPr>
                  <a:xfrm>
                    <a:off x="7497" y="-1"/>
                    <a:ext cx="53647" cy="8518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6588" y="0"/>
                        </a:moveTo>
                        <a:cubicBezTo>
                          <a:pt x="17733" y="0"/>
                          <a:pt x="18851" y="76"/>
                          <a:pt x="19931" y="219"/>
                        </a:cubicBezTo>
                        <a:lnTo>
                          <a:pt x="21600" y="557"/>
                        </a:lnTo>
                        <a:lnTo>
                          <a:pt x="21600" y="4510"/>
                        </a:lnTo>
                        <a:lnTo>
                          <a:pt x="17423" y="3993"/>
                        </a:lnTo>
                        <a:cubicBezTo>
                          <a:pt x="11310" y="3993"/>
                          <a:pt x="6355" y="7032"/>
                          <a:pt x="6355" y="10781"/>
                        </a:cubicBezTo>
                        <a:cubicBezTo>
                          <a:pt x="6355" y="14529"/>
                          <a:pt x="11310" y="17568"/>
                          <a:pt x="17423" y="17568"/>
                        </a:cubicBezTo>
                        <a:lnTo>
                          <a:pt x="21600" y="17051"/>
                        </a:lnTo>
                        <a:lnTo>
                          <a:pt x="21600" y="21043"/>
                        </a:lnTo>
                        <a:lnTo>
                          <a:pt x="19931" y="21381"/>
                        </a:lnTo>
                        <a:cubicBezTo>
                          <a:pt x="18851" y="21524"/>
                          <a:pt x="17733" y="21600"/>
                          <a:pt x="16588" y="21600"/>
                        </a:cubicBezTo>
                        <a:cubicBezTo>
                          <a:pt x="7427" y="21600"/>
                          <a:pt x="0" y="16765"/>
                          <a:pt x="0" y="10800"/>
                        </a:cubicBezTo>
                        <a:cubicBezTo>
                          <a:pt x="0" y="4835"/>
                          <a:pt x="7427" y="0"/>
                          <a:pt x="16588" y="0"/>
                        </a:cubicBezTo>
                        <a:close/>
                      </a:path>
                    </a:pathLst>
                  </a:custGeom>
                  <a:solidFill>
                    <a:srgbClr val="80808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68" name="Rectangle 105"/>
                  <p:cNvSpPr/>
                  <p:nvPr/>
                </p:nvSpPr>
                <p:spPr>
                  <a:xfrm>
                    <a:off x="555" y="44220"/>
                    <a:ext cx="36691" cy="12701"/>
                  </a:xfrm>
                  <a:prstGeom prst="rect">
                    <a:avLst/>
                  </a:prstGeom>
                  <a:solidFill>
                    <a:srgbClr val="80808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69" name="Rectangle 106"/>
                  <p:cNvSpPr/>
                  <p:nvPr/>
                </p:nvSpPr>
                <p:spPr>
                  <a:xfrm>
                    <a:off x="-1" y="30735"/>
                    <a:ext cx="37803" cy="12701"/>
                  </a:xfrm>
                  <a:prstGeom prst="rect">
                    <a:avLst/>
                  </a:prstGeom>
                  <a:solidFill>
                    <a:srgbClr val="80808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</p:grpSp>
        </p:grpSp>
        <p:grpSp>
          <p:nvGrpSpPr>
            <p:cNvPr id="181" name="Group 39"/>
            <p:cNvGrpSpPr/>
            <p:nvPr/>
          </p:nvGrpSpPr>
          <p:grpSpPr>
            <a:xfrm>
              <a:off x="2545728" y="70579"/>
              <a:ext cx="659434" cy="923309"/>
              <a:chOff x="0" y="0"/>
              <a:chExt cx="659433" cy="923307"/>
            </a:xfrm>
          </p:grpSpPr>
          <p:grpSp>
            <p:nvGrpSpPr>
              <p:cNvPr id="176" name="Group 19"/>
              <p:cNvGrpSpPr/>
              <p:nvPr/>
            </p:nvGrpSpPr>
            <p:grpSpPr>
              <a:xfrm>
                <a:off x="0" y="-1"/>
                <a:ext cx="659434" cy="923309"/>
                <a:chOff x="0" y="0"/>
                <a:chExt cx="659433" cy="923307"/>
              </a:xfrm>
            </p:grpSpPr>
            <p:sp>
              <p:nvSpPr>
                <p:cNvPr id="173" name="Oval 20"/>
                <p:cNvSpPr/>
                <p:nvPr/>
              </p:nvSpPr>
              <p:spPr>
                <a:xfrm>
                  <a:off x="0" y="-1"/>
                  <a:ext cx="659434" cy="659436"/>
                </a:xfrm>
                <a:prstGeom prst="ellipse">
                  <a:avLst/>
                </a:prstGeom>
                <a:solidFill>
                  <a:srgbClr val="00B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4" name="Rectangle 19"/>
                <p:cNvSpPr/>
                <p:nvPr/>
              </p:nvSpPr>
              <p:spPr>
                <a:xfrm>
                  <a:off x="113600" y="469911"/>
                  <a:ext cx="512903" cy="4533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5229"/>
                      </a:moveTo>
                      <a:cubicBezTo>
                        <a:pt x="8569" y="12704"/>
                        <a:pt x="18370" y="7275"/>
                        <a:pt x="21600" y="0"/>
                      </a:cubicBezTo>
                      <a:cubicBezTo>
                        <a:pt x="19229" y="6043"/>
                        <a:pt x="14803" y="14147"/>
                        <a:pt x="8958" y="21600"/>
                      </a:cubicBezTo>
                      <a:cubicBezTo>
                        <a:pt x="10308" y="10583"/>
                        <a:pt x="6194" y="10379"/>
                        <a:pt x="0" y="5229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5" name="Oval 22"/>
                <p:cNvSpPr/>
                <p:nvPr/>
              </p:nvSpPr>
              <p:spPr>
                <a:xfrm>
                  <a:off x="76933" y="76934"/>
                  <a:ext cx="505567" cy="50556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grpSp>
            <p:nvGrpSpPr>
              <p:cNvPr id="180" name="Group 109"/>
              <p:cNvGrpSpPr/>
              <p:nvPr/>
            </p:nvGrpSpPr>
            <p:grpSpPr>
              <a:xfrm>
                <a:off x="183939" y="175496"/>
                <a:ext cx="316746" cy="300230"/>
                <a:chOff x="0" y="0"/>
                <a:chExt cx="316744" cy="300228"/>
              </a:xfrm>
            </p:grpSpPr>
            <p:sp>
              <p:nvSpPr>
                <p:cNvPr id="177" name="Freeform 110"/>
                <p:cNvSpPr/>
                <p:nvPr/>
              </p:nvSpPr>
              <p:spPr>
                <a:xfrm>
                  <a:off x="9715" y="0"/>
                  <a:ext cx="307029" cy="1933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048" y="0"/>
                      </a:moveTo>
                      <a:cubicBezTo>
                        <a:pt x="12962" y="36"/>
                        <a:pt x="18504" y="2002"/>
                        <a:pt x="20265" y="12519"/>
                      </a:cubicBezTo>
                      <a:lnTo>
                        <a:pt x="20692" y="16716"/>
                      </a:lnTo>
                      <a:lnTo>
                        <a:pt x="21600" y="16716"/>
                      </a:lnTo>
                      <a:lnTo>
                        <a:pt x="19378" y="21600"/>
                      </a:lnTo>
                      <a:lnTo>
                        <a:pt x="17157" y="16716"/>
                      </a:lnTo>
                      <a:lnTo>
                        <a:pt x="18288" y="16716"/>
                      </a:lnTo>
                      <a:lnTo>
                        <a:pt x="18232" y="15423"/>
                      </a:lnTo>
                      <a:cubicBezTo>
                        <a:pt x="17956" y="12048"/>
                        <a:pt x="16593" y="5834"/>
                        <a:pt x="11347" y="4016"/>
                      </a:cubicBezTo>
                      <a:cubicBezTo>
                        <a:pt x="4830" y="3220"/>
                        <a:pt x="3099" y="10565"/>
                        <a:pt x="2597" y="12265"/>
                      </a:cubicBezTo>
                      <a:lnTo>
                        <a:pt x="0" y="12374"/>
                      </a:lnTo>
                      <a:cubicBezTo>
                        <a:pt x="957" y="8141"/>
                        <a:pt x="3076" y="651"/>
                        <a:pt x="10048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8" name="Freeform 111"/>
                <p:cNvSpPr/>
                <p:nvPr/>
              </p:nvSpPr>
              <p:spPr>
                <a:xfrm rot="10800000">
                  <a:off x="0" y="155457"/>
                  <a:ext cx="277881" cy="1447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9969" y="0"/>
                      </a:moveTo>
                      <a:cubicBezTo>
                        <a:pt x="15680" y="652"/>
                        <a:pt x="19942" y="8505"/>
                        <a:pt x="20596" y="15077"/>
                      </a:cubicBezTo>
                      <a:lnTo>
                        <a:pt x="21600" y="15077"/>
                      </a:lnTo>
                      <a:lnTo>
                        <a:pt x="19145" y="21600"/>
                      </a:lnTo>
                      <a:lnTo>
                        <a:pt x="16691" y="15077"/>
                      </a:lnTo>
                      <a:lnTo>
                        <a:pt x="17789" y="15221"/>
                      </a:lnTo>
                      <a:cubicBezTo>
                        <a:pt x="16441" y="10389"/>
                        <a:pt x="14640" y="6427"/>
                        <a:pt x="10649" y="5364"/>
                      </a:cubicBezTo>
                      <a:cubicBezTo>
                        <a:pt x="7074" y="4736"/>
                        <a:pt x="4783" y="7442"/>
                        <a:pt x="3399" y="10438"/>
                      </a:cubicBezTo>
                      <a:lnTo>
                        <a:pt x="0" y="10293"/>
                      </a:lnTo>
                      <a:cubicBezTo>
                        <a:pt x="604" y="8118"/>
                        <a:pt x="3096" y="725"/>
                        <a:pt x="9969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9" name="Freeform 112"/>
                <p:cNvSpPr/>
                <p:nvPr/>
              </p:nvSpPr>
              <p:spPr>
                <a:xfrm>
                  <a:off x="109507" y="66070"/>
                  <a:ext cx="94531" cy="1729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0" h="21600" fill="norm" stroke="1" extrusionOk="0">
                      <a:moveTo>
                        <a:pt x="8560" y="0"/>
                      </a:moveTo>
                      <a:lnTo>
                        <a:pt x="13321" y="0"/>
                      </a:lnTo>
                      <a:lnTo>
                        <a:pt x="13321" y="2413"/>
                      </a:lnTo>
                      <a:cubicBezTo>
                        <a:pt x="14876" y="2443"/>
                        <a:pt x="16233" y="2537"/>
                        <a:pt x="17391" y="2694"/>
                      </a:cubicBezTo>
                      <a:cubicBezTo>
                        <a:pt x="18549" y="2852"/>
                        <a:pt x="19527" y="3031"/>
                        <a:pt x="20326" y="3232"/>
                      </a:cubicBezTo>
                      <a:lnTo>
                        <a:pt x="18868" y="5711"/>
                      </a:lnTo>
                      <a:cubicBezTo>
                        <a:pt x="18129" y="5528"/>
                        <a:pt x="17189" y="5348"/>
                        <a:pt x="16049" y="5173"/>
                      </a:cubicBezTo>
                      <a:cubicBezTo>
                        <a:pt x="14908" y="4998"/>
                        <a:pt x="13626" y="4904"/>
                        <a:pt x="12203" y="4891"/>
                      </a:cubicBezTo>
                      <a:cubicBezTo>
                        <a:pt x="10574" y="4912"/>
                        <a:pt x="9349" y="5104"/>
                        <a:pt x="8526" y="5469"/>
                      </a:cubicBezTo>
                      <a:cubicBezTo>
                        <a:pt x="7703" y="5834"/>
                        <a:pt x="7291" y="6248"/>
                        <a:pt x="7290" y="6713"/>
                      </a:cubicBezTo>
                      <a:cubicBezTo>
                        <a:pt x="7297" y="7223"/>
                        <a:pt x="7806" y="7672"/>
                        <a:pt x="8818" y="8059"/>
                      </a:cubicBezTo>
                      <a:cubicBezTo>
                        <a:pt x="9829" y="8447"/>
                        <a:pt x="11298" y="8856"/>
                        <a:pt x="13225" y="9286"/>
                      </a:cubicBezTo>
                      <a:cubicBezTo>
                        <a:pt x="16085" y="9868"/>
                        <a:pt x="18197" y="10531"/>
                        <a:pt x="19560" y="11275"/>
                      </a:cubicBezTo>
                      <a:cubicBezTo>
                        <a:pt x="20923" y="12020"/>
                        <a:pt x="21600" y="12973"/>
                        <a:pt x="21590" y="14136"/>
                      </a:cubicBezTo>
                      <a:cubicBezTo>
                        <a:pt x="21571" y="15316"/>
                        <a:pt x="20807" y="16325"/>
                        <a:pt x="19299" y="17163"/>
                      </a:cubicBezTo>
                      <a:cubicBezTo>
                        <a:pt x="17790" y="18001"/>
                        <a:pt x="15652" y="18554"/>
                        <a:pt x="12883" y="18823"/>
                      </a:cubicBezTo>
                      <a:lnTo>
                        <a:pt x="12883" y="21600"/>
                      </a:lnTo>
                      <a:lnTo>
                        <a:pt x="8123" y="21600"/>
                      </a:lnTo>
                      <a:lnTo>
                        <a:pt x="8123" y="19005"/>
                      </a:lnTo>
                      <a:cubicBezTo>
                        <a:pt x="6538" y="18975"/>
                        <a:pt x="5026" y="18865"/>
                        <a:pt x="3587" y="18675"/>
                      </a:cubicBezTo>
                      <a:cubicBezTo>
                        <a:pt x="2148" y="18486"/>
                        <a:pt x="953" y="18262"/>
                        <a:pt x="0" y="18004"/>
                      </a:cubicBezTo>
                      <a:lnTo>
                        <a:pt x="1458" y="15456"/>
                      </a:lnTo>
                      <a:cubicBezTo>
                        <a:pt x="2422" y="15728"/>
                        <a:pt x="3580" y="15964"/>
                        <a:pt x="4934" y="16165"/>
                      </a:cubicBezTo>
                      <a:cubicBezTo>
                        <a:pt x="6287" y="16366"/>
                        <a:pt x="7738" y="16471"/>
                        <a:pt x="9288" y="16481"/>
                      </a:cubicBezTo>
                      <a:cubicBezTo>
                        <a:pt x="11036" y="16468"/>
                        <a:pt x="12340" y="16272"/>
                        <a:pt x="13203" y="15895"/>
                      </a:cubicBezTo>
                      <a:cubicBezTo>
                        <a:pt x="14066" y="15517"/>
                        <a:pt x="14496" y="15037"/>
                        <a:pt x="14495" y="14455"/>
                      </a:cubicBezTo>
                      <a:cubicBezTo>
                        <a:pt x="14520" y="13886"/>
                        <a:pt x="14066" y="13384"/>
                        <a:pt x="13130" y="12949"/>
                      </a:cubicBezTo>
                      <a:cubicBezTo>
                        <a:pt x="12195" y="12514"/>
                        <a:pt x="10623" y="12075"/>
                        <a:pt x="8414" y="11631"/>
                      </a:cubicBezTo>
                      <a:cubicBezTo>
                        <a:pt x="6012" y="11128"/>
                        <a:pt x="4077" y="10529"/>
                        <a:pt x="2607" y="9835"/>
                      </a:cubicBezTo>
                      <a:cubicBezTo>
                        <a:pt x="1137" y="9141"/>
                        <a:pt x="382" y="8229"/>
                        <a:pt x="340" y="7100"/>
                      </a:cubicBezTo>
                      <a:cubicBezTo>
                        <a:pt x="360" y="5970"/>
                        <a:pt x="1086" y="5009"/>
                        <a:pt x="2516" y="4215"/>
                      </a:cubicBezTo>
                      <a:cubicBezTo>
                        <a:pt x="3946" y="3422"/>
                        <a:pt x="5961" y="2882"/>
                        <a:pt x="8560" y="2595"/>
                      </a:cubicBezTo>
                      <a:lnTo>
                        <a:pt x="856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</p:grpSp>
        <p:grpSp>
          <p:nvGrpSpPr>
            <p:cNvPr id="191" name="Group 41"/>
            <p:cNvGrpSpPr/>
            <p:nvPr/>
          </p:nvGrpSpPr>
          <p:grpSpPr>
            <a:xfrm>
              <a:off x="6463277" y="-1"/>
              <a:ext cx="411407" cy="576031"/>
              <a:chOff x="0" y="0"/>
              <a:chExt cx="411405" cy="576030"/>
            </a:xfrm>
          </p:grpSpPr>
          <p:grpSp>
            <p:nvGrpSpPr>
              <p:cNvPr id="185" name="Group 23"/>
              <p:cNvGrpSpPr/>
              <p:nvPr/>
            </p:nvGrpSpPr>
            <p:grpSpPr>
              <a:xfrm>
                <a:off x="0" y="0"/>
                <a:ext cx="411406" cy="576031"/>
                <a:chOff x="0" y="0"/>
                <a:chExt cx="411405" cy="576030"/>
              </a:xfrm>
            </p:grpSpPr>
            <p:sp>
              <p:nvSpPr>
                <p:cNvPr id="182" name="Oval 24"/>
                <p:cNvSpPr/>
                <p:nvPr/>
              </p:nvSpPr>
              <p:spPr>
                <a:xfrm>
                  <a:off x="0" y="0"/>
                  <a:ext cx="411406" cy="411407"/>
                </a:xfrm>
                <a:prstGeom prst="ellipse">
                  <a:avLst/>
                </a:prstGeom>
                <a:solidFill>
                  <a:srgbClr val="08797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3" name="Rectangle 19"/>
                <p:cNvSpPr/>
                <p:nvPr/>
              </p:nvSpPr>
              <p:spPr>
                <a:xfrm>
                  <a:off x="70873" y="293166"/>
                  <a:ext cx="319988" cy="2828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5229"/>
                      </a:moveTo>
                      <a:cubicBezTo>
                        <a:pt x="8569" y="12704"/>
                        <a:pt x="18370" y="7275"/>
                        <a:pt x="21600" y="0"/>
                      </a:cubicBezTo>
                      <a:cubicBezTo>
                        <a:pt x="19229" y="6043"/>
                        <a:pt x="14803" y="14147"/>
                        <a:pt x="8958" y="21600"/>
                      </a:cubicBezTo>
                      <a:cubicBezTo>
                        <a:pt x="10308" y="10583"/>
                        <a:pt x="6194" y="10379"/>
                        <a:pt x="0" y="5229"/>
                      </a:cubicBezTo>
                      <a:close/>
                    </a:path>
                  </a:pathLst>
                </a:custGeom>
                <a:solidFill>
                  <a:srgbClr val="08797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4" name="Oval 26"/>
                <p:cNvSpPr/>
                <p:nvPr/>
              </p:nvSpPr>
              <p:spPr>
                <a:xfrm>
                  <a:off x="47997" y="47997"/>
                  <a:ext cx="315413" cy="31541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grpSp>
            <p:nvGrpSpPr>
              <p:cNvPr id="190" name="Group 113"/>
              <p:cNvGrpSpPr/>
              <p:nvPr/>
            </p:nvGrpSpPr>
            <p:grpSpPr>
              <a:xfrm>
                <a:off x="118129" y="104234"/>
                <a:ext cx="193249" cy="183184"/>
                <a:chOff x="0" y="0"/>
                <a:chExt cx="193248" cy="183182"/>
              </a:xfrm>
            </p:grpSpPr>
            <p:sp>
              <p:nvSpPr>
                <p:cNvPr id="186" name="Freeform 81"/>
                <p:cNvSpPr/>
                <p:nvPr/>
              </p:nvSpPr>
              <p:spPr>
                <a:xfrm>
                  <a:off x="55326" y="51582"/>
                  <a:ext cx="80225" cy="920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6491" y="0"/>
                      </a:lnTo>
                      <a:lnTo>
                        <a:pt x="8938" y="5191"/>
                      </a:lnTo>
                      <a:lnTo>
                        <a:pt x="9683" y="6582"/>
                      </a:lnTo>
                      <a:lnTo>
                        <a:pt x="10215" y="7973"/>
                      </a:lnTo>
                      <a:lnTo>
                        <a:pt x="10853" y="9363"/>
                      </a:lnTo>
                      <a:lnTo>
                        <a:pt x="10960" y="9363"/>
                      </a:lnTo>
                      <a:lnTo>
                        <a:pt x="11811" y="7324"/>
                      </a:lnTo>
                      <a:lnTo>
                        <a:pt x="12768" y="5191"/>
                      </a:lnTo>
                      <a:lnTo>
                        <a:pt x="15216" y="0"/>
                      </a:lnTo>
                      <a:lnTo>
                        <a:pt x="21600" y="0"/>
                      </a:lnTo>
                      <a:lnTo>
                        <a:pt x="14258" y="11310"/>
                      </a:lnTo>
                      <a:lnTo>
                        <a:pt x="17131" y="11310"/>
                      </a:lnTo>
                      <a:lnTo>
                        <a:pt x="17131" y="13813"/>
                      </a:lnTo>
                      <a:lnTo>
                        <a:pt x="13407" y="13813"/>
                      </a:lnTo>
                      <a:lnTo>
                        <a:pt x="13407" y="14925"/>
                      </a:lnTo>
                      <a:lnTo>
                        <a:pt x="17131" y="14925"/>
                      </a:lnTo>
                      <a:lnTo>
                        <a:pt x="17131" y="17428"/>
                      </a:lnTo>
                      <a:lnTo>
                        <a:pt x="13407" y="17428"/>
                      </a:lnTo>
                      <a:lnTo>
                        <a:pt x="13407" y="21600"/>
                      </a:lnTo>
                      <a:lnTo>
                        <a:pt x="7767" y="21600"/>
                      </a:lnTo>
                      <a:lnTo>
                        <a:pt x="7767" y="17428"/>
                      </a:lnTo>
                      <a:lnTo>
                        <a:pt x="3405" y="17428"/>
                      </a:lnTo>
                      <a:lnTo>
                        <a:pt x="3405" y="14925"/>
                      </a:lnTo>
                      <a:lnTo>
                        <a:pt x="7767" y="14925"/>
                      </a:lnTo>
                      <a:lnTo>
                        <a:pt x="7767" y="13813"/>
                      </a:lnTo>
                      <a:lnTo>
                        <a:pt x="3405" y="13813"/>
                      </a:lnTo>
                      <a:lnTo>
                        <a:pt x="3405" y="11310"/>
                      </a:lnTo>
                      <a:lnTo>
                        <a:pt x="6916" y="113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grpSp>
              <p:nvGrpSpPr>
                <p:cNvPr id="189" name="Group 115"/>
                <p:cNvGrpSpPr/>
                <p:nvPr/>
              </p:nvGrpSpPr>
              <p:grpSpPr>
                <a:xfrm>
                  <a:off x="-1" y="-1"/>
                  <a:ext cx="193249" cy="183184"/>
                  <a:chOff x="0" y="0"/>
                  <a:chExt cx="193248" cy="183182"/>
                </a:xfrm>
              </p:grpSpPr>
              <p:sp>
                <p:nvSpPr>
                  <p:cNvPr id="187" name="Freeform 116"/>
                  <p:cNvSpPr/>
                  <p:nvPr/>
                </p:nvSpPr>
                <p:spPr>
                  <a:xfrm>
                    <a:off x="5927" y="-1"/>
                    <a:ext cx="187321" cy="11797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30" fill="norm" stroke="1" extrusionOk="0">
                        <a:moveTo>
                          <a:pt x="10048" y="2"/>
                        </a:moveTo>
                        <a:cubicBezTo>
                          <a:pt x="12825" y="-70"/>
                          <a:pt x="18504" y="1998"/>
                          <a:pt x="20265" y="12479"/>
                        </a:cubicBezTo>
                        <a:lnTo>
                          <a:pt x="20692" y="16662"/>
                        </a:lnTo>
                        <a:lnTo>
                          <a:pt x="21600" y="16662"/>
                        </a:lnTo>
                        <a:lnTo>
                          <a:pt x="19378" y="21530"/>
                        </a:lnTo>
                        <a:lnTo>
                          <a:pt x="17157" y="16662"/>
                        </a:lnTo>
                        <a:lnTo>
                          <a:pt x="18288" y="16662"/>
                        </a:lnTo>
                        <a:lnTo>
                          <a:pt x="18232" y="15374"/>
                        </a:lnTo>
                        <a:cubicBezTo>
                          <a:pt x="17956" y="12010"/>
                          <a:pt x="16593" y="5817"/>
                          <a:pt x="11347" y="4005"/>
                        </a:cubicBezTo>
                        <a:cubicBezTo>
                          <a:pt x="4830" y="3211"/>
                          <a:pt x="3099" y="10532"/>
                          <a:pt x="2597" y="12227"/>
                        </a:cubicBezTo>
                        <a:lnTo>
                          <a:pt x="0" y="12335"/>
                        </a:lnTo>
                        <a:cubicBezTo>
                          <a:pt x="957" y="8116"/>
                          <a:pt x="3076" y="651"/>
                          <a:pt x="10048" y="2"/>
                        </a:cubicBezTo>
                        <a:close/>
                      </a:path>
                    </a:pathLst>
                  </a:custGeom>
                  <a:solidFill>
                    <a:srgbClr val="80808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  <p:sp>
                <p:nvSpPr>
                  <p:cNvPr id="188" name="Freeform 117"/>
                  <p:cNvSpPr/>
                  <p:nvPr/>
                </p:nvSpPr>
                <p:spPr>
                  <a:xfrm rot="10800000">
                    <a:off x="-1" y="94855"/>
                    <a:ext cx="169539" cy="8832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9969" y="0"/>
                        </a:moveTo>
                        <a:cubicBezTo>
                          <a:pt x="15680" y="652"/>
                          <a:pt x="19942" y="8505"/>
                          <a:pt x="20596" y="15077"/>
                        </a:cubicBezTo>
                        <a:lnTo>
                          <a:pt x="21600" y="15077"/>
                        </a:lnTo>
                        <a:lnTo>
                          <a:pt x="19145" y="21600"/>
                        </a:lnTo>
                        <a:lnTo>
                          <a:pt x="16691" y="15077"/>
                        </a:lnTo>
                        <a:lnTo>
                          <a:pt x="17789" y="15221"/>
                        </a:lnTo>
                        <a:cubicBezTo>
                          <a:pt x="16441" y="10389"/>
                          <a:pt x="14640" y="6427"/>
                          <a:pt x="10649" y="5364"/>
                        </a:cubicBezTo>
                        <a:cubicBezTo>
                          <a:pt x="7074" y="4736"/>
                          <a:pt x="4783" y="7442"/>
                          <a:pt x="3399" y="10438"/>
                        </a:cubicBezTo>
                        <a:lnTo>
                          <a:pt x="0" y="10293"/>
                        </a:lnTo>
                        <a:cubicBezTo>
                          <a:pt x="604" y="8118"/>
                          <a:pt x="3096" y="725"/>
                          <a:pt x="9969" y="0"/>
                        </a:cubicBezTo>
                        <a:close/>
                      </a:path>
                    </a:pathLst>
                  </a:custGeom>
                  <a:solidFill>
                    <a:srgbClr val="808080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</a:p>
                </p:txBody>
              </p:sp>
            </p:grpSp>
          </p:grpSp>
        </p:grpSp>
        <p:grpSp>
          <p:nvGrpSpPr>
            <p:cNvPr id="208" name="Group 37"/>
            <p:cNvGrpSpPr/>
            <p:nvPr/>
          </p:nvGrpSpPr>
          <p:grpSpPr>
            <a:xfrm>
              <a:off x="6547135" y="1333974"/>
              <a:ext cx="1630078" cy="2282351"/>
              <a:chOff x="0" y="0"/>
              <a:chExt cx="1630076" cy="2282350"/>
            </a:xfrm>
          </p:grpSpPr>
          <p:grpSp>
            <p:nvGrpSpPr>
              <p:cNvPr id="195" name="Group 7"/>
              <p:cNvGrpSpPr/>
              <p:nvPr/>
            </p:nvGrpSpPr>
            <p:grpSpPr>
              <a:xfrm>
                <a:off x="-1" y="0"/>
                <a:ext cx="1630078" cy="2282351"/>
                <a:chOff x="0" y="0"/>
                <a:chExt cx="1630076" cy="2282349"/>
              </a:xfrm>
            </p:grpSpPr>
            <p:sp>
              <p:nvSpPr>
                <p:cNvPr id="192" name="Oval 8"/>
                <p:cNvSpPr/>
                <p:nvPr/>
              </p:nvSpPr>
              <p:spPr>
                <a:xfrm>
                  <a:off x="-1" y="0"/>
                  <a:ext cx="1630078" cy="1630075"/>
                </a:xfrm>
                <a:prstGeom prst="ellipse">
                  <a:avLst/>
                </a:prstGeom>
                <a:solidFill>
                  <a:srgbClr val="C55A1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3" name="Rectangle 19"/>
                <p:cNvSpPr/>
                <p:nvPr/>
              </p:nvSpPr>
              <p:spPr>
                <a:xfrm>
                  <a:off x="280813" y="1161588"/>
                  <a:ext cx="1267860" cy="11207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5229"/>
                      </a:moveTo>
                      <a:cubicBezTo>
                        <a:pt x="8569" y="12704"/>
                        <a:pt x="18370" y="7275"/>
                        <a:pt x="21600" y="0"/>
                      </a:cubicBezTo>
                      <a:cubicBezTo>
                        <a:pt x="19229" y="6043"/>
                        <a:pt x="14803" y="14147"/>
                        <a:pt x="8958" y="21600"/>
                      </a:cubicBezTo>
                      <a:cubicBezTo>
                        <a:pt x="10308" y="10583"/>
                        <a:pt x="6194" y="10379"/>
                        <a:pt x="0" y="5229"/>
                      </a:cubicBezTo>
                      <a:close/>
                    </a:path>
                  </a:pathLst>
                </a:custGeom>
                <a:solidFill>
                  <a:srgbClr val="C55A1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4" name="Oval 10"/>
                <p:cNvSpPr/>
                <p:nvPr/>
              </p:nvSpPr>
              <p:spPr>
                <a:xfrm>
                  <a:off x="190174" y="190175"/>
                  <a:ext cx="1249727" cy="1249725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grpSp>
            <p:nvGrpSpPr>
              <p:cNvPr id="207" name="Group 28"/>
              <p:cNvGrpSpPr/>
              <p:nvPr/>
            </p:nvGrpSpPr>
            <p:grpSpPr>
              <a:xfrm>
                <a:off x="572446" y="452066"/>
                <a:ext cx="714731" cy="757249"/>
                <a:chOff x="0" y="0"/>
                <a:chExt cx="714730" cy="757248"/>
              </a:xfrm>
            </p:grpSpPr>
            <p:sp>
              <p:nvSpPr>
                <p:cNvPr id="196" name="Freeform 132"/>
                <p:cNvSpPr/>
                <p:nvPr/>
              </p:nvSpPr>
              <p:spPr>
                <a:xfrm>
                  <a:off x="-1" y="0"/>
                  <a:ext cx="518670" cy="6219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37" y="0"/>
                      </a:moveTo>
                      <a:lnTo>
                        <a:pt x="19463" y="0"/>
                      </a:lnTo>
                      <a:cubicBezTo>
                        <a:pt x="20643" y="0"/>
                        <a:pt x="21600" y="798"/>
                        <a:pt x="21600" y="1782"/>
                      </a:cubicBezTo>
                      <a:lnTo>
                        <a:pt x="21600" y="11959"/>
                      </a:lnTo>
                      <a:lnTo>
                        <a:pt x="21471" y="11948"/>
                      </a:lnTo>
                      <a:lnTo>
                        <a:pt x="19767" y="12093"/>
                      </a:lnTo>
                      <a:lnTo>
                        <a:pt x="19767" y="1744"/>
                      </a:lnTo>
                      <a:cubicBezTo>
                        <a:pt x="19767" y="1581"/>
                        <a:pt x="19609" y="1450"/>
                        <a:pt x="19415" y="1450"/>
                      </a:cubicBezTo>
                      <a:lnTo>
                        <a:pt x="2185" y="1450"/>
                      </a:lnTo>
                      <a:cubicBezTo>
                        <a:pt x="1991" y="1450"/>
                        <a:pt x="1833" y="1581"/>
                        <a:pt x="1833" y="1744"/>
                      </a:cubicBezTo>
                      <a:lnTo>
                        <a:pt x="1833" y="19856"/>
                      </a:lnTo>
                      <a:cubicBezTo>
                        <a:pt x="1833" y="20019"/>
                        <a:pt x="1991" y="20150"/>
                        <a:pt x="2185" y="20150"/>
                      </a:cubicBezTo>
                      <a:lnTo>
                        <a:pt x="12763" y="20150"/>
                      </a:lnTo>
                      <a:lnTo>
                        <a:pt x="12849" y="20873"/>
                      </a:lnTo>
                      <a:lnTo>
                        <a:pt x="13117" y="21600"/>
                      </a:lnTo>
                      <a:lnTo>
                        <a:pt x="2137" y="21600"/>
                      </a:lnTo>
                      <a:cubicBezTo>
                        <a:pt x="957" y="21600"/>
                        <a:pt x="0" y="20802"/>
                        <a:pt x="0" y="19818"/>
                      </a:cubicBezTo>
                      <a:lnTo>
                        <a:pt x="0" y="1782"/>
                      </a:lnTo>
                      <a:cubicBezTo>
                        <a:pt x="0" y="798"/>
                        <a:pt x="957" y="0"/>
                        <a:pt x="2137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7" name="Rectangle 22"/>
                <p:cNvSpPr/>
                <p:nvPr/>
              </p:nvSpPr>
              <p:spPr>
                <a:xfrm>
                  <a:off x="88856" y="279290"/>
                  <a:ext cx="333383" cy="27553"/>
                </a:xfrm>
                <a:prstGeom prst="rect">
                  <a:avLst/>
                </a:pr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8" name="Rectangle 23"/>
                <p:cNvSpPr/>
                <p:nvPr/>
              </p:nvSpPr>
              <p:spPr>
                <a:xfrm>
                  <a:off x="88856" y="348171"/>
                  <a:ext cx="333383" cy="28930"/>
                </a:xfrm>
                <a:prstGeom prst="rect">
                  <a:avLst/>
                </a:pr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9" name="Rectangle 24"/>
                <p:cNvSpPr/>
                <p:nvPr/>
              </p:nvSpPr>
              <p:spPr>
                <a:xfrm>
                  <a:off x="101256" y="195257"/>
                  <a:ext cx="55105" cy="63371"/>
                </a:xfrm>
                <a:prstGeom prst="rect">
                  <a:avLst/>
                </a:pr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00" name="Rectangle 25"/>
                <p:cNvSpPr/>
                <p:nvPr/>
              </p:nvSpPr>
              <p:spPr>
                <a:xfrm>
                  <a:off x="186667" y="160816"/>
                  <a:ext cx="53728" cy="97812"/>
                </a:xfrm>
                <a:prstGeom prst="rect">
                  <a:avLst/>
                </a:pr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01" name="Rectangle 26"/>
                <p:cNvSpPr/>
                <p:nvPr/>
              </p:nvSpPr>
              <p:spPr>
                <a:xfrm>
                  <a:off x="269324" y="118111"/>
                  <a:ext cx="55105" cy="140517"/>
                </a:xfrm>
                <a:prstGeom prst="rect">
                  <a:avLst/>
                </a:pr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02" name="Rectangle 27"/>
                <p:cNvSpPr/>
                <p:nvPr/>
              </p:nvSpPr>
              <p:spPr>
                <a:xfrm>
                  <a:off x="353358" y="68516"/>
                  <a:ext cx="55105" cy="190112"/>
                </a:xfrm>
                <a:prstGeom prst="rect">
                  <a:avLst/>
                </a:pr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03" name="Freeform 29"/>
                <p:cNvSpPr/>
                <p:nvPr/>
              </p:nvSpPr>
              <p:spPr>
                <a:xfrm>
                  <a:off x="91612" y="485932"/>
                  <a:ext cx="225929" cy="275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0941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04" name="Freeform 30"/>
                <p:cNvSpPr/>
                <p:nvPr/>
              </p:nvSpPr>
              <p:spPr>
                <a:xfrm>
                  <a:off x="91612" y="417051"/>
                  <a:ext cx="265880" cy="261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19921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05" name="Freeform 32"/>
                <p:cNvSpPr/>
                <p:nvPr/>
              </p:nvSpPr>
              <p:spPr>
                <a:xfrm>
                  <a:off x="400196" y="483176"/>
                  <a:ext cx="234194" cy="1598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678" y="0"/>
                      </a:moveTo>
                      <a:lnTo>
                        <a:pt x="21600" y="5586"/>
                      </a:lnTo>
                      <a:lnTo>
                        <a:pt x="6988" y="21600"/>
                      </a:lnTo>
                      <a:lnTo>
                        <a:pt x="0" y="7821"/>
                      </a:lnTo>
                      <a:lnTo>
                        <a:pt x="3812" y="3538"/>
                      </a:lnTo>
                      <a:lnTo>
                        <a:pt x="7878" y="11731"/>
                      </a:lnTo>
                      <a:lnTo>
                        <a:pt x="18678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06" name="Freeform 130"/>
                <p:cNvSpPr/>
                <p:nvPr/>
              </p:nvSpPr>
              <p:spPr>
                <a:xfrm>
                  <a:off x="320544" y="354441"/>
                  <a:ext cx="394187" cy="4028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626"/>
                      </a:moveTo>
                      <a:cubicBezTo>
                        <a:pt x="6241" y="2626"/>
                        <a:pt x="2545" y="6286"/>
                        <a:pt x="2545" y="10800"/>
                      </a:cubicBezTo>
                      <a:cubicBezTo>
                        <a:pt x="2545" y="15314"/>
                        <a:pt x="6241" y="18974"/>
                        <a:pt x="10800" y="18974"/>
                      </a:cubicBezTo>
                      <a:cubicBezTo>
                        <a:pt x="15359" y="18974"/>
                        <a:pt x="19055" y="15314"/>
                        <a:pt x="19055" y="10800"/>
                      </a:cubicBezTo>
                      <a:cubicBezTo>
                        <a:pt x="19055" y="6286"/>
                        <a:pt x="15359" y="2626"/>
                        <a:pt x="10800" y="2626"/>
                      </a:cubicBezTo>
                      <a:close/>
                      <a:moveTo>
                        <a:pt x="10800" y="0"/>
                      </a:move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ubicBezTo>
                        <a:pt x="0" y="4835"/>
                        <a:pt x="4835" y="0"/>
                        <a:pt x="10800" y="0"/>
                      </a:cubicBezTo>
                      <a:close/>
                    </a:path>
                  </a:pathLst>
                </a:custGeom>
                <a:solidFill>
                  <a:srgbClr val="80808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rcRect l="37116" t="40938" r="45490" b="35521"/>
          <a:stretch>
            <a:fillRect/>
          </a:stretch>
        </p:blipFill>
        <p:spPr>
          <a:xfrm>
            <a:off x="7110224" y="4904704"/>
            <a:ext cx="1555493" cy="1183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36677" t="40104" r="45167" b="35565"/>
          <a:stretch>
            <a:fillRect/>
          </a:stretch>
        </p:blipFill>
        <p:spPr>
          <a:xfrm>
            <a:off x="3599381" y="3001254"/>
            <a:ext cx="1653137" cy="12455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rcRect l="35944" t="40971" r="45413" b="33985"/>
          <a:stretch>
            <a:fillRect/>
          </a:stretch>
        </p:blipFill>
        <p:spPr>
          <a:xfrm>
            <a:off x="101243" y="1165324"/>
            <a:ext cx="1943102" cy="1467501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Rectangle 3"/>
          <p:cNvSpPr txBox="1"/>
          <p:nvPr/>
        </p:nvSpPr>
        <p:spPr>
          <a:xfrm>
            <a:off x="45719" y="24937"/>
            <a:ext cx="7985762" cy="76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/>
            </a:pPr>
            <a:r>
              <a:t>All images are 100% editable in PowerPoint</a:t>
            </a:r>
          </a:p>
          <a:p>
            <a:pPr>
              <a:defRPr sz="2400"/>
            </a:pPr>
            <a:r>
              <a:t>“Change color, size and orientation of any icon to your liking”</a:t>
            </a:r>
          </a:p>
        </p:txBody>
      </p:sp>
      <p:sp>
        <p:nvSpPr>
          <p:cNvPr id="215" name="Straight Arrow Connector 4"/>
          <p:cNvSpPr/>
          <p:nvPr/>
        </p:nvSpPr>
        <p:spPr>
          <a:xfrm>
            <a:off x="2299455" y="2533078"/>
            <a:ext cx="593921" cy="342901"/>
          </a:xfrm>
          <a:prstGeom prst="line">
            <a:avLst/>
          </a:prstGeom>
          <a:ln w="25400">
            <a:solidFill>
              <a:srgbClr val="0D0D0D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6" name="Straight Arrow Connector 5"/>
          <p:cNvSpPr/>
          <p:nvPr/>
        </p:nvSpPr>
        <p:spPr>
          <a:xfrm>
            <a:off x="5930779" y="4551065"/>
            <a:ext cx="593921" cy="342901"/>
          </a:xfrm>
          <a:prstGeom prst="line">
            <a:avLst/>
          </a:prstGeom>
          <a:ln w="25400">
            <a:solidFill>
              <a:srgbClr val="0D0D0D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rcRect l="36677" t="40104" r="45167" b="35565"/>
          <a:stretch>
            <a:fillRect/>
          </a:stretch>
        </p:blipFill>
        <p:spPr>
          <a:xfrm>
            <a:off x="6870699" y="3000055"/>
            <a:ext cx="1892302" cy="1425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rcRect l="37628" t="39974" r="45680" b="36067"/>
          <a:stretch>
            <a:fillRect/>
          </a:stretch>
        </p:blipFill>
        <p:spPr>
          <a:xfrm>
            <a:off x="409281" y="2173515"/>
            <a:ext cx="1949134" cy="1572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rcRect l="37611" t="35478" r="43494" b="28492"/>
          <a:stretch>
            <a:fillRect/>
          </a:stretch>
        </p:blipFill>
        <p:spPr>
          <a:xfrm>
            <a:off x="3707672" y="1597143"/>
            <a:ext cx="2614749" cy="263562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3" name="Rectangle 4"/>
          <p:cNvGrpSpPr/>
          <p:nvPr/>
        </p:nvGrpSpPr>
        <p:grpSpPr>
          <a:xfrm>
            <a:off x="1066799" y="1600199"/>
            <a:ext cx="649359" cy="649359"/>
            <a:chOff x="0" y="0"/>
            <a:chExt cx="649357" cy="649357"/>
          </a:xfrm>
        </p:grpSpPr>
        <p:sp>
          <p:nvSpPr>
            <p:cNvPr id="221" name="Square"/>
            <p:cNvSpPr/>
            <p:nvPr/>
          </p:nvSpPr>
          <p:spPr>
            <a:xfrm>
              <a:off x="-1" y="-1"/>
              <a:ext cx="649359" cy="649359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52400" dist="250190" dir="8460000">
                <a:srgbClr val="000000">
                  <a:alpha val="2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2" name="1"/>
            <p:cNvSpPr txBox="1"/>
            <p:nvPr/>
          </p:nvSpPr>
          <p:spPr>
            <a:xfrm>
              <a:off x="45719" y="23867"/>
              <a:ext cx="557919" cy="601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24" name="TextBox 5"/>
          <p:cNvSpPr txBox="1"/>
          <p:nvPr/>
        </p:nvSpPr>
        <p:spPr>
          <a:xfrm>
            <a:off x="45719" y="5342137"/>
            <a:ext cx="9052562" cy="1209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</a:pPr>
            <a:r>
              <a:t>Right click the object.</a:t>
            </a:r>
          </a:p>
          <a:p>
            <a:pPr marL="342900" indent="-342900">
              <a:buSzPct val="100000"/>
              <a:buAutoNum type="arabicPeriod" startAt="1"/>
            </a:pPr>
            <a:r>
              <a:t>Choose Group and then Ungroup.</a:t>
            </a:r>
          </a:p>
          <a:p>
            <a:pPr marL="342900" indent="-342900">
              <a:buSzPct val="100000"/>
              <a:buAutoNum type="arabicPeriod" startAt="1"/>
            </a:pPr>
            <a:r>
              <a:t>Click beside the object and drag the arrow over it.</a:t>
            </a:r>
          </a:p>
        </p:txBody>
      </p:sp>
      <p:grpSp>
        <p:nvGrpSpPr>
          <p:cNvPr id="227" name="Rectangle 6"/>
          <p:cNvGrpSpPr/>
          <p:nvPr/>
        </p:nvGrpSpPr>
        <p:grpSpPr>
          <a:xfrm>
            <a:off x="4724399" y="990599"/>
            <a:ext cx="649359" cy="649359"/>
            <a:chOff x="0" y="0"/>
            <a:chExt cx="649357" cy="649357"/>
          </a:xfrm>
        </p:grpSpPr>
        <p:sp>
          <p:nvSpPr>
            <p:cNvPr id="225" name="Square"/>
            <p:cNvSpPr/>
            <p:nvPr/>
          </p:nvSpPr>
          <p:spPr>
            <a:xfrm>
              <a:off x="-1" y="-1"/>
              <a:ext cx="649359" cy="649359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52400" dist="250190" dir="8460000">
                <a:srgbClr val="000000">
                  <a:alpha val="2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6" name="2"/>
            <p:cNvSpPr txBox="1"/>
            <p:nvPr/>
          </p:nvSpPr>
          <p:spPr>
            <a:xfrm>
              <a:off x="45719" y="23867"/>
              <a:ext cx="557919" cy="601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228" name="TextBox 7"/>
          <p:cNvSpPr txBox="1"/>
          <p:nvPr/>
        </p:nvSpPr>
        <p:spPr>
          <a:xfrm>
            <a:off x="502919" y="533399"/>
            <a:ext cx="341376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Ungrouping the object</a:t>
            </a:r>
          </a:p>
        </p:txBody>
      </p:sp>
      <p:grpSp>
        <p:nvGrpSpPr>
          <p:cNvPr id="231" name="Rectangle 8"/>
          <p:cNvGrpSpPr/>
          <p:nvPr/>
        </p:nvGrpSpPr>
        <p:grpSpPr>
          <a:xfrm>
            <a:off x="7543799" y="2438399"/>
            <a:ext cx="649359" cy="649359"/>
            <a:chOff x="0" y="0"/>
            <a:chExt cx="649357" cy="649357"/>
          </a:xfrm>
        </p:grpSpPr>
        <p:sp>
          <p:nvSpPr>
            <p:cNvPr id="229" name="Square"/>
            <p:cNvSpPr/>
            <p:nvPr/>
          </p:nvSpPr>
          <p:spPr>
            <a:xfrm>
              <a:off x="-1" y="-1"/>
              <a:ext cx="649359" cy="649359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52400" dist="250190" dir="8460000">
                <a:srgbClr val="000000">
                  <a:alpha val="2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0" name="3"/>
            <p:cNvSpPr txBox="1"/>
            <p:nvPr/>
          </p:nvSpPr>
          <p:spPr>
            <a:xfrm>
              <a:off x="45719" y="23867"/>
              <a:ext cx="557919" cy="601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rcRect l="37058" t="39271" r="45256" b="34062"/>
          <a:stretch>
            <a:fillRect/>
          </a:stretch>
        </p:blipFill>
        <p:spPr>
          <a:xfrm>
            <a:off x="496006" y="2184399"/>
            <a:ext cx="1741661" cy="1476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rcRect l="78770" t="18490" r="0" b="8593"/>
          <a:stretch>
            <a:fillRect/>
          </a:stretch>
        </p:blipFill>
        <p:spPr>
          <a:xfrm>
            <a:off x="6007892" y="1352550"/>
            <a:ext cx="1795466" cy="3467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rcRect l="34498" t="33273" r="53564" b="20036"/>
          <a:stretch>
            <a:fillRect/>
          </a:stretch>
        </p:blipFill>
        <p:spPr>
          <a:xfrm>
            <a:off x="3354406" y="1539755"/>
            <a:ext cx="1321089" cy="2917881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TextBox 3"/>
          <p:cNvSpPr txBox="1"/>
          <p:nvPr/>
        </p:nvSpPr>
        <p:spPr>
          <a:xfrm>
            <a:off x="45719" y="4915417"/>
            <a:ext cx="9052562" cy="1501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</a:pPr>
            <a:r>
              <a:t>Select the shape to change the color and Right click the object( click any object which you want to change color)</a:t>
            </a:r>
          </a:p>
          <a:p>
            <a:pPr marL="342900" indent="-342900">
              <a:buSzPct val="100000"/>
              <a:buAutoNum type="arabicPeriod" startAt="1"/>
            </a:pPr>
            <a:r>
              <a:t>Choose Format Shape in the dialog box.</a:t>
            </a:r>
          </a:p>
          <a:p>
            <a:pPr marL="342900" indent="-342900">
              <a:buSzPct val="100000"/>
              <a:buAutoNum type="arabicPeriod" startAt="1"/>
            </a:pPr>
            <a:r>
              <a:t>Choose “Fill” in the Format Shape box then “Solid” or “Gradient” depending on the appearance of the object. Change colour as shown in the picture.</a:t>
            </a:r>
          </a:p>
        </p:txBody>
      </p:sp>
      <p:sp>
        <p:nvSpPr>
          <p:cNvPr id="237" name="TextBox 4"/>
          <p:cNvSpPr txBox="1"/>
          <p:nvPr/>
        </p:nvSpPr>
        <p:spPr>
          <a:xfrm>
            <a:off x="502919" y="533399"/>
            <a:ext cx="213539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Edit Color</a:t>
            </a:r>
          </a:p>
        </p:txBody>
      </p:sp>
      <p:grpSp>
        <p:nvGrpSpPr>
          <p:cNvPr id="240" name="Rectangle 5"/>
          <p:cNvGrpSpPr/>
          <p:nvPr/>
        </p:nvGrpSpPr>
        <p:grpSpPr>
          <a:xfrm>
            <a:off x="1066799" y="1600199"/>
            <a:ext cx="649359" cy="649359"/>
            <a:chOff x="0" y="0"/>
            <a:chExt cx="649357" cy="649357"/>
          </a:xfrm>
        </p:grpSpPr>
        <p:sp>
          <p:nvSpPr>
            <p:cNvPr id="238" name="Square"/>
            <p:cNvSpPr/>
            <p:nvPr/>
          </p:nvSpPr>
          <p:spPr>
            <a:xfrm>
              <a:off x="-1" y="-1"/>
              <a:ext cx="649359" cy="649359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52400" dist="250190" dir="8460000">
                <a:srgbClr val="000000">
                  <a:alpha val="2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9" name="1"/>
            <p:cNvSpPr txBox="1"/>
            <p:nvPr/>
          </p:nvSpPr>
          <p:spPr>
            <a:xfrm>
              <a:off x="45719" y="23867"/>
              <a:ext cx="557919" cy="601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43" name="Rectangle 7"/>
          <p:cNvGrpSpPr/>
          <p:nvPr/>
        </p:nvGrpSpPr>
        <p:grpSpPr>
          <a:xfrm>
            <a:off x="3730954" y="974864"/>
            <a:ext cx="649358" cy="649358"/>
            <a:chOff x="0" y="0"/>
            <a:chExt cx="649357" cy="649357"/>
          </a:xfrm>
        </p:grpSpPr>
        <p:sp>
          <p:nvSpPr>
            <p:cNvPr id="241" name="Square"/>
            <p:cNvSpPr/>
            <p:nvPr/>
          </p:nvSpPr>
          <p:spPr>
            <a:xfrm>
              <a:off x="-1" y="-1"/>
              <a:ext cx="649359" cy="649359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52400" dist="250190" dir="8460000">
                <a:srgbClr val="000000">
                  <a:alpha val="2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2" name="2"/>
            <p:cNvSpPr txBox="1"/>
            <p:nvPr/>
          </p:nvSpPr>
          <p:spPr>
            <a:xfrm>
              <a:off x="45719" y="23867"/>
              <a:ext cx="557919" cy="601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46" name="Rectangle 8"/>
          <p:cNvGrpSpPr/>
          <p:nvPr/>
        </p:nvGrpSpPr>
        <p:grpSpPr>
          <a:xfrm>
            <a:off x="6671157" y="826769"/>
            <a:ext cx="649358" cy="649358"/>
            <a:chOff x="0" y="0"/>
            <a:chExt cx="649357" cy="649357"/>
          </a:xfrm>
        </p:grpSpPr>
        <p:sp>
          <p:nvSpPr>
            <p:cNvPr id="244" name="Square"/>
            <p:cNvSpPr/>
            <p:nvPr/>
          </p:nvSpPr>
          <p:spPr>
            <a:xfrm>
              <a:off x="-1" y="-1"/>
              <a:ext cx="649359" cy="649359"/>
            </a:xfrm>
            <a:prstGeom prst="rect">
              <a:avLst/>
            </a:prstGeom>
            <a:solidFill>
              <a:srgbClr val="0D0D0D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152400" dist="250190" dir="8460000">
                <a:srgbClr val="000000">
                  <a:alpha val="2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5" name="3"/>
            <p:cNvSpPr txBox="1"/>
            <p:nvPr/>
          </p:nvSpPr>
          <p:spPr>
            <a:xfrm>
              <a:off x="45719" y="23867"/>
              <a:ext cx="557919" cy="6016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