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wmf" ContentType="image/x-wmf"/>
  <Override PartName="/ppt/media/image8.wmf" ContentType="image/x-wmf"/>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Perpetua"/>
              </a:rPr>
              <a:t>Click to move the slide</a:t>
            </a:r>
            <a:endParaRPr b="0" lang="en-US" sz="1800" spc="-1" strike="noStrike">
              <a:solidFill>
                <a:srgbClr val="000000"/>
              </a:solidFill>
              <a:latin typeface="Perpetua"/>
            </a:endParaRP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a:t>
            </a:r>
            <a:r>
              <a:rPr b="0" lang="en-IN" sz="2000" spc="-1" strike="noStrike">
                <a:latin typeface="Arial"/>
              </a:rPr>
              <a:t>l</a:t>
            </a:r>
            <a:r>
              <a:rPr b="0" lang="en-IN" sz="2000" spc="-1" strike="noStrike">
                <a:latin typeface="Arial"/>
              </a:rPr>
              <a:t>i</a:t>
            </a:r>
            <a:r>
              <a:rPr b="0" lang="en-IN" sz="2000" spc="-1" strike="noStrike">
                <a:latin typeface="Arial"/>
              </a:rPr>
              <a:t>c</a:t>
            </a:r>
            <a:r>
              <a:rPr b="0" lang="en-IN" sz="2000" spc="-1" strike="noStrike">
                <a:latin typeface="Arial"/>
              </a:rPr>
              <a:t>k</a:t>
            </a:r>
            <a:r>
              <a:rPr b="0" lang="en-IN" sz="2000" spc="-1" strike="noStrike">
                <a:latin typeface="Arial"/>
              </a:rPr>
              <a:t> </a:t>
            </a:r>
            <a:r>
              <a:rPr b="0" lang="en-IN" sz="2000" spc="-1" strike="noStrike">
                <a:latin typeface="Arial"/>
              </a:rPr>
              <a:t>t</a:t>
            </a:r>
            <a:r>
              <a:rPr b="0" lang="en-IN" sz="2000" spc="-1" strike="noStrike">
                <a:latin typeface="Arial"/>
              </a:rPr>
              <a:t>o</a:t>
            </a:r>
            <a:r>
              <a:rPr b="0" lang="en-IN" sz="2000" spc="-1" strike="noStrike">
                <a:latin typeface="Arial"/>
              </a:rPr>
              <a:t> </a:t>
            </a:r>
            <a:r>
              <a:rPr b="0" lang="en-IN" sz="2000" spc="-1" strike="noStrike">
                <a:latin typeface="Arial"/>
              </a:rPr>
              <a:t>e</a:t>
            </a:r>
            <a:r>
              <a:rPr b="0" lang="en-IN" sz="2000" spc="-1" strike="noStrike">
                <a:latin typeface="Arial"/>
              </a:rPr>
              <a:t>d</a:t>
            </a:r>
            <a:r>
              <a:rPr b="0" lang="en-IN" sz="2000" spc="-1" strike="noStrike">
                <a:latin typeface="Arial"/>
              </a:rPr>
              <a:t>i</a:t>
            </a:r>
            <a:r>
              <a:rPr b="0" lang="en-IN" sz="2000" spc="-1" strike="noStrike">
                <a:latin typeface="Arial"/>
              </a:rPr>
              <a:t>t</a:t>
            </a:r>
            <a:r>
              <a:rPr b="0" lang="en-IN" sz="2000" spc="-1" strike="noStrike">
                <a:latin typeface="Arial"/>
              </a:rPr>
              <a:t> </a:t>
            </a:r>
            <a:r>
              <a:rPr b="0" lang="en-IN" sz="2000" spc="-1" strike="noStrike">
                <a:latin typeface="Arial"/>
              </a:rPr>
              <a:t>t</a:t>
            </a:r>
            <a:r>
              <a:rPr b="0" lang="en-IN" sz="2000" spc="-1" strike="noStrike">
                <a:latin typeface="Arial"/>
              </a:rPr>
              <a:t>h</a:t>
            </a:r>
            <a:r>
              <a:rPr b="0" lang="en-IN" sz="2000" spc="-1" strike="noStrike">
                <a:latin typeface="Arial"/>
              </a:rPr>
              <a:t>e</a:t>
            </a:r>
            <a:r>
              <a:rPr b="0" lang="en-IN" sz="2000" spc="-1" strike="noStrike">
                <a:latin typeface="Arial"/>
              </a:rPr>
              <a:t> </a:t>
            </a:r>
            <a:r>
              <a:rPr b="0" lang="en-IN" sz="2000" spc="-1" strike="noStrike">
                <a:latin typeface="Arial"/>
              </a:rPr>
              <a:t>n</a:t>
            </a:r>
            <a:r>
              <a:rPr b="0" lang="en-IN" sz="2000" spc="-1" strike="noStrike">
                <a:latin typeface="Arial"/>
              </a:rPr>
              <a:t>o</a:t>
            </a:r>
            <a:r>
              <a:rPr b="0" lang="en-IN" sz="2000" spc="-1" strike="noStrike">
                <a:latin typeface="Arial"/>
              </a:rPr>
              <a:t>t</a:t>
            </a:r>
            <a:r>
              <a:rPr b="0" lang="en-IN" sz="2000" spc="-1" strike="noStrike">
                <a:latin typeface="Arial"/>
              </a:rPr>
              <a:t>e</a:t>
            </a:r>
            <a:r>
              <a:rPr b="0" lang="en-IN" sz="2000" spc="-1" strike="noStrike">
                <a:latin typeface="Arial"/>
              </a:rPr>
              <a:t>s</a:t>
            </a:r>
            <a:r>
              <a:rPr b="0" lang="en-IN" sz="2000" spc="-1" strike="noStrike">
                <a:latin typeface="Arial"/>
              </a:rPr>
              <a:t> </a:t>
            </a:r>
            <a:r>
              <a:rPr b="0" lang="en-IN" sz="2000" spc="-1" strike="noStrike">
                <a:latin typeface="Arial"/>
              </a:rPr>
              <a:t>f</a:t>
            </a:r>
            <a:r>
              <a:rPr b="0" lang="en-IN" sz="2000" spc="-1" strike="noStrike">
                <a:latin typeface="Arial"/>
              </a:rPr>
              <a:t>o</a:t>
            </a:r>
            <a:r>
              <a:rPr b="0" lang="en-IN" sz="2000" spc="-1" strike="noStrike">
                <a:latin typeface="Arial"/>
              </a:rPr>
              <a:t>r</a:t>
            </a:r>
            <a:r>
              <a:rPr b="0" lang="en-IN" sz="2000" spc="-1" strike="noStrike">
                <a:latin typeface="Arial"/>
              </a:rPr>
              <a:t>m</a:t>
            </a:r>
            <a:r>
              <a:rPr b="0" lang="en-IN" sz="2000" spc="-1" strike="noStrike">
                <a:latin typeface="Arial"/>
              </a:rPr>
              <a:t>a</a:t>
            </a:r>
            <a:r>
              <a:rPr b="0" lang="en-IN" sz="2000" spc="-1" strike="noStrike">
                <a:latin typeface="Arial"/>
              </a:rPr>
              <a:t>t</a:t>
            </a:r>
            <a:endParaRPr b="0" lang="en-IN" sz="2000" spc="-1" strike="noStrike">
              <a:latin typeface="Arial"/>
            </a:endParaRPr>
          </a:p>
        </p:txBody>
      </p:sp>
      <p:sp>
        <p:nvSpPr>
          <p:cNvPr id="9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94"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95"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96"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BD33240C-4E1B-41DA-87D3-890747CCC2D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143000" y="685800"/>
            <a:ext cx="4571640" cy="3428640"/>
          </a:xfrm>
          <a:prstGeom prst="rect">
            <a:avLst/>
          </a:prstGeom>
          <a:ln w="0">
            <a:noFill/>
          </a:ln>
        </p:spPr>
      </p:sp>
      <p:sp>
        <p:nvSpPr>
          <p:cNvPr id="170" name="PlaceHolder 2"/>
          <p:cNvSpPr>
            <a:spLocks noGrp="1"/>
          </p:cNvSpPr>
          <p:nvPr>
            <p:ph type="body"/>
          </p:nvPr>
        </p:nvSpPr>
        <p:spPr>
          <a:xfrm>
            <a:off x="685800" y="4343400"/>
            <a:ext cx="5486040" cy="4114440"/>
          </a:xfrm>
          <a:prstGeom prst="rect">
            <a:avLst/>
          </a:prstGeom>
          <a:noFill/>
          <a:ln w="0">
            <a:noFill/>
          </a:ln>
        </p:spPr>
        <p:txBody>
          <a:bodyPr anchor="t">
            <a:normAutofit/>
          </a:bodyPr>
          <a:p>
            <a:endParaRPr b="0" lang="en-IN" sz="2000" spc="-1" strike="noStrike">
              <a:latin typeface="Arial"/>
            </a:endParaRPr>
          </a:p>
        </p:txBody>
      </p:sp>
      <p:sp>
        <p:nvSpPr>
          <p:cNvPr id="171"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b="0" lang="en-IN" sz="1200" spc="-1" strike="noStrike">
                <a:solidFill>
                  <a:srgbClr val="000000"/>
                </a:solidFill>
                <a:latin typeface="+mn-lt"/>
                <a:ea typeface="+mn-ea"/>
              </a:defRPr>
            </a:lvl1pPr>
          </a:lstStyle>
          <a:p>
            <a:pPr algn="r">
              <a:lnSpc>
                <a:spcPct val="100000"/>
              </a:lnSpc>
              <a:buNone/>
            </a:pPr>
            <a:fld id="{AEBFE692-F9A0-4FC5-B50E-E0880A10A75E}" type="slidenum">
              <a:rPr b="0" lang="en-IN" sz="1200" spc="-1" strike="noStrike">
                <a:solidFill>
                  <a:srgbClr val="000000"/>
                </a:solidFill>
                <a:latin typeface="+mn-lt"/>
                <a:ea typeface="+mn-ea"/>
              </a:rPr>
              <a:t>2</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143000" y="685800"/>
            <a:ext cx="4571640" cy="3428640"/>
          </a:xfrm>
          <a:prstGeom prst="rect">
            <a:avLst/>
          </a:prstGeom>
          <a:ln w="0">
            <a:noFill/>
          </a:ln>
        </p:spPr>
      </p:sp>
      <p:sp>
        <p:nvSpPr>
          <p:cNvPr id="173"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IN" sz="2000" spc="-1" strike="noStrike">
              <a:latin typeface="Arial"/>
            </a:endParaRPr>
          </a:p>
        </p:txBody>
      </p:sp>
      <p:sp>
        <p:nvSpPr>
          <p:cNvPr id="174"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b="0" lang="en-IN" sz="1200" spc="-1" strike="noStrike">
                <a:solidFill>
                  <a:srgbClr val="000000"/>
                </a:solidFill>
                <a:latin typeface="+mn-lt"/>
                <a:ea typeface="+mn-ea"/>
              </a:defRPr>
            </a:lvl1pPr>
          </a:lstStyle>
          <a:p>
            <a:pPr algn="r">
              <a:lnSpc>
                <a:spcPct val="100000"/>
              </a:lnSpc>
              <a:buNone/>
            </a:pPr>
            <a:fld id="{75069F4D-FD94-4DDE-B8B6-DDFB1189BFE9}" type="slidenum">
              <a:rPr b="0" lang="en-IN" sz="1200" spc="-1" strike="noStrike">
                <a:solidFill>
                  <a:srgbClr val="000000"/>
                </a:solidFill>
                <a:latin typeface="+mn-lt"/>
                <a:ea typeface="+mn-ea"/>
              </a:rPr>
              <a:t>2</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1143000" y="685800"/>
            <a:ext cx="4571640" cy="3428640"/>
          </a:xfrm>
          <a:prstGeom prst="rect">
            <a:avLst/>
          </a:prstGeom>
          <a:ln w="0">
            <a:noFill/>
          </a:ln>
        </p:spPr>
      </p:sp>
      <p:sp>
        <p:nvSpPr>
          <p:cNvPr id="176"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IN" sz="2000" spc="-1" strike="noStrike">
              <a:latin typeface="Arial"/>
            </a:endParaRPr>
          </a:p>
        </p:txBody>
      </p:sp>
      <p:sp>
        <p:nvSpPr>
          <p:cNvPr id="177"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b="0" lang="en-IN" sz="1200" spc="-1" strike="noStrike">
                <a:solidFill>
                  <a:srgbClr val="000000"/>
                </a:solidFill>
                <a:latin typeface="+mn-lt"/>
                <a:ea typeface="+mn-ea"/>
              </a:defRPr>
            </a:lvl1pPr>
          </a:lstStyle>
          <a:p>
            <a:pPr algn="r">
              <a:lnSpc>
                <a:spcPct val="100000"/>
              </a:lnSpc>
              <a:buNone/>
            </a:pPr>
            <a:fld id="{1095FDB4-9484-484A-9BE4-1F1292E3B828}"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CE1A138-040C-4267-A870-59AA6C8F8A05}"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34" name="PlaceHolder 2"/>
          <p:cNvSpPr>
            <a:spLocks noGrp="1"/>
          </p:cNvSpPr>
          <p:nvPr>
            <p:ph/>
          </p:nvPr>
        </p:nvSpPr>
        <p:spPr>
          <a:xfrm>
            <a:off x="914400" y="1447920"/>
            <a:ext cx="777204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35" name="PlaceHolder 3"/>
          <p:cNvSpPr>
            <a:spLocks noGrp="1"/>
          </p:cNvSpPr>
          <p:nvPr>
            <p:ph/>
          </p:nvPr>
        </p:nvSpPr>
        <p:spPr>
          <a:xfrm>
            <a:off x="914400" y="3836160"/>
            <a:ext cx="777204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BECD33B-4EDC-4C96-B958-88C3882124D8}"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37" name="PlaceHolder 2"/>
          <p:cNvSpPr>
            <a:spLocks noGrp="1"/>
          </p:cNvSpPr>
          <p:nvPr>
            <p:ph/>
          </p:nvPr>
        </p:nvSpPr>
        <p:spPr>
          <a:xfrm>
            <a:off x="91440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38" name="PlaceHolder 3"/>
          <p:cNvSpPr>
            <a:spLocks noGrp="1"/>
          </p:cNvSpPr>
          <p:nvPr>
            <p:ph/>
          </p:nvPr>
        </p:nvSpPr>
        <p:spPr>
          <a:xfrm>
            <a:off x="489708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39" name="PlaceHolder 4"/>
          <p:cNvSpPr>
            <a:spLocks noGrp="1"/>
          </p:cNvSpPr>
          <p:nvPr>
            <p:ph/>
          </p:nvPr>
        </p:nvSpPr>
        <p:spPr>
          <a:xfrm>
            <a:off x="914400" y="383616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40" name="PlaceHolder 5"/>
          <p:cNvSpPr>
            <a:spLocks noGrp="1"/>
          </p:cNvSpPr>
          <p:nvPr>
            <p:ph/>
          </p:nvPr>
        </p:nvSpPr>
        <p:spPr>
          <a:xfrm>
            <a:off x="4897080" y="383616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701873E-7653-463F-B5C1-28FA54A3FCF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42" name="PlaceHolder 2"/>
          <p:cNvSpPr>
            <a:spLocks noGrp="1"/>
          </p:cNvSpPr>
          <p:nvPr>
            <p:ph/>
          </p:nvPr>
        </p:nvSpPr>
        <p:spPr>
          <a:xfrm>
            <a:off x="914400" y="144792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43" name="PlaceHolder 3"/>
          <p:cNvSpPr>
            <a:spLocks noGrp="1"/>
          </p:cNvSpPr>
          <p:nvPr>
            <p:ph/>
          </p:nvPr>
        </p:nvSpPr>
        <p:spPr>
          <a:xfrm>
            <a:off x="3542400" y="144792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44" name="PlaceHolder 4"/>
          <p:cNvSpPr>
            <a:spLocks noGrp="1"/>
          </p:cNvSpPr>
          <p:nvPr>
            <p:ph/>
          </p:nvPr>
        </p:nvSpPr>
        <p:spPr>
          <a:xfrm>
            <a:off x="6170040" y="144792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45" name="PlaceHolder 5"/>
          <p:cNvSpPr>
            <a:spLocks noGrp="1"/>
          </p:cNvSpPr>
          <p:nvPr>
            <p:ph/>
          </p:nvPr>
        </p:nvSpPr>
        <p:spPr>
          <a:xfrm>
            <a:off x="914400" y="383616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46" name="PlaceHolder 6"/>
          <p:cNvSpPr>
            <a:spLocks noGrp="1"/>
          </p:cNvSpPr>
          <p:nvPr>
            <p:ph/>
          </p:nvPr>
        </p:nvSpPr>
        <p:spPr>
          <a:xfrm>
            <a:off x="3542400" y="383616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47" name="PlaceHolder 7"/>
          <p:cNvSpPr>
            <a:spLocks noGrp="1"/>
          </p:cNvSpPr>
          <p:nvPr>
            <p:ph/>
          </p:nvPr>
        </p:nvSpPr>
        <p:spPr>
          <a:xfrm>
            <a:off x="6170040" y="383616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0FD1B3D-CDE7-48E2-AE8A-4346F1B0CFB3}"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6E61361-FFC2-402F-8C6C-784672DCBE2A}"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56" name="PlaceHolder 2"/>
          <p:cNvSpPr>
            <a:spLocks noGrp="1"/>
          </p:cNvSpPr>
          <p:nvPr>
            <p:ph type="subTitle"/>
          </p:nvPr>
        </p:nvSpPr>
        <p:spPr>
          <a:xfrm>
            <a:off x="914400" y="1447920"/>
            <a:ext cx="7772040" cy="4571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C5C11DB-B76A-456E-AE79-1CBAF99A8471}"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58" name="PlaceHolder 2"/>
          <p:cNvSpPr>
            <a:spLocks noGrp="1"/>
          </p:cNvSpPr>
          <p:nvPr>
            <p:ph/>
          </p:nvPr>
        </p:nvSpPr>
        <p:spPr>
          <a:xfrm>
            <a:off x="914400" y="1447920"/>
            <a:ext cx="777204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E350BA6-78E9-4347-A93A-7554C851BA66}"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60" name="PlaceHolder 2"/>
          <p:cNvSpPr>
            <a:spLocks noGrp="1"/>
          </p:cNvSpPr>
          <p:nvPr>
            <p:ph/>
          </p:nvPr>
        </p:nvSpPr>
        <p:spPr>
          <a:xfrm>
            <a:off x="914400" y="1447920"/>
            <a:ext cx="379260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1" name="PlaceHolder 3"/>
          <p:cNvSpPr>
            <a:spLocks noGrp="1"/>
          </p:cNvSpPr>
          <p:nvPr>
            <p:ph/>
          </p:nvPr>
        </p:nvSpPr>
        <p:spPr>
          <a:xfrm>
            <a:off x="4897080" y="1447920"/>
            <a:ext cx="379260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9EEA7A7-5CE2-4021-9682-AA55A4E915D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F2DC75A-1084-4950-9FB6-60831BFC6CDC}"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914400" y="274680"/>
            <a:ext cx="77720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EFAAECD-6B13-4F60-9697-647D58E4E908}"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65" name="PlaceHolder 2"/>
          <p:cNvSpPr>
            <a:spLocks noGrp="1"/>
          </p:cNvSpPr>
          <p:nvPr>
            <p:ph/>
          </p:nvPr>
        </p:nvSpPr>
        <p:spPr>
          <a:xfrm>
            <a:off x="91440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6" name="PlaceHolder 3"/>
          <p:cNvSpPr>
            <a:spLocks noGrp="1"/>
          </p:cNvSpPr>
          <p:nvPr>
            <p:ph/>
          </p:nvPr>
        </p:nvSpPr>
        <p:spPr>
          <a:xfrm>
            <a:off x="4897080" y="1447920"/>
            <a:ext cx="379260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7" name="PlaceHolder 4"/>
          <p:cNvSpPr>
            <a:spLocks noGrp="1"/>
          </p:cNvSpPr>
          <p:nvPr>
            <p:ph/>
          </p:nvPr>
        </p:nvSpPr>
        <p:spPr>
          <a:xfrm>
            <a:off x="914400" y="383616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AEED6A1-FE9B-4750-A75B-1B52D87BB064}"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13" name="PlaceHolder 2"/>
          <p:cNvSpPr>
            <a:spLocks noGrp="1"/>
          </p:cNvSpPr>
          <p:nvPr>
            <p:ph type="subTitle"/>
          </p:nvPr>
        </p:nvSpPr>
        <p:spPr>
          <a:xfrm>
            <a:off x="914400" y="1447920"/>
            <a:ext cx="7772040" cy="4571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9C30978-8E50-45D0-9FB3-E9A7F486C01C}"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69" name="PlaceHolder 2"/>
          <p:cNvSpPr>
            <a:spLocks noGrp="1"/>
          </p:cNvSpPr>
          <p:nvPr>
            <p:ph/>
          </p:nvPr>
        </p:nvSpPr>
        <p:spPr>
          <a:xfrm>
            <a:off x="914400" y="1447920"/>
            <a:ext cx="379260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70" name="PlaceHolder 3"/>
          <p:cNvSpPr>
            <a:spLocks noGrp="1"/>
          </p:cNvSpPr>
          <p:nvPr>
            <p:ph/>
          </p:nvPr>
        </p:nvSpPr>
        <p:spPr>
          <a:xfrm>
            <a:off x="489708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71" name="PlaceHolder 4"/>
          <p:cNvSpPr>
            <a:spLocks noGrp="1"/>
          </p:cNvSpPr>
          <p:nvPr>
            <p:ph/>
          </p:nvPr>
        </p:nvSpPr>
        <p:spPr>
          <a:xfrm>
            <a:off x="4897080" y="383616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36C509A-F45E-4289-A63A-867B83121DE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73" name="PlaceHolder 2"/>
          <p:cNvSpPr>
            <a:spLocks noGrp="1"/>
          </p:cNvSpPr>
          <p:nvPr>
            <p:ph/>
          </p:nvPr>
        </p:nvSpPr>
        <p:spPr>
          <a:xfrm>
            <a:off x="91440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74" name="PlaceHolder 3"/>
          <p:cNvSpPr>
            <a:spLocks noGrp="1"/>
          </p:cNvSpPr>
          <p:nvPr>
            <p:ph/>
          </p:nvPr>
        </p:nvSpPr>
        <p:spPr>
          <a:xfrm>
            <a:off x="489708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75" name="PlaceHolder 4"/>
          <p:cNvSpPr>
            <a:spLocks noGrp="1"/>
          </p:cNvSpPr>
          <p:nvPr>
            <p:ph/>
          </p:nvPr>
        </p:nvSpPr>
        <p:spPr>
          <a:xfrm>
            <a:off x="914400" y="3836160"/>
            <a:ext cx="777204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DD67812-C8A3-4CA0-914A-5759F529608F}"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77" name="PlaceHolder 2"/>
          <p:cNvSpPr>
            <a:spLocks noGrp="1"/>
          </p:cNvSpPr>
          <p:nvPr>
            <p:ph/>
          </p:nvPr>
        </p:nvSpPr>
        <p:spPr>
          <a:xfrm>
            <a:off x="914400" y="1447920"/>
            <a:ext cx="777204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78" name="PlaceHolder 3"/>
          <p:cNvSpPr>
            <a:spLocks noGrp="1"/>
          </p:cNvSpPr>
          <p:nvPr>
            <p:ph/>
          </p:nvPr>
        </p:nvSpPr>
        <p:spPr>
          <a:xfrm>
            <a:off x="914400" y="3836160"/>
            <a:ext cx="777204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FEF5249-BCD1-4F17-A39C-81AC74F3633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80" name="PlaceHolder 2"/>
          <p:cNvSpPr>
            <a:spLocks noGrp="1"/>
          </p:cNvSpPr>
          <p:nvPr>
            <p:ph/>
          </p:nvPr>
        </p:nvSpPr>
        <p:spPr>
          <a:xfrm>
            <a:off x="91440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81" name="PlaceHolder 3"/>
          <p:cNvSpPr>
            <a:spLocks noGrp="1"/>
          </p:cNvSpPr>
          <p:nvPr>
            <p:ph/>
          </p:nvPr>
        </p:nvSpPr>
        <p:spPr>
          <a:xfrm>
            <a:off x="489708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82" name="PlaceHolder 4"/>
          <p:cNvSpPr>
            <a:spLocks noGrp="1"/>
          </p:cNvSpPr>
          <p:nvPr>
            <p:ph/>
          </p:nvPr>
        </p:nvSpPr>
        <p:spPr>
          <a:xfrm>
            <a:off x="914400" y="383616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83" name="PlaceHolder 5"/>
          <p:cNvSpPr>
            <a:spLocks noGrp="1"/>
          </p:cNvSpPr>
          <p:nvPr>
            <p:ph/>
          </p:nvPr>
        </p:nvSpPr>
        <p:spPr>
          <a:xfrm>
            <a:off x="4897080" y="383616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59EFC15-31B2-4783-982B-04211D2E7D18}"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85" name="PlaceHolder 2"/>
          <p:cNvSpPr>
            <a:spLocks noGrp="1"/>
          </p:cNvSpPr>
          <p:nvPr>
            <p:ph/>
          </p:nvPr>
        </p:nvSpPr>
        <p:spPr>
          <a:xfrm>
            <a:off x="914400" y="144792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86" name="PlaceHolder 3"/>
          <p:cNvSpPr>
            <a:spLocks noGrp="1"/>
          </p:cNvSpPr>
          <p:nvPr>
            <p:ph/>
          </p:nvPr>
        </p:nvSpPr>
        <p:spPr>
          <a:xfrm>
            <a:off x="3542400" y="144792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87" name="PlaceHolder 4"/>
          <p:cNvSpPr>
            <a:spLocks noGrp="1"/>
          </p:cNvSpPr>
          <p:nvPr>
            <p:ph/>
          </p:nvPr>
        </p:nvSpPr>
        <p:spPr>
          <a:xfrm>
            <a:off x="6170040" y="144792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88" name="PlaceHolder 5"/>
          <p:cNvSpPr>
            <a:spLocks noGrp="1"/>
          </p:cNvSpPr>
          <p:nvPr>
            <p:ph/>
          </p:nvPr>
        </p:nvSpPr>
        <p:spPr>
          <a:xfrm>
            <a:off x="914400" y="383616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89" name="PlaceHolder 6"/>
          <p:cNvSpPr>
            <a:spLocks noGrp="1"/>
          </p:cNvSpPr>
          <p:nvPr>
            <p:ph/>
          </p:nvPr>
        </p:nvSpPr>
        <p:spPr>
          <a:xfrm>
            <a:off x="3542400" y="383616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90" name="PlaceHolder 7"/>
          <p:cNvSpPr>
            <a:spLocks noGrp="1"/>
          </p:cNvSpPr>
          <p:nvPr>
            <p:ph/>
          </p:nvPr>
        </p:nvSpPr>
        <p:spPr>
          <a:xfrm>
            <a:off x="6170040" y="3836160"/>
            <a:ext cx="250236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6BDE4BF-0F71-43A5-A72C-B175BDAE184A}"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15" name="PlaceHolder 2"/>
          <p:cNvSpPr>
            <a:spLocks noGrp="1"/>
          </p:cNvSpPr>
          <p:nvPr>
            <p:ph/>
          </p:nvPr>
        </p:nvSpPr>
        <p:spPr>
          <a:xfrm>
            <a:off x="914400" y="1447920"/>
            <a:ext cx="777204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8E7E4CC-82B7-4E74-B71D-76567E33FF8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17" name="PlaceHolder 2"/>
          <p:cNvSpPr>
            <a:spLocks noGrp="1"/>
          </p:cNvSpPr>
          <p:nvPr>
            <p:ph/>
          </p:nvPr>
        </p:nvSpPr>
        <p:spPr>
          <a:xfrm>
            <a:off x="914400" y="1447920"/>
            <a:ext cx="379260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18" name="PlaceHolder 3"/>
          <p:cNvSpPr>
            <a:spLocks noGrp="1"/>
          </p:cNvSpPr>
          <p:nvPr>
            <p:ph/>
          </p:nvPr>
        </p:nvSpPr>
        <p:spPr>
          <a:xfrm>
            <a:off x="4897080" y="1447920"/>
            <a:ext cx="379260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ABF9A97-BF9B-409E-B40F-B53DD5D0120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57263D6-EDAC-483A-96C7-A8255A6CF4C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14400" y="274680"/>
            <a:ext cx="77720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8DAACDD-DCA9-4163-9848-C53B6C44FB5D}"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22" name="PlaceHolder 2"/>
          <p:cNvSpPr>
            <a:spLocks noGrp="1"/>
          </p:cNvSpPr>
          <p:nvPr>
            <p:ph/>
          </p:nvPr>
        </p:nvSpPr>
        <p:spPr>
          <a:xfrm>
            <a:off x="91440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23" name="PlaceHolder 3"/>
          <p:cNvSpPr>
            <a:spLocks noGrp="1"/>
          </p:cNvSpPr>
          <p:nvPr>
            <p:ph/>
          </p:nvPr>
        </p:nvSpPr>
        <p:spPr>
          <a:xfrm>
            <a:off x="4897080" y="1447920"/>
            <a:ext cx="379260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24" name="PlaceHolder 4"/>
          <p:cNvSpPr>
            <a:spLocks noGrp="1"/>
          </p:cNvSpPr>
          <p:nvPr>
            <p:ph/>
          </p:nvPr>
        </p:nvSpPr>
        <p:spPr>
          <a:xfrm>
            <a:off x="914400" y="383616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08EA4F8-13AD-417F-9C2A-D646792EF44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26" name="PlaceHolder 2"/>
          <p:cNvSpPr>
            <a:spLocks noGrp="1"/>
          </p:cNvSpPr>
          <p:nvPr>
            <p:ph/>
          </p:nvPr>
        </p:nvSpPr>
        <p:spPr>
          <a:xfrm>
            <a:off x="914400" y="1447920"/>
            <a:ext cx="3792600" cy="457164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27" name="PlaceHolder 3"/>
          <p:cNvSpPr>
            <a:spLocks noGrp="1"/>
          </p:cNvSpPr>
          <p:nvPr>
            <p:ph/>
          </p:nvPr>
        </p:nvSpPr>
        <p:spPr>
          <a:xfrm>
            <a:off x="489708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28" name="PlaceHolder 4"/>
          <p:cNvSpPr>
            <a:spLocks noGrp="1"/>
          </p:cNvSpPr>
          <p:nvPr>
            <p:ph/>
          </p:nvPr>
        </p:nvSpPr>
        <p:spPr>
          <a:xfrm>
            <a:off x="4897080" y="383616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0297B8C-4911-44A3-B42A-A463C85DE99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274680"/>
            <a:ext cx="7772040" cy="1142640"/>
          </a:xfrm>
          <a:prstGeom prst="rect">
            <a:avLst/>
          </a:prstGeom>
          <a:noFill/>
          <a:ln w="0">
            <a:noFill/>
          </a:ln>
        </p:spPr>
        <p:txBody>
          <a:bodyPr lIns="0" rIns="0" tIns="0" bIns="0" anchor="ctr">
            <a:noAutofit/>
          </a:bodyPr>
          <a:p>
            <a:endParaRPr b="0" lang="en-US" sz="1800" spc="-1" strike="noStrike">
              <a:solidFill>
                <a:srgbClr val="000000"/>
              </a:solidFill>
              <a:latin typeface="Perpetua"/>
            </a:endParaRPr>
          </a:p>
        </p:txBody>
      </p:sp>
      <p:sp>
        <p:nvSpPr>
          <p:cNvPr id="30" name="PlaceHolder 2"/>
          <p:cNvSpPr>
            <a:spLocks noGrp="1"/>
          </p:cNvSpPr>
          <p:nvPr>
            <p:ph/>
          </p:nvPr>
        </p:nvSpPr>
        <p:spPr>
          <a:xfrm>
            <a:off x="91440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31" name="PlaceHolder 3"/>
          <p:cNvSpPr>
            <a:spLocks noGrp="1"/>
          </p:cNvSpPr>
          <p:nvPr>
            <p:ph/>
          </p:nvPr>
        </p:nvSpPr>
        <p:spPr>
          <a:xfrm>
            <a:off x="4897080" y="1447920"/>
            <a:ext cx="379260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32" name="PlaceHolder 4"/>
          <p:cNvSpPr>
            <a:spLocks noGrp="1"/>
          </p:cNvSpPr>
          <p:nvPr>
            <p:ph/>
          </p:nvPr>
        </p:nvSpPr>
        <p:spPr>
          <a:xfrm>
            <a:off x="914400" y="3836160"/>
            <a:ext cx="7772040" cy="2180520"/>
          </a:xfrm>
          <a:prstGeom prst="rect">
            <a:avLst/>
          </a:prstGeom>
          <a:noFill/>
          <a:ln w="0">
            <a:noFill/>
          </a:ln>
        </p:spPr>
        <p:txBody>
          <a:bodyPr lIns="0" rIns="0" tIns="0" bIns="0" anchor="t">
            <a:normAutofit/>
          </a:bodyPr>
          <a:p>
            <a:endParaRPr b="0" lang="en-US" sz="2600" spc="-1" strike="noStrike">
              <a:solidFill>
                <a:srgbClr val="000000"/>
              </a:solidFill>
              <a:latin typeface="Perpetu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C650E02-0201-43AD-B172-099BB2422F95}"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5000"/>
          </a:blip>
          <a:stretch/>
        </a:blipFill>
      </p:bgPr>
    </p:bg>
    <p:spTree>
      <p:nvGrpSpPr>
        <p:cNvPr id="1" name=""/>
        <p:cNvGrpSpPr/>
        <p:nvPr/>
      </p:nvGrpSpPr>
      <p:grpSpPr>
        <a:xfrm>
          <a:off x="0" y="0"/>
          <a:ext cx="0" cy="0"/>
          <a:chOff x="0" y="0"/>
          <a:chExt cx="0" cy="0"/>
        </a:xfrm>
      </p:grpSpPr>
      <p:sp>
        <p:nvSpPr>
          <p:cNvPr id="0" name="Rectangle 8"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Rounded Rectangle 7" hidden="1"/>
          <p:cNvSpPr/>
          <p:nvPr/>
        </p:nvSpPr>
        <p:spPr>
          <a:xfrm>
            <a:off x="64080" y="69840"/>
            <a:ext cx="9012960" cy="6693120"/>
          </a:xfrm>
          <a:prstGeom prst="roundRect">
            <a:avLst>
              <a:gd name="adj" fmla="val 4929"/>
            </a:avLst>
          </a:prstGeom>
          <a:blipFill rotWithShape="0">
            <a:blip r:embed="rId3">
              <a:alphaModFix amt="15000"/>
            </a:blip>
            <a:srcRect/>
            <a:stretch/>
          </a:blipFill>
          <a:ln cap="sq" w="6350">
            <a:solidFill>
              <a:srgbClr val="000000">
                <a:alpha val="100000"/>
              </a:srgbClr>
            </a:solidFill>
            <a:round/>
          </a:ln>
          <a:effectLst>
            <a:outerShdw algn="t" blurRad="3816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Rectangle 1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Rounded Rectangle 12"/>
          <p:cNvSpPr/>
          <p:nvPr/>
        </p:nvSpPr>
        <p:spPr>
          <a:xfrm>
            <a:off x="65160" y="69840"/>
            <a:ext cx="9012960" cy="6691680"/>
          </a:xfrm>
          <a:prstGeom prst="roundRect">
            <a:avLst>
              <a:gd name="adj" fmla="val 4929"/>
            </a:avLst>
          </a:prstGeom>
          <a:blipFill rotWithShape="0">
            <a:blip r:embed="rId4">
              <a:alphaModFix amt="15000"/>
            </a:blip>
            <a:srcRect/>
            <a:stretch/>
          </a:blipFill>
          <a:ln cap="sq" w="6350">
            <a:solidFill>
              <a:srgbClr val="000000">
                <a:alpha val="100000"/>
              </a:srgbClr>
            </a:solidFill>
            <a:round/>
          </a:ln>
          <a:effectLst>
            <a:outerShdw algn="t" blurRad="3816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PlaceHolder 1"/>
          <p:cNvSpPr>
            <a:spLocks noGrp="1"/>
          </p:cNvSpPr>
          <p:nvPr>
            <p:ph type="dt" idx="1"/>
          </p:nvPr>
        </p:nvSpPr>
        <p:spPr>
          <a:xfrm>
            <a:off x="6172200" y="6191280"/>
            <a:ext cx="2476080" cy="475920"/>
          </a:xfrm>
          <a:prstGeom prst="rect">
            <a:avLst/>
          </a:prstGeom>
          <a:noFill/>
          <a:ln w="0">
            <a:noFill/>
          </a:ln>
        </p:spPr>
        <p:txBody>
          <a:bodyPr lIns="90000" rIns="90000" tIns="45000" bIns="45000" anchor="ctr">
            <a:noAutofit/>
          </a:bodyPr>
          <a:lstStyle>
            <a:lvl1pPr algn="r">
              <a:lnSpc>
                <a:spcPct val="100000"/>
              </a:lnSpc>
              <a:buNone/>
              <a:defRPr b="0" lang="en-US" sz="1400" spc="-1" strike="noStrike">
                <a:solidFill>
                  <a:srgbClr val="696464"/>
                </a:solidFill>
                <a:latin typeface="Perpetua"/>
              </a:defRPr>
            </a:lvl1pPr>
          </a:lstStyle>
          <a:p>
            <a:pPr algn="r">
              <a:lnSpc>
                <a:spcPct val="100000"/>
              </a:lnSpc>
              <a:buNone/>
            </a:pPr>
            <a:r>
              <a:rPr b="0" lang="en-US" sz="1400" spc="-1" strike="noStrike">
                <a:solidFill>
                  <a:srgbClr val="696464"/>
                </a:solidFill>
                <a:latin typeface="Perpetua"/>
              </a:rPr>
              <a:t>&lt;date/time&gt;</a:t>
            </a:r>
            <a:endParaRPr b="0" lang="en-IN" sz="1400" spc="-1" strike="noStrike">
              <a:latin typeface="Times New Roman"/>
            </a:endParaRPr>
          </a:p>
        </p:txBody>
      </p:sp>
      <p:sp>
        <p:nvSpPr>
          <p:cNvPr id="5" name="PlaceHolder 2"/>
          <p:cNvSpPr>
            <a:spLocks noGrp="1"/>
          </p:cNvSpPr>
          <p:nvPr>
            <p:ph type="ftr" idx="2"/>
          </p:nvPr>
        </p:nvSpPr>
        <p:spPr>
          <a:xfrm>
            <a:off x="914400" y="6172200"/>
            <a:ext cx="3962160" cy="456840"/>
          </a:xfrm>
          <a:prstGeom prst="rect">
            <a:avLst/>
          </a:prstGeom>
          <a:noFill/>
          <a:ln w="0">
            <a:noFill/>
          </a:ln>
        </p:spPr>
        <p:txBody>
          <a:bodyPr lIns="90000" rIns="90000" tIns="45000" bIns="4500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6" name="PlaceHolder 3"/>
          <p:cNvSpPr>
            <a:spLocks noGrp="1"/>
          </p:cNvSpPr>
          <p:nvPr>
            <p:ph type="sldNum" idx="3"/>
          </p:nvPr>
        </p:nvSpPr>
        <p:spPr>
          <a:xfrm>
            <a:off x="146160" y="6210360"/>
            <a:ext cx="456840" cy="456840"/>
          </a:xfrm>
          <a:prstGeom prst="rect">
            <a:avLst/>
          </a:prstGeom>
          <a:solidFill>
            <a:srgbClr val="d34817"/>
          </a:solidFill>
          <a:ln w="0">
            <a:noFill/>
          </a:ln>
        </p:spPr>
        <p:txBody>
          <a:bodyPr lIns="0" rIns="0" tIns="0" bIns="0" anchor="ctr" anchorCtr="1">
            <a:noAutofit/>
          </a:bodyPr>
          <a:lstStyle>
            <a:lvl1pPr algn="ctr">
              <a:lnSpc>
                <a:spcPct val="100000"/>
              </a:lnSpc>
              <a:buNone/>
              <a:defRPr b="0" lang="en-IN" sz="1400" spc="-1" strike="noStrike">
                <a:solidFill>
                  <a:srgbClr val="ffffff"/>
                </a:solidFill>
                <a:latin typeface="Franklin Gothic Book"/>
              </a:defRPr>
            </a:lvl1pPr>
          </a:lstStyle>
          <a:p>
            <a:pPr algn="ctr">
              <a:lnSpc>
                <a:spcPct val="100000"/>
              </a:lnSpc>
              <a:buNone/>
            </a:pPr>
            <a:fld id="{8B7A9724-6522-42E4-8148-3C76CB3146D4}" type="slidenum">
              <a:rPr b="0" lang="en-IN" sz="1400" spc="-1" strike="noStrike">
                <a:solidFill>
                  <a:srgbClr val="ffffff"/>
                </a:solidFill>
                <a:latin typeface="Franklin Gothic Book"/>
              </a:rPr>
              <a:t>&lt;number&gt;</a:t>
            </a:fld>
            <a:endParaRPr b="0" lang="en-IN" sz="1400" spc="-1" strike="noStrike">
              <a:latin typeface="Times New Roman"/>
            </a:endParaRPr>
          </a:p>
        </p:txBody>
      </p:sp>
      <p:sp>
        <p:nvSpPr>
          <p:cNvPr id="7" name="Rectangle 6"/>
          <p:cNvSpPr/>
          <p:nvPr/>
        </p:nvSpPr>
        <p:spPr>
          <a:xfrm>
            <a:off x="63000" y="1449360"/>
            <a:ext cx="9021240" cy="1527120"/>
          </a:xfrm>
          <a:prstGeom prst="rect">
            <a:avLst/>
          </a:prstGeom>
          <a:solidFill>
            <a:schemeClr val="accent1">
              <a:alpha val="100000"/>
            </a:schemeClr>
          </a:solidFill>
          <a:ln w="19050">
            <a:noFill/>
          </a:ln>
          <a:effectLst>
            <a:outerShdw algn="t" blurRad="3816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8" name="Rectangle 9"/>
          <p:cNvSpPr/>
          <p:nvPr/>
        </p:nvSpPr>
        <p:spPr>
          <a:xfrm>
            <a:off x="63000" y="1396800"/>
            <a:ext cx="9021240" cy="120240"/>
          </a:xfrm>
          <a:prstGeom prst="rect">
            <a:avLst/>
          </a:prstGeom>
          <a:solidFill>
            <a:schemeClr val="accent1">
              <a:tint val="60000"/>
            </a:schemeClr>
          </a:solidFill>
          <a:ln w="19050">
            <a:noFill/>
          </a:ln>
          <a:effectLst>
            <a:outerShdw algn="t" blurRad="3816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9" name="Rectangle 10"/>
          <p:cNvSpPr/>
          <p:nvPr/>
        </p:nvSpPr>
        <p:spPr>
          <a:xfrm>
            <a:off x="63000" y="2976480"/>
            <a:ext cx="9021240" cy="110160"/>
          </a:xfrm>
          <a:prstGeom prst="rect">
            <a:avLst/>
          </a:prstGeom>
          <a:solidFill>
            <a:schemeClr val="accent5"/>
          </a:solidFill>
          <a:ln w="19050">
            <a:noFill/>
          </a:ln>
          <a:effectLst>
            <a:outerShdw algn="t" blurRad="38160" dir="5400000" dist="25560" rotWithShape="0">
              <a:srgbClr val="000000">
                <a:alpha val="50000"/>
              </a:srgbClr>
            </a:outerShdw>
          </a:effectLst>
        </p:spPr>
        <p:style>
          <a:lnRef idx="3">
            <a:schemeClr val="lt1"/>
          </a:lnRef>
          <a:fillRef idx="1">
            <a:schemeClr val="accent1"/>
          </a:fillRef>
          <a:effectRef idx="1">
            <a:schemeClr val="accent1"/>
          </a:effectRef>
          <a:fontRef idx="minor"/>
        </p:style>
      </p:sp>
      <p:sp>
        <p:nvSpPr>
          <p:cNvPr id="10" name="PlaceHolder 4"/>
          <p:cNvSpPr>
            <a:spLocks noGrp="1"/>
          </p:cNvSpPr>
          <p:nvPr>
            <p:ph type="title"/>
          </p:nvPr>
        </p:nvSpPr>
        <p:spPr>
          <a:xfrm>
            <a:off x="457200" y="1505880"/>
            <a:ext cx="8229240" cy="1469520"/>
          </a:xfrm>
          <a:prstGeom prst="rect">
            <a:avLst/>
          </a:prstGeom>
          <a:noFill/>
          <a:ln w="0">
            <a:noFill/>
          </a:ln>
        </p:spPr>
        <p:txBody>
          <a:bodyPr lIns="90000" rIns="90000" tIns="45000" bIns="91440" anchor="ctr">
            <a:noAutofit/>
          </a:bodyPr>
          <a:p>
            <a:pPr algn="ctr">
              <a:lnSpc>
                <a:spcPct val="100000"/>
              </a:lnSpc>
              <a:buNone/>
            </a:pPr>
            <a:r>
              <a:rPr b="0" lang="en-US" sz="4000" spc="-1" strike="noStrike">
                <a:solidFill>
                  <a:srgbClr val="ffffff"/>
                </a:solidFill>
                <a:latin typeface="Franklin Gothic Book"/>
              </a:rPr>
              <a:t>Click to edit Master title style</a:t>
            </a:r>
            <a:endParaRPr b="0" lang="en-US" sz="4000" spc="-1" strike="noStrike">
              <a:solidFill>
                <a:srgbClr val="000000"/>
              </a:solidFill>
              <a:latin typeface="Perpetua"/>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Perpetua"/>
              </a:rPr>
              <a:t>Click to edit the outline text format</a:t>
            </a:r>
            <a:endParaRPr b="0" lang="en-US" sz="2600" spc="-1" strike="noStrike">
              <a:solidFill>
                <a:srgbClr val="000000"/>
              </a:solidFill>
              <a:latin typeface="Perpetua"/>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Perpetua"/>
              </a:rPr>
              <a:t>Second Outline Level</a:t>
            </a:r>
            <a:endParaRPr b="0" lang="en-US" sz="2000" spc="-1" strike="noStrike">
              <a:solidFill>
                <a:srgbClr val="000000"/>
              </a:solidFill>
              <a:latin typeface="Perpetua"/>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Perpetua"/>
              </a:rPr>
              <a:t>Third Outline Level</a:t>
            </a:r>
            <a:endParaRPr b="0" lang="en-US" sz="2000" spc="-1" strike="noStrike">
              <a:solidFill>
                <a:srgbClr val="000000"/>
              </a:solidFill>
              <a:latin typeface="Perpetua"/>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Perpetua"/>
              </a:rPr>
              <a:t>Fourth Outline Level</a:t>
            </a:r>
            <a:endParaRPr b="0" lang="en-US" sz="2000" spc="-1" strike="noStrike">
              <a:solidFill>
                <a:srgbClr val="000000"/>
              </a:solidFill>
              <a:latin typeface="Perpetua"/>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Perpetua"/>
              </a:rPr>
              <a:t>Fifth Outline Level</a:t>
            </a:r>
            <a:endParaRPr b="0" lang="en-US" sz="2000" spc="-1" strike="noStrike">
              <a:solidFill>
                <a:srgbClr val="000000"/>
              </a:solidFill>
              <a:latin typeface="Perpetua"/>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Perpetua"/>
              </a:rPr>
              <a:t>Sixth Outline Level</a:t>
            </a:r>
            <a:endParaRPr b="0" lang="en-US" sz="2000" spc="-1" strike="noStrike">
              <a:solidFill>
                <a:srgbClr val="000000"/>
              </a:solidFill>
              <a:latin typeface="Perpetua"/>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Perpetua"/>
              </a:rPr>
              <a:t>Seventh Outline Level</a:t>
            </a:r>
            <a:endParaRPr b="0" lang="en-US" sz="2000" spc="-1" strike="noStrike">
              <a:solidFill>
                <a:srgbClr val="000000"/>
              </a:solidFill>
              <a:latin typeface="Perpetua"/>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alphaModFix amt="15000"/>
          </a:blip>
          <a:stretch/>
        </a:blipFill>
      </p:bgPr>
    </p:bg>
    <p:spTree>
      <p:nvGrpSpPr>
        <p:cNvPr id="1" name=""/>
        <p:cNvGrpSpPr/>
        <p:nvPr/>
      </p:nvGrpSpPr>
      <p:grpSpPr>
        <a:xfrm>
          <a:off x="0" y="0"/>
          <a:ext cx="0" cy="0"/>
          <a:chOff x="0" y="0"/>
          <a:chExt cx="0" cy="0"/>
        </a:xfrm>
      </p:grpSpPr>
      <p:sp>
        <p:nvSpPr>
          <p:cNvPr id="48" name="Rectangle 8"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9" name="Rounded Rectangle 7" hidden="1"/>
          <p:cNvSpPr/>
          <p:nvPr/>
        </p:nvSpPr>
        <p:spPr>
          <a:xfrm>
            <a:off x="64080" y="69840"/>
            <a:ext cx="9012960" cy="6693120"/>
          </a:xfrm>
          <a:prstGeom prst="roundRect">
            <a:avLst>
              <a:gd name="adj" fmla="val 4929"/>
            </a:avLst>
          </a:prstGeom>
          <a:blipFill rotWithShape="0">
            <a:blip r:embed="rId3">
              <a:alphaModFix amt="15000"/>
            </a:blip>
            <a:srcRect/>
            <a:stretch/>
          </a:blipFill>
          <a:ln cap="sq" w="6350">
            <a:solidFill>
              <a:srgbClr val="000000">
                <a:alpha val="100000"/>
              </a:srgbClr>
            </a:solidFill>
            <a:round/>
          </a:ln>
          <a:effectLst>
            <a:outerShdw algn="t" blurRad="38160" dir="5400000" dist="25560" rotWithShape="0">
              <a:srgbClr val="000000">
                <a:alpha val="50000"/>
              </a:srgbClr>
            </a:outerShdw>
          </a:effectLst>
        </p:spPr>
        <p:style>
          <a:lnRef idx="3">
            <a:schemeClr val="lt1"/>
          </a:lnRef>
          <a:fillRef idx="1001">
            <a:schemeClr val="lt1"/>
          </a:fillRef>
          <a:effectRef idx="1">
            <a:schemeClr val="accent1"/>
          </a:effectRef>
          <a:fontRef idx="minor"/>
        </p:style>
      </p:sp>
      <p:sp>
        <p:nvSpPr>
          <p:cNvPr id="50" name="PlaceHolder 1"/>
          <p:cNvSpPr>
            <a:spLocks noGrp="1"/>
          </p:cNvSpPr>
          <p:nvPr>
            <p:ph type="title"/>
          </p:nvPr>
        </p:nvSpPr>
        <p:spPr>
          <a:xfrm>
            <a:off x="914400" y="274680"/>
            <a:ext cx="7772040" cy="1142640"/>
          </a:xfrm>
          <a:prstGeom prst="rect">
            <a:avLst/>
          </a:prstGeom>
          <a:noFill/>
          <a:ln w="0">
            <a:noFill/>
          </a:ln>
        </p:spPr>
        <p:txBody>
          <a:bodyPr lIns="90000" rIns="90000" tIns="45000" bIns="91440" anchor="b">
            <a:noAutofit/>
          </a:bodyPr>
          <a:p>
            <a:pPr>
              <a:lnSpc>
                <a:spcPct val="100000"/>
              </a:lnSpc>
              <a:buNone/>
            </a:pPr>
            <a:r>
              <a:rPr b="0" lang="en-US" sz="4000" spc="-1" strike="noStrike">
                <a:solidFill>
                  <a:srgbClr val="696464"/>
                </a:solidFill>
                <a:latin typeface="Franklin Gothic Book"/>
              </a:rPr>
              <a:t>Click to edit Master title style</a:t>
            </a:r>
            <a:endParaRPr b="0" lang="en-US" sz="4000" spc="-1" strike="noStrike">
              <a:solidFill>
                <a:srgbClr val="000000"/>
              </a:solidFill>
              <a:latin typeface="Perpetua"/>
            </a:endParaRPr>
          </a:p>
        </p:txBody>
      </p:sp>
      <p:sp>
        <p:nvSpPr>
          <p:cNvPr id="51" name="PlaceHolder 2"/>
          <p:cNvSpPr>
            <a:spLocks noGrp="1"/>
          </p:cNvSpPr>
          <p:nvPr>
            <p:ph type="dt" idx="4"/>
          </p:nvPr>
        </p:nvSpPr>
        <p:spPr>
          <a:xfrm>
            <a:off x="6172200" y="6191280"/>
            <a:ext cx="2476080" cy="475920"/>
          </a:xfrm>
          <a:prstGeom prst="rect">
            <a:avLst/>
          </a:prstGeom>
          <a:noFill/>
          <a:ln w="0">
            <a:noFill/>
          </a:ln>
        </p:spPr>
        <p:txBody>
          <a:bodyPr lIns="90000" rIns="90000" tIns="45000" bIns="45000" anchor="ctr">
            <a:noAutofit/>
          </a:bodyPr>
          <a:lstStyle>
            <a:lvl1pPr algn="r">
              <a:lnSpc>
                <a:spcPct val="100000"/>
              </a:lnSpc>
              <a:buNone/>
              <a:defRPr b="0" lang="en-US" sz="1400" spc="-1" strike="noStrike">
                <a:solidFill>
                  <a:srgbClr val="696464"/>
                </a:solidFill>
                <a:latin typeface="Perpetua"/>
              </a:defRPr>
            </a:lvl1pPr>
          </a:lstStyle>
          <a:p>
            <a:pPr algn="r">
              <a:lnSpc>
                <a:spcPct val="100000"/>
              </a:lnSpc>
              <a:buNone/>
            </a:pPr>
            <a:r>
              <a:rPr b="0" lang="en-US" sz="1400" spc="-1" strike="noStrike">
                <a:solidFill>
                  <a:srgbClr val="696464"/>
                </a:solidFill>
                <a:latin typeface="Perpetua"/>
              </a:rPr>
              <a:t>&lt;date/time&gt;</a:t>
            </a:r>
            <a:endParaRPr b="0" lang="en-IN" sz="1400" spc="-1" strike="noStrike">
              <a:latin typeface="Times New Roman"/>
            </a:endParaRPr>
          </a:p>
        </p:txBody>
      </p:sp>
      <p:sp>
        <p:nvSpPr>
          <p:cNvPr id="52" name="PlaceHolder 3"/>
          <p:cNvSpPr>
            <a:spLocks noGrp="1"/>
          </p:cNvSpPr>
          <p:nvPr>
            <p:ph type="ftr" idx="5"/>
          </p:nvPr>
        </p:nvSpPr>
        <p:spPr>
          <a:xfrm>
            <a:off x="914400" y="6172200"/>
            <a:ext cx="3962160" cy="456840"/>
          </a:xfrm>
          <a:prstGeom prst="rect">
            <a:avLst/>
          </a:prstGeom>
          <a:noFill/>
          <a:ln w="0">
            <a:noFill/>
          </a:ln>
        </p:spPr>
        <p:txBody>
          <a:bodyPr lIns="90000" rIns="90000" tIns="45000" bIns="4500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53" name="PlaceHolder 4"/>
          <p:cNvSpPr>
            <a:spLocks noGrp="1"/>
          </p:cNvSpPr>
          <p:nvPr>
            <p:ph type="sldNum" idx="6"/>
          </p:nvPr>
        </p:nvSpPr>
        <p:spPr>
          <a:xfrm>
            <a:off x="146160" y="6210360"/>
            <a:ext cx="456840" cy="456840"/>
          </a:xfrm>
          <a:prstGeom prst="rect">
            <a:avLst/>
          </a:prstGeom>
          <a:solidFill>
            <a:srgbClr val="d34817"/>
          </a:solidFill>
          <a:ln w="0">
            <a:noFill/>
          </a:ln>
        </p:spPr>
        <p:txBody>
          <a:bodyPr lIns="0" rIns="0" tIns="0" bIns="0" anchor="ctr" anchorCtr="1">
            <a:noAutofit/>
          </a:bodyPr>
          <a:lstStyle>
            <a:lvl1pPr algn="ctr">
              <a:lnSpc>
                <a:spcPct val="100000"/>
              </a:lnSpc>
              <a:buNone/>
              <a:defRPr b="0" lang="en-IN" sz="1400" spc="-1" strike="noStrike">
                <a:solidFill>
                  <a:srgbClr val="ffffff"/>
                </a:solidFill>
                <a:latin typeface="Franklin Gothic Book"/>
              </a:defRPr>
            </a:lvl1pPr>
          </a:lstStyle>
          <a:p>
            <a:pPr algn="ctr">
              <a:lnSpc>
                <a:spcPct val="100000"/>
              </a:lnSpc>
              <a:buNone/>
            </a:pPr>
            <a:fld id="{FF508289-C045-4F62-8B54-8A3436F8F8DC}" type="slidenum">
              <a:rPr b="0" lang="en-IN" sz="1400" spc="-1" strike="noStrike">
                <a:solidFill>
                  <a:srgbClr val="ffffff"/>
                </a:solidFill>
                <a:latin typeface="Franklin Gothic Book"/>
              </a:rPr>
              <a:t>&lt;number&gt;</a:t>
            </a:fld>
            <a:endParaRPr b="0" lang="en-IN" sz="1400" spc="-1" strike="noStrike">
              <a:latin typeface="Times New Roman"/>
            </a:endParaRPr>
          </a:p>
        </p:txBody>
      </p:sp>
      <p:sp>
        <p:nvSpPr>
          <p:cNvPr id="54" name="PlaceHolder 5"/>
          <p:cNvSpPr>
            <a:spLocks noGrp="1"/>
          </p:cNvSpPr>
          <p:nvPr>
            <p:ph type="body"/>
          </p:nvPr>
        </p:nvSpPr>
        <p:spPr>
          <a:xfrm>
            <a:off x="914400" y="1447920"/>
            <a:ext cx="7772040" cy="4571640"/>
          </a:xfrm>
          <a:prstGeom prst="rect">
            <a:avLst/>
          </a:prstGeom>
          <a:noFill/>
          <a:ln w="0">
            <a:noFill/>
          </a:ln>
        </p:spPr>
        <p:txBody>
          <a:bodyPr lIns="90000" rIns="90000" tIns="45000" bIns="45000" anchor="t">
            <a:noAutofit/>
          </a:bodyPr>
          <a:p>
            <a:pPr marL="274320" indent="-274320">
              <a:lnSpc>
                <a:spcPct val="100000"/>
              </a:lnSpc>
              <a:spcBef>
                <a:spcPts val="581"/>
              </a:spcBef>
              <a:buClr>
                <a:srgbClr val="d34817"/>
              </a:buClr>
              <a:buSzPct val="85000"/>
              <a:buFont typeface="Wingdings 2" charset="2"/>
              <a:buChar char=""/>
            </a:pPr>
            <a:r>
              <a:rPr b="0" lang="en-US" sz="2600" spc="-1" strike="noStrike">
                <a:solidFill>
                  <a:srgbClr val="000000"/>
                </a:solidFill>
                <a:latin typeface="Perpetua"/>
              </a:rPr>
              <a:t>Click to edit Master text styles</a:t>
            </a:r>
            <a:endParaRPr b="0" lang="en-US" sz="2600" spc="-1" strike="noStrike">
              <a:solidFill>
                <a:srgbClr val="000000"/>
              </a:solidFill>
              <a:latin typeface="Perpetua"/>
            </a:endParaRPr>
          </a:p>
          <a:p>
            <a:pPr lvl="1" marL="548640" indent="-228600">
              <a:lnSpc>
                <a:spcPct val="100000"/>
              </a:lnSpc>
              <a:spcBef>
                <a:spcPts val="371"/>
              </a:spcBef>
              <a:buClr>
                <a:srgbClr val="9b2d1f"/>
              </a:buClr>
              <a:buSzPct val="85000"/>
              <a:buFont typeface="Wingdings 2" charset="2"/>
              <a:buChar char=""/>
            </a:pPr>
            <a:r>
              <a:rPr b="0" lang="en-US" sz="2400" spc="-1" strike="noStrike">
                <a:solidFill>
                  <a:srgbClr val="000000"/>
                </a:solidFill>
                <a:latin typeface="Perpetua"/>
              </a:rPr>
              <a:t>Second level</a:t>
            </a:r>
            <a:endParaRPr b="0" lang="en-US" sz="2400" spc="-1" strike="noStrike">
              <a:solidFill>
                <a:srgbClr val="000000"/>
              </a:solidFill>
              <a:latin typeface="Perpetua"/>
            </a:endParaRPr>
          </a:p>
          <a:p>
            <a:pPr lvl="2" marL="822960" indent="-228600">
              <a:lnSpc>
                <a:spcPct val="100000"/>
              </a:lnSpc>
              <a:spcBef>
                <a:spcPts val="371"/>
              </a:spcBef>
              <a:buClr>
                <a:srgbClr val="e5b1ab"/>
              </a:buClr>
              <a:buSzPct val="85000"/>
              <a:buFont typeface="Wingdings 2" charset="2"/>
              <a:buChar char=""/>
            </a:pPr>
            <a:r>
              <a:rPr b="0" lang="en-US" sz="2000" spc="-1" strike="noStrike">
                <a:solidFill>
                  <a:srgbClr val="000000"/>
                </a:solidFill>
                <a:latin typeface="Perpetua"/>
              </a:rPr>
              <a:t>Third level</a:t>
            </a:r>
            <a:endParaRPr b="0" lang="en-US" sz="2000" spc="-1" strike="noStrike">
              <a:solidFill>
                <a:srgbClr val="000000"/>
              </a:solidFill>
              <a:latin typeface="Perpetua"/>
            </a:endParaRPr>
          </a:p>
          <a:p>
            <a:pPr lvl="3" marL="1097280" indent="-228600">
              <a:lnSpc>
                <a:spcPct val="100000"/>
              </a:lnSpc>
              <a:spcBef>
                <a:spcPts val="371"/>
              </a:spcBef>
              <a:buClr>
                <a:srgbClr val="a28e6a"/>
              </a:buClr>
              <a:buSzPct val="80000"/>
              <a:buFont typeface="Wingdings 2" charset="2"/>
              <a:buChar char=""/>
            </a:pPr>
            <a:r>
              <a:rPr b="0" lang="en-US" sz="2000" spc="-1" strike="noStrike">
                <a:solidFill>
                  <a:srgbClr val="000000"/>
                </a:solidFill>
                <a:latin typeface="Perpetua"/>
              </a:rPr>
              <a:t>Fourth level</a:t>
            </a:r>
            <a:endParaRPr b="0" lang="en-US" sz="2000" spc="-1" strike="noStrike">
              <a:solidFill>
                <a:srgbClr val="000000"/>
              </a:solidFill>
              <a:latin typeface="Perpetua"/>
            </a:endParaRPr>
          </a:p>
          <a:p>
            <a:pPr lvl="4" marL="1371600" indent="-228600">
              <a:lnSpc>
                <a:spcPct val="100000"/>
              </a:lnSpc>
              <a:spcBef>
                <a:spcPts val="371"/>
              </a:spcBef>
              <a:buClr>
                <a:srgbClr val="a28e6a"/>
              </a:buClr>
              <a:buFont typeface="StarSymbol"/>
              <a:buChar char="o"/>
            </a:pPr>
            <a:r>
              <a:rPr b="0" lang="en-US" sz="2000" spc="-1" strike="noStrike">
                <a:solidFill>
                  <a:srgbClr val="000000"/>
                </a:solidFill>
                <a:latin typeface="Perpetua"/>
              </a:rPr>
              <a:t>Fifth level</a:t>
            </a:r>
            <a:endParaRPr b="0" lang="en-US" sz="2000" spc="-1" strike="noStrike">
              <a:solidFill>
                <a:srgbClr val="000000"/>
              </a:solidFill>
              <a:latin typeface="Perpetua"/>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github.com/google/diff-match-patch" TargetMode="External"/><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771480" y="1761840"/>
            <a:ext cx="7772040" cy="609120"/>
          </a:xfrm>
          <a:prstGeom prst="rect">
            <a:avLst/>
          </a:prstGeom>
          <a:noFill/>
          <a:ln w="0">
            <a:noFill/>
          </a:ln>
        </p:spPr>
        <p:txBody>
          <a:bodyPr lIns="90000" rIns="90000" tIns="45000" bIns="91440" anchor="ctr">
            <a:noAutofit/>
          </a:bodyPr>
          <a:p>
            <a:pPr algn="ctr">
              <a:lnSpc>
                <a:spcPct val="100000"/>
              </a:lnSpc>
              <a:buNone/>
            </a:pPr>
            <a:r>
              <a:rPr b="1" lang="en-US" sz="4400" spc="-1" strike="noStrike">
                <a:solidFill>
                  <a:srgbClr val="0070c0"/>
                </a:solidFill>
                <a:latin typeface="Franklin Gothic Book"/>
              </a:rPr>
              <a:t>Colleg</a:t>
            </a:r>
            <a:r>
              <a:rPr b="1" lang="en-US" sz="4400" spc="-1" strike="noStrike">
                <a:solidFill>
                  <a:srgbClr val="0070c0"/>
                </a:solidFill>
                <a:latin typeface="Franklin Gothic Book"/>
              </a:rPr>
              <a:t>e </a:t>
            </a:r>
            <a:r>
              <a:rPr b="1" lang="en-US" sz="4400" spc="-1" strike="noStrike">
                <a:solidFill>
                  <a:srgbClr val="0070c0"/>
                </a:solidFill>
                <a:latin typeface="Franklin Gothic Book"/>
              </a:rPr>
              <a:t>Notes </a:t>
            </a:r>
            <a:r>
              <a:rPr b="1" lang="en-US" sz="4400" spc="-1" strike="noStrike">
                <a:solidFill>
                  <a:srgbClr val="0070c0"/>
                </a:solidFill>
                <a:latin typeface="Franklin Gothic Book"/>
              </a:rPr>
              <a:t>Galler</a:t>
            </a:r>
            <a:r>
              <a:rPr b="1" lang="en-US" sz="4400" spc="-1" strike="noStrike">
                <a:solidFill>
                  <a:srgbClr val="0070c0"/>
                </a:solidFill>
                <a:latin typeface="Franklin Gothic Book"/>
              </a:rPr>
              <a:t>y</a:t>
            </a:r>
            <a:endParaRPr b="0" lang="en-US" sz="4400" spc="-1" strike="noStrike">
              <a:solidFill>
                <a:srgbClr val="000000"/>
              </a:solidFill>
              <a:latin typeface="Perpetua"/>
            </a:endParaRPr>
          </a:p>
        </p:txBody>
      </p:sp>
      <p:sp>
        <p:nvSpPr>
          <p:cNvPr id="98" name="Title 1"/>
          <p:cNvSpPr/>
          <p:nvPr/>
        </p:nvSpPr>
        <p:spPr>
          <a:xfrm>
            <a:off x="4881600" y="4952880"/>
            <a:ext cx="4038120" cy="1953720"/>
          </a:xfrm>
          <a:prstGeom prst="rect">
            <a:avLst/>
          </a:prstGeom>
          <a:noFill/>
          <a:ln w="0">
            <a:noFill/>
          </a:ln>
        </p:spPr>
        <p:style>
          <a:lnRef idx="0"/>
          <a:fillRef idx="0"/>
          <a:effectRef idx="0"/>
          <a:fontRef idx="minor"/>
        </p:style>
        <p:txBody>
          <a:bodyPr anchor="ctr">
            <a:normAutofit/>
          </a:bodyPr>
          <a:p>
            <a:pPr algn="ctr">
              <a:lnSpc>
                <a:spcPct val="100000"/>
              </a:lnSpc>
              <a:buNone/>
              <a:tabLst>
                <a:tab algn="l" pos="0"/>
              </a:tabLst>
            </a:pPr>
            <a:r>
              <a:rPr b="0" lang="en-IN" sz="1800" spc="-1" strike="noStrike">
                <a:solidFill>
                  <a:srgbClr val="000000"/>
                </a:solidFill>
                <a:latin typeface="Times New Roman"/>
              </a:rPr>
              <a:t>Project Group Members:</a:t>
            </a:r>
            <a:endParaRPr b="0" lang="en-IN" sz="1800" spc="-1" strike="noStrike">
              <a:latin typeface="Arial"/>
            </a:endParaRPr>
          </a:p>
          <a:p>
            <a:pPr>
              <a:lnSpc>
                <a:spcPct val="100000"/>
              </a:lnSpc>
              <a:buNone/>
              <a:tabLst>
                <a:tab algn="l" pos="0"/>
              </a:tabLst>
            </a:pPr>
            <a:r>
              <a:rPr b="1" lang="en-US" sz="1800" spc="-1" strike="noStrike">
                <a:solidFill>
                  <a:srgbClr val="000000"/>
                </a:solidFill>
                <a:latin typeface="Times New Roman"/>
              </a:rPr>
              <a:t>            </a:t>
            </a:r>
            <a:r>
              <a:rPr b="1" lang="en-US" sz="1600" spc="-1" strike="noStrike">
                <a:solidFill>
                  <a:srgbClr val="000000"/>
                </a:solidFill>
                <a:latin typeface="Times New Roman"/>
              </a:rPr>
              <a:t>Mohan Sahu- 303302219062</a:t>
            </a:r>
            <a:endParaRPr b="0" lang="en-IN" sz="1600" spc="-1" strike="noStrike">
              <a:latin typeface="Arial"/>
            </a:endParaRPr>
          </a:p>
          <a:p>
            <a:pPr>
              <a:lnSpc>
                <a:spcPct val="100000"/>
              </a:lnSpc>
              <a:buNone/>
              <a:tabLst>
                <a:tab algn="l" pos="0"/>
              </a:tabLst>
            </a:pPr>
            <a:r>
              <a:rPr b="1" lang="en-US" sz="1600" spc="-1" strike="noStrike">
                <a:solidFill>
                  <a:srgbClr val="000000"/>
                </a:solidFill>
                <a:latin typeface="Times New Roman"/>
              </a:rPr>
              <a:t>             </a:t>
            </a:r>
            <a:r>
              <a:rPr b="1" lang="en-US" sz="1600" spc="-1" strike="noStrike">
                <a:solidFill>
                  <a:srgbClr val="000000"/>
                </a:solidFill>
                <a:latin typeface="Times New Roman"/>
              </a:rPr>
              <a:t>Abdus Sami Khan- 303302219002</a:t>
            </a:r>
            <a:endParaRPr b="0" lang="en-IN" sz="1600" spc="-1" strike="noStrike">
              <a:latin typeface="Arial"/>
            </a:endParaRPr>
          </a:p>
        </p:txBody>
      </p:sp>
      <p:sp>
        <p:nvSpPr>
          <p:cNvPr id="99" name="Title 1"/>
          <p:cNvSpPr/>
          <p:nvPr/>
        </p:nvSpPr>
        <p:spPr>
          <a:xfrm>
            <a:off x="228600" y="4952880"/>
            <a:ext cx="4453560" cy="1752120"/>
          </a:xfrm>
          <a:prstGeom prst="rect">
            <a:avLst/>
          </a:prstGeom>
          <a:noFill/>
          <a:ln w="0">
            <a:noFill/>
          </a:ln>
        </p:spPr>
        <p:style>
          <a:lnRef idx="0"/>
          <a:fillRef idx="0"/>
          <a:effectRef idx="0"/>
          <a:fontRef idx="minor"/>
        </p:style>
        <p:txBody>
          <a:bodyPr anchor="ctr">
            <a:normAutofit/>
          </a:bodyPr>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r>
              <a:rPr b="0" lang="en-IN" sz="1700" spc="-1" strike="noStrike">
                <a:solidFill>
                  <a:srgbClr val="000000"/>
                </a:solidFill>
                <a:latin typeface="Times New Roman"/>
              </a:rPr>
              <a:t>Project Guide</a:t>
            </a:r>
            <a:endParaRPr b="0" lang="en-IN" sz="1700" spc="-1" strike="noStrike">
              <a:latin typeface="Arial"/>
            </a:endParaRPr>
          </a:p>
          <a:p>
            <a:pPr algn="ctr">
              <a:lnSpc>
                <a:spcPct val="100000"/>
              </a:lnSpc>
              <a:buNone/>
            </a:pPr>
            <a:r>
              <a:rPr b="1" lang="en-IN" sz="1700" spc="-1" strike="noStrike">
                <a:solidFill>
                  <a:srgbClr val="000000"/>
                </a:solidFill>
                <a:latin typeface="Times New Roman"/>
              </a:rPr>
              <a:t>Mr. Dheeraj Kumar Ghaghre</a:t>
            </a:r>
            <a:endParaRPr b="0" lang="en-IN" sz="1700" spc="-1" strike="noStrike">
              <a:latin typeface="Arial"/>
            </a:endParaRPr>
          </a:p>
          <a:p>
            <a:pPr algn="ctr">
              <a:lnSpc>
                <a:spcPct val="100000"/>
              </a:lnSpc>
              <a:buNone/>
            </a:pPr>
            <a:r>
              <a:rPr b="0" lang="en-IN" sz="1700" spc="-1" strike="noStrike">
                <a:solidFill>
                  <a:srgbClr val="000000"/>
                </a:solidFill>
                <a:latin typeface="Times New Roman"/>
              </a:rPr>
              <a:t>(Assistant Professor, C.S.E. Department)</a:t>
            </a:r>
            <a:endParaRPr b="0" lang="en-IN" sz="1700" spc="-1" strike="noStrike">
              <a:latin typeface="Arial"/>
            </a:endParaRPr>
          </a:p>
          <a:p>
            <a:pPr algn="ctr">
              <a:lnSpc>
                <a:spcPct val="100000"/>
              </a:lnSpc>
              <a:buNone/>
            </a:pPr>
            <a:endParaRPr b="0" lang="en-IN" sz="1800" spc="-1" strike="noStrike">
              <a:latin typeface="Arial"/>
            </a:endParaRPr>
          </a:p>
          <a:p>
            <a:pPr algn="ctr">
              <a:lnSpc>
                <a:spcPct val="100000"/>
              </a:lnSpc>
              <a:buNone/>
              <a:tabLst>
                <a:tab algn="l" pos="0"/>
              </a:tabLst>
            </a:pPr>
            <a:endParaRPr b="0" lang="en-IN" sz="1800" spc="-1" strike="noStrike">
              <a:latin typeface="Arial"/>
            </a:endParaRPr>
          </a:p>
        </p:txBody>
      </p:sp>
      <p:sp>
        <p:nvSpPr>
          <p:cNvPr id="100" name="Title 1"/>
          <p:cNvSpPr/>
          <p:nvPr/>
        </p:nvSpPr>
        <p:spPr>
          <a:xfrm>
            <a:off x="762120" y="968400"/>
            <a:ext cx="7772040" cy="631440"/>
          </a:xfrm>
          <a:prstGeom prst="rect">
            <a:avLst/>
          </a:prstGeom>
          <a:noFill/>
          <a:ln w="0">
            <a:noFill/>
          </a:ln>
        </p:spPr>
        <p:style>
          <a:lnRef idx="0"/>
          <a:fillRef idx="0"/>
          <a:effectRef idx="0"/>
          <a:fontRef idx="minor"/>
        </p:style>
        <p:txBody>
          <a:bodyPr anchor="ctr">
            <a:normAutofit/>
          </a:bodyPr>
          <a:p>
            <a:pPr algn="ctr">
              <a:lnSpc>
                <a:spcPct val="100000"/>
              </a:lnSpc>
              <a:buNone/>
            </a:pPr>
            <a:r>
              <a:rPr b="0" lang="en-IN" sz="2800" spc="-1" strike="noStrike">
                <a:solidFill>
                  <a:srgbClr val="000000"/>
                </a:solidFill>
                <a:latin typeface="Times New Roman"/>
              </a:rPr>
              <a:t>Major Project Phase-I Report on</a:t>
            </a:r>
            <a:endParaRPr b="0" lang="en-IN" sz="2800" spc="-1" strike="noStrike">
              <a:latin typeface="Arial"/>
            </a:endParaRPr>
          </a:p>
        </p:txBody>
      </p:sp>
      <p:sp>
        <p:nvSpPr>
          <p:cNvPr id="101" name="Title 1"/>
          <p:cNvSpPr/>
          <p:nvPr/>
        </p:nvSpPr>
        <p:spPr>
          <a:xfrm>
            <a:off x="762120" y="2743200"/>
            <a:ext cx="7772040" cy="2361960"/>
          </a:xfrm>
          <a:prstGeom prst="rect">
            <a:avLst/>
          </a:prstGeom>
          <a:noFill/>
          <a:ln w="0">
            <a:noFill/>
          </a:ln>
        </p:spPr>
        <p:style>
          <a:lnRef idx="0"/>
          <a:fillRef idx="0"/>
          <a:effectRef idx="0"/>
          <a:fontRef idx="minor"/>
        </p:style>
        <p:txBody>
          <a:bodyPr anchor="ctr">
            <a:normAutofit fontScale="52000"/>
          </a:bodyPr>
          <a:p>
            <a:pPr algn="ctr">
              <a:lnSpc>
                <a:spcPct val="120000"/>
              </a:lnSpc>
              <a:buNone/>
            </a:pPr>
            <a:r>
              <a:rPr b="1" lang="en-IN" sz="3800" spc="-1" strike="noStrike">
                <a:solidFill>
                  <a:srgbClr val="000000"/>
                </a:solidFill>
                <a:latin typeface="Times New Roman"/>
              </a:rPr>
              <a:t>CSE 7</a:t>
            </a:r>
            <a:r>
              <a:rPr b="1" lang="en-IN" sz="3800" spc="-1" strike="noStrike" baseline="30000">
                <a:solidFill>
                  <a:srgbClr val="000000"/>
                </a:solidFill>
                <a:latin typeface="Times New Roman"/>
              </a:rPr>
              <a:t>th</a:t>
            </a:r>
            <a:r>
              <a:rPr b="1" lang="en-IN" sz="3800" spc="-1" strike="noStrike">
                <a:solidFill>
                  <a:srgbClr val="000000"/>
                </a:solidFill>
                <a:latin typeface="Times New Roman"/>
              </a:rPr>
              <a:t> Semester</a:t>
            </a:r>
            <a:endParaRPr b="0" lang="en-IN" sz="3800" spc="-1" strike="noStrike">
              <a:latin typeface="Arial"/>
            </a:endParaRPr>
          </a:p>
          <a:p>
            <a:pPr algn="ctr">
              <a:lnSpc>
                <a:spcPct val="120000"/>
              </a:lnSpc>
              <a:buNone/>
            </a:pPr>
            <a:endParaRPr b="0" lang="en-IN" sz="1800" spc="-1" strike="noStrike">
              <a:latin typeface="Arial"/>
            </a:endParaRPr>
          </a:p>
          <a:p>
            <a:pPr algn="ctr">
              <a:lnSpc>
                <a:spcPct val="120000"/>
              </a:lnSpc>
              <a:buNone/>
            </a:pPr>
            <a:r>
              <a:rPr b="0" lang="en-IN" sz="2800" spc="-1" strike="noStrike">
                <a:solidFill>
                  <a:srgbClr val="000000"/>
                </a:solidFill>
                <a:latin typeface="Times New Roman"/>
              </a:rPr>
              <a:t>Department of Computer Science and Engineering,</a:t>
            </a:r>
            <a:endParaRPr b="0" lang="en-IN" sz="2800" spc="-1" strike="noStrike">
              <a:latin typeface="Arial"/>
            </a:endParaRPr>
          </a:p>
          <a:p>
            <a:pPr algn="ctr">
              <a:lnSpc>
                <a:spcPct val="120000"/>
              </a:lnSpc>
              <a:buNone/>
            </a:pPr>
            <a:endParaRPr b="0" lang="en-IN" sz="2500" spc="-1" strike="noStrike">
              <a:latin typeface="Arial"/>
            </a:endParaRPr>
          </a:p>
          <a:p>
            <a:pPr algn="ctr">
              <a:lnSpc>
                <a:spcPct val="120000"/>
              </a:lnSpc>
              <a:buNone/>
            </a:pPr>
            <a:r>
              <a:rPr b="1" lang="en-IN" sz="2500" spc="-1" strike="noStrike">
                <a:solidFill>
                  <a:srgbClr val="000000"/>
                </a:solidFill>
                <a:latin typeface="Times New Roman"/>
              </a:rPr>
              <a:t>Batch 2019-2023</a:t>
            </a:r>
            <a:endParaRPr b="0" lang="en-IN" sz="2500" spc="-1" strike="noStrike">
              <a:latin typeface="Arial"/>
            </a:endParaRPr>
          </a:p>
          <a:p>
            <a:pPr algn="ctr">
              <a:lnSpc>
                <a:spcPct val="120000"/>
              </a:lnSpc>
              <a:buNone/>
            </a:pPr>
            <a:endParaRPr b="0" lang="en-IN" sz="2300" spc="-1" strike="noStrike">
              <a:latin typeface="Arial"/>
            </a:endParaRPr>
          </a:p>
          <a:p>
            <a:pPr algn="ctr">
              <a:lnSpc>
                <a:spcPct val="120000"/>
              </a:lnSpc>
              <a:buNone/>
            </a:pPr>
            <a:r>
              <a:rPr b="0" lang="en-IN" sz="2800" spc="-1" strike="noStrike">
                <a:solidFill>
                  <a:srgbClr val="000000"/>
                </a:solidFill>
                <a:latin typeface="Times New Roman"/>
              </a:rPr>
              <a:t>Session Jul – Dec 2022</a:t>
            </a:r>
            <a:endParaRPr b="0" lang="en-IN" sz="2800" spc="-1" strike="noStrike">
              <a:latin typeface="Arial"/>
            </a:endParaRPr>
          </a:p>
          <a:p>
            <a:pPr algn="ctr">
              <a:lnSpc>
                <a:spcPct val="120000"/>
              </a:lnSpc>
              <a:buNone/>
            </a:pPr>
            <a:endParaRPr b="0" lang="en-IN" sz="2300" spc="-1" strike="noStrike">
              <a:latin typeface="Arial"/>
            </a:endParaRPr>
          </a:p>
          <a:p>
            <a:pPr algn="ctr">
              <a:lnSpc>
                <a:spcPct val="120000"/>
              </a:lnSpc>
              <a:buNone/>
            </a:pPr>
            <a:r>
              <a:rPr b="1" lang="en-IN" sz="2800" spc="-1" strike="noStrike">
                <a:solidFill>
                  <a:srgbClr val="000000"/>
                </a:solidFill>
                <a:latin typeface="Times New Roman"/>
              </a:rPr>
              <a:t>Presentation Date: 24</a:t>
            </a:r>
            <a:r>
              <a:rPr b="1" lang="en-IN" sz="2800" spc="-1" strike="noStrike" baseline="30000">
                <a:solidFill>
                  <a:srgbClr val="000000"/>
                </a:solidFill>
                <a:latin typeface="Times New Roman"/>
              </a:rPr>
              <a:t>th</a:t>
            </a:r>
            <a:r>
              <a:rPr b="1" lang="en-IN" sz="2800" spc="-1" strike="noStrike">
                <a:solidFill>
                  <a:srgbClr val="000000"/>
                </a:solidFill>
                <a:latin typeface="Times New Roman"/>
              </a:rPr>
              <a:t>  January 2023 </a:t>
            </a:r>
            <a:r>
              <a:rPr b="1" lang="en-IN" sz="2800" spc="-1" strike="noStrike" baseline="30000">
                <a:solidFill>
                  <a:srgbClr val="000000"/>
                </a:solidFill>
                <a:latin typeface="Times New Roman"/>
              </a:rPr>
              <a:t> </a:t>
            </a:r>
            <a:r>
              <a:rPr b="1" lang="en-IN" sz="2800" spc="-1" strike="noStrike">
                <a:solidFill>
                  <a:srgbClr val="000000"/>
                </a:solidFill>
                <a:latin typeface="Times New Roman"/>
              </a:rPr>
              <a:t> </a:t>
            </a:r>
            <a:endParaRPr b="0" lang="en-IN" sz="2800" spc="-1" strike="noStrike">
              <a:latin typeface="Arial"/>
            </a:endParaRPr>
          </a:p>
        </p:txBody>
      </p:sp>
      <p:sp>
        <p:nvSpPr>
          <p:cNvPr id="102" name="Rectangle 7"/>
          <p:cNvSpPr/>
          <p:nvPr/>
        </p:nvSpPr>
        <p:spPr>
          <a:xfrm>
            <a:off x="304920" y="457920"/>
            <a:ext cx="8534160" cy="455400"/>
          </a:xfrm>
          <a:prstGeom prst="rect">
            <a:avLst/>
          </a:prstGeom>
          <a:noFill/>
          <a:ln w="0">
            <a:noFill/>
          </a:ln>
        </p:spPr>
        <p:style>
          <a:lnRef idx="0"/>
          <a:fillRef idx="0"/>
          <a:effectRef idx="0"/>
          <a:fontRef idx="minor"/>
        </p:style>
        <p:txBody>
          <a:bodyPr lIns="90000" rIns="90000" tIns="45000" bIns="45000" anchor="t">
            <a:spAutoFit/>
          </a:bodyPr>
          <a:p>
            <a:pPr algn="ctr">
              <a:lnSpc>
                <a:spcPct val="120000"/>
              </a:lnSpc>
              <a:buNone/>
            </a:pPr>
            <a:r>
              <a:rPr b="0" lang="en-IN" sz="2000" spc="-1" strike="noStrike">
                <a:solidFill>
                  <a:srgbClr val="000000"/>
                </a:solidFill>
                <a:latin typeface="Times New Roman"/>
              </a:rPr>
              <a:t>Shri Shankaracharya Institute of Professional Management &amp; Technology, Raipur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914400" y="274680"/>
            <a:ext cx="7772040" cy="1142640"/>
          </a:xfrm>
          <a:prstGeom prst="rect">
            <a:avLst/>
          </a:prstGeom>
          <a:noFill/>
          <a:ln w="0">
            <a:noFill/>
          </a:ln>
        </p:spPr>
        <p:txBody>
          <a:bodyPr lIns="90000" rIns="90000" tIns="45000" bIns="91440" anchor="b">
            <a:noAutofit/>
          </a:bodyPr>
          <a:p>
            <a:pPr algn="ctr">
              <a:lnSpc>
                <a:spcPct val="100000"/>
              </a:lnSpc>
              <a:buNone/>
            </a:pPr>
            <a:r>
              <a:rPr b="0" lang="en-IN" sz="5400" spc="-1" strike="noStrike">
                <a:solidFill>
                  <a:srgbClr val="000000"/>
                </a:solidFill>
                <a:latin typeface="Times New Roman"/>
              </a:rPr>
              <a:t>Result &amp; Conclusion</a:t>
            </a:r>
            <a:endParaRPr b="0" lang="en-US" sz="5400" spc="-1" strike="noStrike">
              <a:solidFill>
                <a:srgbClr val="000000"/>
              </a:solidFill>
              <a:latin typeface="Perpetua"/>
            </a:endParaRPr>
          </a:p>
        </p:txBody>
      </p:sp>
      <p:sp>
        <p:nvSpPr>
          <p:cNvPr id="164" name="PlaceHolder 2"/>
          <p:cNvSpPr>
            <a:spLocks noGrp="1"/>
          </p:cNvSpPr>
          <p:nvPr>
            <p:ph/>
          </p:nvPr>
        </p:nvSpPr>
        <p:spPr>
          <a:xfrm>
            <a:off x="914400" y="1447920"/>
            <a:ext cx="7772040" cy="4571640"/>
          </a:xfrm>
          <a:prstGeom prst="rect">
            <a:avLst/>
          </a:prstGeom>
          <a:noFill/>
          <a:ln w="0">
            <a:noFill/>
          </a:ln>
        </p:spPr>
        <p:txBody>
          <a:bodyPr lIns="90000" rIns="90000" tIns="45000" bIns="45000" anchor="t">
            <a:noAutofit/>
          </a:bodyPr>
          <a:p>
            <a:pPr algn="just">
              <a:lnSpc>
                <a:spcPct val="100000"/>
              </a:lnSpc>
              <a:spcBef>
                <a:spcPts val="581"/>
              </a:spcBef>
              <a:buNone/>
              <a:tabLst>
                <a:tab algn="l" pos="0"/>
              </a:tabLst>
            </a:pPr>
            <a:r>
              <a:rPr b="0" lang="en-US" sz="2200" spc="-1" strike="noStrike">
                <a:solidFill>
                  <a:srgbClr val="000000"/>
                </a:solidFill>
                <a:latin typeface="Times New Roman"/>
              </a:rPr>
              <a:t>While developing this system COLLEGE NOTES GALLERY, we have learn a lot about the working of system. During the development process, it is very beneficial to all the students for their notes taking in the digital format also it saves time for booth the teachers and the students. We have applied all of the knowledge that we was taught, and each of them contributes to the completion of my project. It's been an immense pleasure, honor, and challenge to have this opportunity and see it through. It has been a pleasure to work with this. While working on the "College Notes Gallery," We learned a lot about how the system works. </a:t>
            </a:r>
            <a:endParaRPr b="0" lang="en-US" sz="22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65" name="PlaceHolder 1"/>
          <p:cNvSpPr>
            <a:spLocks noGrp="1"/>
          </p:cNvSpPr>
          <p:nvPr>
            <p:ph type="subTitle"/>
          </p:nvPr>
        </p:nvSpPr>
        <p:spPr>
          <a:xfrm>
            <a:off x="615960" y="1295280"/>
            <a:ext cx="8070480" cy="4876560"/>
          </a:xfrm>
          <a:prstGeom prst="rect">
            <a:avLst/>
          </a:prstGeom>
          <a:noFill/>
          <a:ln w="0">
            <a:noFill/>
          </a:ln>
        </p:spPr>
        <p:txBody>
          <a:bodyPr lIns="90000" rIns="90000" tIns="45000" bIns="45000" anchor="t">
            <a:noAutofit/>
          </a:bodyPr>
          <a:p>
            <a:pPr algn="just">
              <a:lnSpc>
                <a:spcPct val="100000"/>
              </a:lnSpc>
              <a:spcBef>
                <a:spcPts val="581"/>
              </a:spcBef>
              <a:buNone/>
              <a:tabLst>
                <a:tab algn="l" pos="0"/>
              </a:tabLst>
            </a:pPr>
            <a:r>
              <a:rPr b="1" lang="en-US" sz="2400" spc="-1" strike="noStrike">
                <a:solidFill>
                  <a:srgbClr val="000000"/>
                </a:solidFill>
                <a:latin typeface="Times New Roman"/>
              </a:rPr>
              <a:t>Web Resources-</a:t>
            </a:r>
            <a:endParaRPr b="0" lang="en-IN" sz="2400" spc="-1" strike="noStrike">
              <a:latin typeface="Arial"/>
            </a:endParaRPr>
          </a:p>
          <a:p>
            <a:pPr algn="just">
              <a:lnSpc>
                <a:spcPct val="100000"/>
              </a:lnSpc>
              <a:spcBef>
                <a:spcPts val="581"/>
              </a:spcBef>
              <a:buNone/>
              <a:tabLst>
                <a:tab algn="l" pos="0"/>
              </a:tabLst>
            </a:pPr>
            <a:r>
              <a:rPr b="0" lang="en-US" sz="1800" spc="-1" strike="noStrike">
                <a:solidFill>
                  <a:srgbClr val="000000"/>
                </a:solidFill>
                <a:latin typeface="Times New Roman"/>
              </a:rPr>
              <a:t>1.   Reference books HTML and CSS by Jon Duckett. PHP and MySql web           </a:t>
            </a:r>
            <a:endParaRPr b="0" lang="en-IN" sz="1800" spc="-1" strike="noStrike">
              <a:latin typeface="Arial"/>
            </a:endParaRPr>
          </a:p>
          <a:p>
            <a:pPr algn="just">
              <a:lnSpc>
                <a:spcPct val="100000"/>
              </a:lnSpc>
              <a:spcBef>
                <a:spcPts val="581"/>
              </a:spcBef>
              <a:buNone/>
              <a:tabLst>
                <a:tab algn="l" pos="0"/>
              </a:tabLst>
            </a:pPr>
            <a:r>
              <a:rPr b="0" lang="en-US" sz="1800" spc="-1" strike="noStrike">
                <a:solidFill>
                  <a:srgbClr val="000000"/>
                </a:solidFill>
                <a:latin typeface="Times New Roman"/>
              </a:rPr>
              <a:t>      </a:t>
            </a:r>
            <a:r>
              <a:rPr b="0" lang="en-US" sz="1800" spc="-1" strike="noStrike">
                <a:solidFill>
                  <a:srgbClr val="000000"/>
                </a:solidFill>
                <a:latin typeface="Times New Roman"/>
              </a:rPr>
              <a:t>development by Luke Welling, Laura. </a:t>
            </a:r>
            <a:endParaRPr b="0" lang="en-IN" sz="1800" spc="-1" strike="noStrike">
              <a:latin typeface="Arial"/>
            </a:endParaRPr>
          </a:p>
          <a:p>
            <a:pPr>
              <a:lnSpc>
                <a:spcPct val="100000"/>
              </a:lnSpc>
              <a:spcBef>
                <a:spcPts val="581"/>
              </a:spcBef>
              <a:buNone/>
              <a:tabLst>
                <a:tab algn="l" pos="0"/>
              </a:tabLst>
            </a:pPr>
            <a:r>
              <a:rPr b="0" lang="en-IN" sz="1800" spc="-1" strike="noStrike">
                <a:solidFill>
                  <a:srgbClr val="000000"/>
                </a:solidFill>
                <a:latin typeface="Times New Roman"/>
              </a:rPr>
              <a:t>2.   For string matching algorithm - </a:t>
            </a:r>
            <a:endParaRPr b="0" lang="en-IN" sz="1800" spc="-1" strike="noStrike">
              <a:latin typeface="Arial"/>
            </a:endParaRPr>
          </a:p>
          <a:p>
            <a:pPr>
              <a:lnSpc>
                <a:spcPct val="100000"/>
              </a:lnSpc>
              <a:spcBef>
                <a:spcPts val="581"/>
              </a:spcBef>
              <a:buNone/>
              <a:tabLst>
                <a:tab algn="l" pos="0"/>
              </a:tabLst>
            </a:pPr>
            <a:r>
              <a:rPr b="0" lang="en-IN" sz="1800" spc="-1" strike="noStrike">
                <a:solidFill>
                  <a:srgbClr val="0000ff"/>
                </a:solidFill>
                <a:latin typeface="Times New Roman"/>
              </a:rPr>
              <a:t>      </a:t>
            </a:r>
            <a:r>
              <a:rPr b="0" lang="en-IN" sz="1800" spc="-1" strike="noStrike">
                <a:solidFill>
                  <a:srgbClr val="cc9900"/>
                </a:solidFill>
                <a:latin typeface="Times New Roman"/>
                <a:hlinkClick r:id="rId1"/>
              </a:rPr>
              <a:t>https://github.com/google/diff-match-patch</a:t>
            </a:r>
            <a:endParaRPr b="0" lang="en-IN" sz="1800" spc="-1" strike="noStrike">
              <a:latin typeface="Arial"/>
            </a:endParaRPr>
          </a:p>
          <a:p>
            <a:pPr>
              <a:lnSpc>
                <a:spcPct val="100000"/>
              </a:lnSpc>
              <a:spcBef>
                <a:spcPts val="581"/>
              </a:spcBef>
              <a:buNone/>
              <a:tabLst>
                <a:tab algn="l" pos="0"/>
              </a:tabLst>
            </a:pPr>
            <a:r>
              <a:rPr b="0" lang="en-IN" sz="1800" spc="-1" strike="noStrike">
                <a:solidFill>
                  <a:srgbClr val="000000"/>
                </a:solidFill>
                <a:latin typeface="Times New Roman"/>
              </a:rPr>
              <a:t>3.   </a:t>
            </a:r>
            <a:r>
              <a:rPr b="0" lang="en-US" sz="1800" spc="-1" strike="noStrike">
                <a:solidFill>
                  <a:srgbClr val="000000"/>
                </a:solidFill>
                <a:latin typeface="Times New Roman"/>
              </a:rPr>
              <a:t>Reference for pdf reader </a:t>
            </a:r>
            <a:r>
              <a:rPr b="0" lang="en-US" sz="1800" spc="-1" strike="noStrike">
                <a:solidFill>
                  <a:srgbClr val="0000ff"/>
                </a:solidFill>
                <a:latin typeface="Times New Roman"/>
              </a:rPr>
              <a:t>https://github.com/mozilla/pdf.js/ </a:t>
            </a:r>
            <a:endParaRPr b="0" lang="en-IN" sz="1800" spc="-1" strike="noStrike">
              <a:latin typeface="Arial"/>
            </a:endParaRPr>
          </a:p>
          <a:p>
            <a:pPr>
              <a:lnSpc>
                <a:spcPct val="100000"/>
              </a:lnSpc>
              <a:spcBef>
                <a:spcPts val="581"/>
              </a:spcBef>
              <a:buNone/>
              <a:tabLst>
                <a:tab algn="l" pos="0"/>
              </a:tabLst>
            </a:pPr>
            <a:r>
              <a:rPr b="0" lang="en-US" sz="1800" spc="-1" strike="noStrike">
                <a:solidFill>
                  <a:srgbClr val="000000"/>
                </a:solidFill>
                <a:latin typeface="Times New Roman"/>
              </a:rPr>
              <a:t>4.   </a:t>
            </a:r>
            <a:r>
              <a:rPr b="0" lang="en-IN" sz="1800" spc="-1" strike="noStrike">
                <a:solidFill>
                  <a:srgbClr val="0000ff"/>
                </a:solidFill>
                <a:latin typeface="Times New Roman"/>
              </a:rPr>
              <a:t>https://neil.fraser.name/writing/diff/myers.pdf   </a:t>
            </a:r>
            <a:endParaRPr b="0" lang="en-IN" sz="1800" spc="-1" strike="noStrike">
              <a:latin typeface="Arial"/>
            </a:endParaRPr>
          </a:p>
          <a:p>
            <a:pPr algn="just">
              <a:lnSpc>
                <a:spcPct val="100000"/>
              </a:lnSpc>
              <a:spcBef>
                <a:spcPts val="581"/>
              </a:spcBef>
              <a:buNone/>
              <a:tabLst>
                <a:tab algn="l" pos="0"/>
              </a:tabLst>
            </a:pPr>
            <a:endParaRPr b="0" lang="en-IN" sz="1600" spc="-1" strike="noStrike">
              <a:latin typeface="Arial"/>
            </a:endParaRPr>
          </a:p>
          <a:p>
            <a:pPr algn="just">
              <a:lnSpc>
                <a:spcPct val="100000"/>
              </a:lnSpc>
              <a:spcBef>
                <a:spcPts val="581"/>
              </a:spcBef>
              <a:buNone/>
              <a:tabLst>
                <a:tab algn="l" pos="0"/>
              </a:tabLst>
            </a:pPr>
            <a:endParaRPr b="0" lang="en-IN" sz="1600" spc="-1" strike="noStrike">
              <a:latin typeface="Arial"/>
            </a:endParaRPr>
          </a:p>
        </p:txBody>
      </p:sp>
      <p:sp>
        <p:nvSpPr>
          <p:cNvPr id="166" name="PlaceHolder 2"/>
          <p:cNvSpPr>
            <a:spLocks noGrp="1"/>
          </p:cNvSpPr>
          <p:nvPr>
            <p:ph type="title"/>
          </p:nvPr>
        </p:nvSpPr>
        <p:spPr>
          <a:xfrm>
            <a:off x="457200" y="54000"/>
            <a:ext cx="8229240" cy="1469520"/>
          </a:xfrm>
          <a:prstGeom prst="rect">
            <a:avLst/>
          </a:prstGeom>
          <a:noFill/>
          <a:ln w="0">
            <a:noFill/>
          </a:ln>
        </p:spPr>
        <p:txBody>
          <a:bodyPr lIns="90000" rIns="90000" tIns="45000" bIns="91440" anchor="ctr">
            <a:normAutofit/>
          </a:bodyPr>
          <a:p>
            <a:pPr algn="ctr">
              <a:lnSpc>
                <a:spcPct val="100000"/>
              </a:lnSpc>
              <a:buNone/>
            </a:pPr>
            <a:r>
              <a:rPr b="0" lang="en-IN" sz="5400" spc="-1" strike="noStrike" u="sng">
                <a:solidFill>
                  <a:srgbClr val="000000"/>
                </a:solidFill>
                <a:uFillTx/>
                <a:latin typeface="Times New Roman"/>
              </a:rPr>
              <a:t>References</a:t>
            </a:r>
            <a:br>
              <a:rPr sz="1400"/>
            </a:br>
            <a:endParaRPr b="0" lang="en-US" sz="54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914400" y="0"/>
            <a:ext cx="7772040" cy="1142640"/>
          </a:xfrm>
          <a:prstGeom prst="rect">
            <a:avLst/>
          </a:prstGeom>
          <a:noFill/>
          <a:ln w="0">
            <a:noFill/>
          </a:ln>
        </p:spPr>
        <p:txBody>
          <a:bodyPr lIns="90000" rIns="90000" tIns="45000" bIns="91440" anchor="b">
            <a:normAutofit fontScale="78000"/>
          </a:bodyPr>
          <a:p>
            <a:pPr algn="ctr">
              <a:lnSpc>
                <a:spcPct val="100000"/>
              </a:lnSpc>
              <a:buNone/>
            </a:pPr>
            <a:r>
              <a:rPr b="0" lang="en-US" sz="5400" spc="-1" strike="noStrike">
                <a:solidFill>
                  <a:srgbClr val="000000"/>
                </a:solidFill>
                <a:latin typeface="Franklin Gothic Book"/>
              </a:rPr>
              <a:t>Paper Publication Details</a:t>
            </a:r>
            <a:endParaRPr b="0" lang="en-US" sz="5400" spc="-1" strike="noStrike">
              <a:solidFill>
                <a:srgbClr val="000000"/>
              </a:solidFill>
              <a:latin typeface="Perpetua"/>
            </a:endParaRPr>
          </a:p>
        </p:txBody>
      </p:sp>
      <p:pic>
        <p:nvPicPr>
          <p:cNvPr id="168" name="Picture 7" descr=""/>
          <p:cNvPicPr/>
          <p:nvPr/>
        </p:nvPicPr>
        <p:blipFill>
          <a:blip r:embed="rId1"/>
          <a:stretch/>
        </p:blipFill>
        <p:spPr>
          <a:xfrm>
            <a:off x="1371600" y="1143000"/>
            <a:ext cx="6400440" cy="56383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04920"/>
            <a:ext cx="7772040" cy="1142640"/>
          </a:xfrm>
          <a:prstGeom prst="rect">
            <a:avLst/>
          </a:prstGeom>
          <a:noFill/>
          <a:ln w="0">
            <a:noFill/>
          </a:ln>
        </p:spPr>
        <p:txBody>
          <a:bodyPr lIns="90000" rIns="90000" tIns="45000" bIns="91440" anchor="b">
            <a:normAutofit fontScale="90000"/>
          </a:bodyPr>
          <a:p>
            <a:pPr algn="ctr">
              <a:lnSpc>
                <a:spcPct val="100000"/>
              </a:lnSpc>
              <a:buNone/>
            </a:pPr>
            <a:r>
              <a:rPr b="0" lang="en-IN" sz="6000" spc="-1" strike="noStrike">
                <a:solidFill>
                  <a:srgbClr val="000000"/>
                </a:solidFill>
                <a:latin typeface="Times New Roman"/>
              </a:rPr>
              <a:t>Introduction about project</a:t>
            </a:r>
            <a:endParaRPr b="0" lang="en-US" sz="6000" spc="-1" strike="noStrike">
              <a:solidFill>
                <a:srgbClr val="000000"/>
              </a:solidFill>
              <a:latin typeface="Perpetua"/>
            </a:endParaRPr>
          </a:p>
        </p:txBody>
      </p:sp>
      <p:sp>
        <p:nvSpPr>
          <p:cNvPr id="104" name="PlaceHolder 2"/>
          <p:cNvSpPr>
            <a:spLocks noGrp="1"/>
          </p:cNvSpPr>
          <p:nvPr>
            <p:ph/>
          </p:nvPr>
        </p:nvSpPr>
        <p:spPr>
          <a:xfrm>
            <a:off x="838080" y="1523880"/>
            <a:ext cx="7772040" cy="4571640"/>
          </a:xfrm>
          <a:prstGeom prst="rect">
            <a:avLst/>
          </a:prstGeom>
          <a:noFill/>
          <a:ln w="0">
            <a:noFill/>
          </a:ln>
        </p:spPr>
        <p:txBody>
          <a:bodyPr numCol="1" spcCol="0" lIns="90000" rIns="90000" tIns="45000" bIns="45000" anchor="t">
            <a:normAutofit fontScale="97000"/>
          </a:bodyPr>
          <a:p>
            <a:pPr algn="just">
              <a:lnSpc>
                <a:spcPct val="100000"/>
              </a:lnSpc>
              <a:spcBef>
                <a:spcPts val="581"/>
              </a:spcBef>
              <a:buNone/>
              <a:tabLst>
                <a:tab algn="l" pos="0"/>
              </a:tabLst>
            </a:pPr>
            <a:r>
              <a:rPr b="0" lang="en-US" sz="2200" spc="-1" strike="noStrike">
                <a:solidFill>
                  <a:srgbClr val="000000"/>
                </a:solidFill>
                <a:latin typeface="Times New Roman"/>
              </a:rPr>
              <a:t>In the existing system all the activities are done manually.</a:t>
            </a:r>
            <a:r>
              <a:rPr b="0" lang="en-US" sz="2200" spc="-1" strike="noStrike">
                <a:solidFill>
                  <a:srgbClr val="000000"/>
                </a:solidFill>
                <a:latin typeface="Perpetua"/>
              </a:rPr>
              <a:t> </a:t>
            </a:r>
            <a:r>
              <a:rPr b="0" lang="en-US" sz="2200" spc="-1" strike="noStrike">
                <a:solidFill>
                  <a:srgbClr val="000000"/>
                </a:solidFill>
                <a:latin typeface="Times New Roman"/>
              </a:rPr>
              <a:t>Mostly the notes are circulated on Whatsapp or any kind so it gets very difficult to manage the important notes at the time of need. It is very time consuming. It manage the college information , student information. In our proposed system “College Notes Gallery” the data will be stored in the college server. To store the data SQL server will be used. The Admin, Faculty or the student should be a register user. College staff can upload attendance, college notifications, online interface through admin. The courses and subject management module will do the assigning of subjects for every course that the college offers. The admin of the college can have and monitor the information of the student. The system offers reliability, security, time savings and easy control. This will brings more perfection to the work.</a:t>
            </a:r>
            <a:endParaRPr b="0" lang="en-US" sz="22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33360" y="54000"/>
            <a:ext cx="8429400" cy="1469520"/>
          </a:xfrm>
          <a:prstGeom prst="rect">
            <a:avLst/>
          </a:prstGeom>
          <a:noFill/>
          <a:ln w="0">
            <a:noFill/>
          </a:ln>
        </p:spPr>
        <p:txBody>
          <a:bodyPr lIns="90000" rIns="90000" tIns="45000" bIns="91440" anchor="ctr">
            <a:normAutofit/>
          </a:bodyPr>
          <a:p>
            <a:pPr algn="ctr">
              <a:lnSpc>
                <a:spcPct val="100000"/>
              </a:lnSpc>
              <a:buNone/>
            </a:pPr>
            <a:r>
              <a:rPr b="0" lang="en-IN" sz="6000" spc="-1" strike="noStrike">
                <a:solidFill>
                  <a:srgbClr val="000000"/>
                </a:solidFill>
                <a:latin typeface="Times New Roman"/>
              </a:rPr>
              <a:t>Application Area</a:t>
            </a:r>
            <a:endParaRPr b="0" lang="en-US" sz="6000" spc="-1" strike="noStrike">
              <a:solidFill>
                <a:srgbClr val="000000"/>
              </a:solidFill>
              <a:latin typeface="Perpetua"/>
            </a:endParaRPr>
          </a:p>
        </p:txBody>
      </p:sp>
      <p:sp>
        <p:nvSpPr>
          <p:cNvPr id="106" name="TextBox 2"/>
          <p:cNvSpPr/>
          <p:nvPr/>
        </p:nvSpPr>
        <p:spPr>
          <a:xfrm>
            <a:off x="547560" y="1523880"/>
            <a:ext cx="8214840" cy="4538160"/>
          </a:xfrm>
          <a:prstGeom prst="rect">
            <a:avLst/>
          </a:prstGeom>
          <a:noFill/>
          <a:ln w="0">
            <a:noFill/>
          </a:ln>
        </p:spPr>
        <p:style>
          <a:lnRef idx="0"/>
          <a:fillRef idx="0"/>
          <a:effectRef idx="0"/>
          <a:fontRef idx="minor"/>
        </p:style>
        <p:txBody>
          <a:bodyPr lIns="90000" rIns="90000" tIns="45000" bIns="45000" anchor="t">
            <a:spAutoFit/>
          </a:bodyPr>
          <a:p>
            <a:pPr indent="-216000" algn="just">
              <a:lnSpc>
                <a:spcPct val="100000"/>
              </a:lnSpc>
              <a:buClr>
                <a:srgbClr val="000000"/>
              </a:buClr>
              <a:buFont typeface="Arial"/>
              <a:buChar char="•"/>
            </a:pPr>
            <a:r>
              <a:rPr b="0" lang="en-US" sz="2800" spc="-1" strike="noStrike">
                <a:solidFill>
                  <a:srgbClr val="000000"/>
                </a:solidFill>
                <a:latin typeface="Times New Roman"/>
              </a:rPr>
              <a:t>Why did we opt to work on this project?</a:t>
            </a:r>
            <a:endParaRPr b="0" lang="en-IN" sz="2800" spc="-1" strike="noStrike">
              <a:latin typeface="Arial"/>
            </a:endParaRPr>
          </a:p>
          <a:p>
            <a:pPr algn="just">
              <a:lnSpc>
                <a:spcPct val="100000"/>
              </a:lnSpc>
              <a:buNone/>
            </a:pPr>
            <a:r>
              <a:rPr b="0" lang="en-US" sz="2200" spc="-1" strike="noStrike">
                <a:solidFill>
                  <a:srgbClr val="000000"/>
                </a:solidFill>
                <a:latin typeface="Times New Roman"/>
              </a:rPr>
              <a:t>There are many students who face problem in studying at the exam time because either they don’t have the notes provided by teachers or they must have not been in the college. This System will provide a platform to easily access the notes. The design and implementation of the system is to provide service in institute and colleges. The system is to provide comprehensive student information system and user interface is to replace the current paper records. College Staff uploads attendance, results, share subject notes. Achieving this objective is difficult using a manual system as the information are scattered, can be redundant and collecting relevant information may be very time consuming. Using Mayer’s Diff algorithm admin can see the similarity while uploading the notes.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762120" y="990720"/>
            <a:ext cx="7772040" cy="4571640"/>
          </a:xfrm>
          <a:prstGeom prst="rect">
            <a:avLst/>
          </a:prstGeom>
          <a:noFill/>
          <a:ln w="0">
            <a:noFill/>
          </a:ln>
        </p:spPr>
        <p:txBody>
          <a:bodyPr lIns="90000" rIns="90000" tIns="45000" bIns="45000" anchor="t">
            <a:normAutofit fontScale="97000"/>
          </a:bodyPr>
          <a:p>
            <a:pPr marL="274320" indent="-274320" algn="just">
              <a:lnSpc>
                <a:spcPct val="100000"/>
              </a:lnSpc>
              <a:spcBef>
                <a:spcPts val="581"/>
              </a:spcBef>
              <a:buClr>
                <a:srgbClr val="000000"/>
              </a:buClr>
              <a:buSzPct val="85000"/>
              <a:buFont typeface="Arial"/>
              <a:buChar char="•"/>
            </a:pPr>
            <a:r>
              <a:rPr b="0" lang="en-US" sz="2800" spc="-1" strike="noStrike">
                <a:solidFill>
                  <a:srgbClr val="000000"/>
                </a:solidFill>
                <a:latin typeface="Times New Roman"/>
              </a:rPr>
              <a:t> </a:t>
            </a:r>
            <a:r>
              <a:rPr b="0" lang="en-US" sz="2800" spc="-1" strike="noStrike">
                <a:solidFill>
                  <a:srgbClr val="000000"/>
                </a:solidFill>
                <a:latin typeface="Times New Roman"/>
              </a:rPr>
              <a:t>Applications and Benefits of this project-</a:t>
            </a:r>
            <a:endParaRPr b="0" lang="en-US" sz="2800" spc="-1" strike="noStrike">
              <a:solidFill>
                <a:srgbClr val="000000"/>
              </a:solidFill>
              <a:latin typeface="Perpetua"/>
            </a:endParaRPr>
          </a:p>
          <a:p>
            <a:pPr marL="457200" indent="-457200" algn="just">
              <a:lnSpc>
                <a:spcPct val="100000"/>
              </a:lnSpc>
              <a:spcBef>
                <a:spcPts val="581"/>
              </a:spcBef>
              <a:buClr>
                <a:srgbClr val="000000"/>
              </a:buClr>
              <a:buSzPct val="85000"/>
              <a:buFont typeface="Franklin Gothic Book"/>
              <a:buAutoNum type="arabicPeriod"/>
            </a:pPr>
            <a:r>
              <a:rPr b="0" lang="en-US" sz="2400" spc="-1" strike="noStrike">
                <a:solidFill>
                  <a:srgbClr val="000000"/>
                </a:solidFill>
                <a:latin typeface="Times New Roman"/>
              </a:rPr>
              <a:t>Students will stay updated with notes.</a:t>
            </a:r>
            <a:endParaRPr b="0" lang="en-US" sz="2400" spc="-1" strike="noStrike">
              <a:solidFill>
                <a:srgbClr val="000000"/>
              </a:solidFill>
              <a:latin typeface="Perpetua"/>
            </a:endParaRPr>
          </a:p>
          <a:p>
            <a:pPr marL="457200" indent="-457200" algn="just">
              <a:lnSpc>
                <a:spcPct val="100000"/>
              </a:lnSpc>
              <a:spcBef>
                <a:spcPts val="581"/>
              </a:spcBef>
              <a:buClr>
                <a:srgbClr val="000000"/>
              </a:buClr>
              <a:buSzPct val="85000"/>
              <a:buFont typeface="Franklin Gothic Book"/>
              <a:buAutoNum type="arabicPeriod"/>
            </a:pPr>
            <a:r>
              <a:rPr b="0" lang="en-US" sz="2400" spc="-1" strike="noStrike">
                <a:solidFill>
                  <a:srgbClr val="000000"/>
                </a:solidFill>
                <a:latin typeface="Times New Roman"/>
              </a:rPr>
              <a:t>Notes will be in form of images, pdf files, text files, videos.</a:t>
            </a:r>
            <a:endParaRPr b="0" lang="en-US" sz="2400" spc="-1" strike="noStrike">
              <a:solidFill>
                <a:srgbClr val="000000"/>
              </a:solidFill>
              <a:latin typeface="Perpetua"/>
            </a:endParaRPr>
          </a:p>
          <a:p>
            <a:pPr marL="457200" indent="-457200" algn="just">
              <a:lnSpc>
                <a:spcPct val="100000"/>
              </a:lnSpc>
              <a:spcBef>
                <a:spcPts val="581"/>
              </a:spcBef>
              <a:buClr>
                <a:srgbClr val="000000"/>
              </a:buClr>
              <a:buSzPct val="85000"/>
              <a:buFont typeface="Franklin Gothic Book"/>
              <a:buAutoNum type="arabicPeriod"/>
            </a:pPr>
            <a:r>
              <a:rPr b="0" lang="en-US" sz="2400" spc="-1" strike="noStrike">
                <a:solidFill>
                  <a:srgbClr val="000000"/>
                </a:solidFill>
                <a:latin typeface="Times New Roman"/>
              </a:rPr>
              <a:t>The management system will be very simple and it will be also simplify and speed up the result preparation and management process.</a:t>
            </a:r>
            <a:endParaRPr b="0" lang="en-US" sz="2400" spc="-1" strike="noStrike">
              <a:solidFill>
                <a:srgbClr val="000000"/>
              </a:solidFill>
              <a:latin typeface="Perpetua"/>
            </a:endParaRPr>
          </a:p>
          <a:p>
            <a:pPr marL="274320" indent="-274320" algn="just">
              <a:lnSpc>
                <a:spcPct val="100000"/>
              </a:lnSpc>
              <a:spcBef>
                <a:spcPts val="581"/>
              </a:spcBef>
              <a:buClr>
                <a:srgbClr val="000000"/>
              </a:buClr>
              <a:buSzPct val="85000"/>
              <a:buFont typeface="Arial"/>
              <a:buChar char="•"/>
            </a:pPr>
            <a:r>
              <a:rPr b="0" lang="en-US" sz="2800" spc="-1" strike="noStrike">
                <a:solidFill>
                  <a:srgbClr val="000000"/>
                </a:solidFill>
                <a:latin typeface="Times New Roman"/>
              </a:rPr>
              <a:t> </a:t>
            </a:r>
            <a:r>
              <a:rPr b="0" lang="en-US" sz="2800" spc="-1" strike="noStrike">
                <a:solidFill>
                  <a:srgbClr val="000000"/>
                </a:solidFill>
                <a:latin typeface="Times New Roman"/>
              </a:rPr>
              <a:t>End Users of this project-</a:t>
            </a:r>
            <a:endParaRPr b="0" lang="en-US" sz="2800" spc="-1" strike="noStrike">
              <a:solidFill>
                <a:srgbClr val="000000"/>
              </a:solidFill>
              <a:latin typeface="Perpetua"/>
            </a:endParaRPr>
          </a:p>
          <a:p>
            <a:pPr algn="just">
              <a:lnSpc>
                <a:spcPct val="100000"/>
              </a:lnSpc>
              <a:spcBef>
                <a:spcPts val="581"/>
              </a:spcBef>
              <a:buNone/>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1.Students</a:t>
            </a:r>
            <a:endParaRPr b="0" lang="en-US" sz="2400" spc="-1" strike="noStrike">
              <a:solidFill>
                <a:srgbClr val="000000"/>
              </a:solidFill>
              <a:latin typeface="Perpetua"/>
            </a:endParaRPr>
          </a:p>
          <a:p>
            <a:pPr algn="just">
              <a:lnSpc>
                <a:spcPct val="100000"/>
              </a:lnSpc>
              <a:spcBef>
                <a:spcPts val="581"/>
              </a:spcBef>
              <a:buNone/>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2. Admin(Teachers)</a:t>
            </a:r>
            <a:endParaRPr b="0" lang="en-US" sz="2400" spc="-1" strike="noStrike">
              <a:solidFill>
                <a:srgbClr val="000000"/>
              </a:solidFill>
              <a:latin typeface="Perpetua"/>
            </a:endParaRPr>
          </a:p>
          <a:p>
            <a:pPr algn="just">
              <a:lnSpc>
                <a:spcPct val="100000"/>
              </a:lnSpc>
              <a:spcBef>
                <a:spcPts val="581"/>
              </a:spcBef>
              <a:buNone/>
              <a:tabLst>
                <a:tab algn="l" pos="0"/>
              </a:tabLst>
            </a:pPr>
            <a:r>
              <a:rPr b="0" lang="en-US" sz="2800" spc="-1" strike="noStrike">
                <a:solidFill>
                  <a:srgbClr val="000000"/>
                </a:solidFill>
                <a:latin typeface="Times New Roman"/>
              </a:rPr>
              <a:t> </a:t>
            </a:r>
            <a:endParaRPr b="0" lang="en-US" sz="2800" spc="-1" strike="noStrike">
              <a:solidFill>
                <a:srgbClr val="000000"/>
              </a:solidFill>
              <a:latin typeface="Perpetua"/>
            </a:endParaRPr>
          </a:p>
          <a:p>
            <a:pPr algn="just">
              <a:lnSpc>
                <a:spcPct val="100000"/>
              </a:lnSpc>
              <a:spcBef>
                <a:spcPts val="581"/>
              </a:spcBef>
              <a:buNone/>
              <a:tabLst>
                <a:tab algn="l" pos="0"/>
              </a:tabLst>
            </a:pPr>
            <a:endParaRPr b="0" lang="en-US" sz="2800" spc="-1" strike="noStrike">
              <a:solidFill>
                <a:srgbClr val="000000"/>
              </a:solidFill>
              <a:latin typeface="Perpetua"/>
            </a:endParaRPr>
          </a:p>
          <a:p>
            <a:pPr algn="just">
              <a:lnSpc>
                <a:spcPct val="100000"/>
              </a:lnSpc>
              <a:spcBef>
                <a:spcPts val="581"/>
              </a:spcBef>
              <a:buNone/>
              <a:tabLst>
                <a:tab algn="l" pos="0"/>
              </a:tabLst>
            </a:pPr>
            <a:endParaRPr b="0" lang="en-US" sz="3200" spc="-1" strike="noStrike">
              <a:solidFill>
                <a:srgbClr val="000000"/>
              </a:solidFill>
              <a:latin typeface="Perpetua"/>
            </a:endParaRPr>
          </a:p>
          <a:p>
            <a:pPr>
              <a:lnSpc>
                <a:spcPct val="100000"/>
              </a:lnSpc>
              <a:spcBef>
                <a:spcPts val="581"/>
              </a:spcBef>
              <a:buNone/>
              <a:tabLst>
                <a:tab algn="l" pos="0"/>
              </a:tabLst>
            </a:pPr>
            <a:endParaRPr b="0" lang="en-US" sz="2600" spc="-1" strike="noStrike">
              <a:solidFill>
                <a:srgbClr val="000000"/>
              </a:solidFill>
              <a:latin typeface="Perpetua"/>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4680"/>
            <a:ext cx="8076960" cy="1142640"/>
          </a:xfrm>
          <a:prstGeom prst="rect">
            <a:avLst/>
          </a:prstGeom>
          <a:noFill/>
          <a:ln w="0">
            <a:noFill/>
          </a:ln>
        </p:spPr>
        <p:txBody>
          <a:bodyPr lIns="90000" rIns="90000" tIns="45000" bIns="91440" anchor="ctr">
            <a:noAutofit/>
          </a:bodyPr>
          <a:p>
            <a:pPr algn="ctr">
              <a:lnSpc>
                <a:spcPct val="100000"/>
              </a:lnSpc>
              <a:buNone/>
            </a:pPr>
            <a:r>
              <a:rPr b="0" lang="en-US" sz="5400" spc="-1" strike="noStrike">
                <a:solidFill>
                  <a:srgbClr val="000000"/>
                </a:solidFill>
                <a:latin typeface="Times New Roman"/>
              </a:rPr>
              <a:t>Work Flow Diagram</a:t>
            </a:r>
            <a:endParaRPr b="0" lang="en-US" sz="5400" spc="-1" strike="noStrike">
              <a:solidFill>
                <a:srgbClr val="000000"/>
              </a:solidFill>
              <a:latin typeface="Perpetua"/>
            </a:endParaRPr>
          </a:p>
        </p:txBody>
      </p:sp>
      <p:sp>
        <p:nvSpPr>
          <p:cNvPr id="109" name=""/>
          <p:cNvSpPr/>
          <p:nvPr/>
        </p:nvSpPr>
        <p:spPr>
          <a:xfrm>
            <a:off x="2880000" y="3780000"/>
            <a:ext cx="2160000" cy="144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Upload the notes and check the similarity using Diff Algorithm</a:t>
            </a:r>
            <a:endParaRPr b="0" lang="en-IN" sz="1800" spc="-1" strike="noStrike">
              <a:latin typeface="Arial"/>
            </a:endParaRPr>
          </a:p>
        </p:txBody>
      </p:sp>
      <p:sp>
        <p:nvSpPr>
          <p:cNvPr id="110" name=""/>
          <p:cNvSpPr/>
          <p:nvPr/>
        </p:nvSpPr>
        <p:spPr>
          <a:xfrm>
            <a:off x="4968000" y="1980000"/>
            <a:ext cx="1800000" cy="108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Register/login</a:t>
            </a:r>
            <a:endParaRPr b="0" lang="en-IN" sz="1800" spc="-1" strike="noStrike">
              <a:latin typeface="Arial"/>
            </a:endParaRPr>
          </a:p>
          <a:p>
            <a:pPr algn="ctr">
              <a:buNone/>
            </a:pPr>
            <a:r>
              <a:rPr b="0" lang="en-IN" sz="1800" spc="-1" strike="noStrike">
                <a:latin typeface="Arial"/>
              </a:rPr>
              <a:t>and Admin will acknowledge </a:t>
            </a:r>
            <a:endParaRPr b="0" lang="en-IN" sz="1800" spc="-1" strike="noStrike">
              <a:latin typeface="Arial"/>
            </a:endParaRPr>
          </a:p>
        </p:txBody>
      </p:sp>
      <p:sp>
        <p:nvSpPr>
          <p:cNvPr id="111" name=""/>
          <p:cNvSpPr/>
          <p:nvPr/>
        </p:nvSpPr>
        <p:spPr>
          <a:xfrm>
            <a:off x="2628000" y="1980000"/>
            <a:ext cx="1800000" cy="108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Visit Website</a:t>
            </a:r>
            <a:endParaRPr b="0" lang="en-IN" sz="1800" spc="-1" strike="noStrike">
              <a:latin typeface="Arial"/>
            </a:endParaRPr>
          </a:p>
        </p:txBody>
      </p:sp>
      <p:sp>
        <p:nvSpPr>
          <p:cNvPr id="112" name=""/>
          <p:cNvSpPr/>
          <p:nvPr/>
        </p:nvSpPr>
        <p:spPr>
          <a:xfrm>
            <a:off x="540000" y="3780000"/>
            <a:ext cx="1800000" cy="108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Admin Will login the website</a:t>
            </a:r>
            <a:endParaRPr b="0" lang="en-IN" sz="1800" spc="-1" strike="noStrike">
              <a:latin typeface="Arial"/>
            </a:endParaRPr>
          </a:p>
        </p:txBody>
      </p:sp>
      <p:sp>
        <p:nvSpPr>
          <p:cNvPr id="113" name=""/>
          <p:cNvSpPr/>
          <p:nvPr/>
        </p:nvSpPr>
        <p:spPr>
          <a:xfrm>
            <a:off x="288000" y="1980000"/>
            <a:ext cx="1800000" cy="108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Student/Teacher</a:t>
            </a:r>
            <a:endParaRPr b="0" lang="en-IN" sz="1800" spc="-1" strike="noStrike">
              <a:latin typeface="Arial"/>
            </a:endParaRPr>
          </a:p>
        </p:txBody>
      </p:sp>
      <p:sp>
        <p:nvSpPr>
          <p:cNvPr id="114" name=""/>
          <p:cNvSpPr/>
          <p:nvPr/>
        </p:nvSpPr>
        <p:spPr>
          <a:xfrm>
            <a:off x="7200000" y="1980000"/>
            <a:ext cx="1794960" cy="108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lnSpc>
                <a:spcPct val="100000"/>
              </a:lnSpc>
              <a:buNone/>
            </a:pPr>
            <a:r>
              <a:rPr b="0" lang="en-IN" sz="1800" spc="-1" strike="noStrike">
                <a:latin typeface="Arial"/>
              </a:rPr>
              <a:t>N</a:t>
            </a:r>
            <a:r>
              <a:rPr b="0" lang="en-IN" sz="1800" spc="-1" strike="noStrike">
                <a:latin typeface="Arial"/>
              </a:rPr>
              <a:t>o</a:t>
            </a:r>
            <a:r>
              <a:rPr b="0" lang="en-IN" sz="1800" spc="-1" strike="noStrike">
                <a:latin typeface="Arial"/>
              </a:rPr>
              <a:t>t</a:t>
            </a:r>
            <a:r>
              <a:rPr b="0" lang="en-IN" sz="1800" spc="-1" strike="noStrike">
                <a:latin typeface="Arial"/>
              </a:rPr>
              <a:t>e</a:t>
            </a:r>
            <a:r>
              <a:rPr b="0" lang="en-IN" sz="1800" spc="-1" strike="noStrike">
                <a:latin typeface="Arial"/>
              </a:rPr>
              <a:t>s </a:t>
            </a:r>
            <a:r>
              <a:rPr b="0" lang="en-IN" sz="1800" spc="-1" strike="noStrike">
                <a:latin typeface="Arial"/>
              </a:rPr>
              <a:t>a</a:t>
            </a:r>
            <a:r>
              <a:rPr b="0" lang="en-IN" sz="1800" spc="-1" strike="noStrike">
                <a:latin typeface="Arial"/>
              </a:rPr>
              <a:t>c</a:t>
            </a:r>
            <a:r>
              <a:rPr b="0" lang="en-IN" sz="1800" spc="-1" strike="noStrike">
                <a:latin typeface="Arial"/>
              </a:rPr>
              <a:t>c</a:t>
            </a:r>
            <a:r>
              <a:rPr b="0" lang="en-IN" sz="1800" spc="-1" strike="noStrike">
                <a:latin typeface="Arial"/>
              </a:rPr>
              <a:t>e</a:t>
            </a:r>
            <a:r>
              <a:rPr b="0" lang="en-IN" sz="1800" spc="-1" strike="noStrike">
                <a:latin typeface="Arial"/>
              </a:rPr>
              <a:t>s</a:t>
            </a:r>
            <a:r>
              <a:rPr b="0" lang="en-IN" sz="1800" spc="-1" strike="noStrike">
                <a:latin typeface="Arial"/>
              </a:rPr>
              <a:t>s/ </a:t>
            </a:r>
            <a:r>
              <a:rPr b="0" lang="en-IN" sz="1800" spc="-1" strike="noStrike">
                <a:latin typeface="Arial"/>
              </a:rPr>
              <a:t>d</a:t>
            </a:r>
            <a:r>
              <a:rPr b="0" lang="en-IN" sz="1800" spc="-1" strike="noStrike">
                <a:latin typeface="Arial"/>
              </a:rPr>
              <a:t>o</a:t>
            </a:r>
            <a:r>
              <a:rPr b="0" lang="en-IN" sz="1800" spc="-1" strike="noStrike">
                <a:latin typeface="Arial"/>
              </a:rPr>
              <a:t>w</a:t>
            </a:r>
            <a:r>
              <a:rPr b="0" lang="en-IN" sz="1800" spc="-1" strike="noStrike">
                <a:latin typeface="Arial"/>
              </a:rPr>
              <a:t>n</a:t>
            </a:r>
            <a:r>
              <a:rPr b="0" lang="en-IN" sz="1800" spc="-1" strike="noStrike">
                <a:latin typeface="Arial"/>
              </a:rPr>
              <a:t>l</a:t>
            </a:r>
            <a:r>
              <a:rPr b="0" lang="en-IN" sz="1800" spc="-1" strike="noStrike">
                <a:latin typeface="Arial"/>
              </a:rPr>
              <a:t>o</a:t>
            </a:r>
            <a:r>
              <a:rPr b="0" lang="en-IN" sz="1800" spc="-1" strike="noStrike">
                <a:latin typeface="Arial"/>
              </a:rPr>
              <a:t>a</a:t>
            </a:r>
            <a:r>
              <a:rPr b="0" lang="en-IN" sz="1800" spc="-1" strike="noStrike">
                <a:latin typeface="Arial"/>
              </a:rPr>
              <a:t>d</a:t>
            </a:r>
            <a:endParaRPr b="0" lang="en-IN" sz="1800" spc="-1" strike="noStrike">
              <a:latin typeface="Arial"/>
            </a:endParaRPr>
          </a:p>
        </p:txBody>
      </p:sp>
      <p:sp>
        <p:nvSpPr>
          <p:cNvPr id="115" name=""/>
          <p:cNvSpPr/>
          <p:nvPr/>
        </p:nvSpPr>
        <p:spPr>
          <a:xfrm>
            <a:off x="4428000" y="2520000"/>
            <a:ext cx="540000" cy="0"/>
          </a:xfrm>
          <a:prstGeom prst="line">
            <a:avLst/>
          </a:prstGeom>
          <a:ln w="0">
            <a:solidFill>
              <a:srgbClr val="000000"/>
            </a:solidFill>
            <a:tailEnd len="med" type="triangle" w="med"/>
          </a:ln>
        </p:spPr>
        <p:style>
          <a:lnRef idx="0"/>
          <a:fillRef idx="0"/>
          <a:effectRef idx="0"/>
          <a:fontRef idx="minor"/>
        </p:style>
      </p:sp>
      <p:sp>
        <p:nvSpPr>
          <p:cNvPr id="116" name=""/>
          <p:cNvSpPr/>
          <p:nvPr/>
        </p:nvSpPr>
        <p:spPr>
          <a:xfrm>
            <a:off x="6768000" y="2520000"/>
            <a:ext cx="432000" cy="0"/>
          </a:xfrm>
          <a:prstGeom prst="line">
            <a:avLst/>
          </a:prstGeom>
          <a:ln w="0">
            <a:solidFill>
              <a:srgbClr val="000000"/>
            </a:solidFill>
            <a:tailEnd len="med" type="triangle" w="med"/>
          </a:ln>
        </p:spPr>
        <p:style>
          <a:lnRef idx="0"/>
          <a:fillRef idx="0"/>
          <a:effectRef idx="0"/>
          <a:fontRef idx="minor"/>
        </p:style>
      </p:sp>
      <p:sp>
        <p:nvSpPr>
          <p:cNvPr id="117" name=""/>
          <p:cNvSpPr/>
          <p:nvPr/>
        </p:nvSpPr>
        <p:spPr>
          <a:xfrm>
            <a:off x="2088000" y="2520000"/>
            <a:ext cx="540000" cy="0"/>
          </a:xfrm>
          <a:prstGeom prst="line">
            <a:avLst/>
          </a:prstGeom>
          <a:ln w="0">
            <a:solidFill>
              <a:srgbClr val="000000"/>
            </a:solidFill>
            <a:tailEnd len="med" type="triangle" w="med"/>
          </a:ln>
        </p:spPr>
        <p:style>
          <a:lnRef idx="0"/>
          <a:fillRef idx="0"/>
          <a:effectRef idx="0"/>
          <a:fontRef idx="minor"/>
        </p:style>
      </p:sp>
      <p:sp>
        <p:nvSpPr>
          <p:cNvPr id="118" name=""/>
          <p:cNvSpPr/>
          <p:nvPr/>
        </p:nvSpPr>
        <p:spPr>
          <a:xfrm>
            <a:off x="2340000" y="4320000"/>
            <a:ext cx="540000" cy="0"/>
          </a:xfrm>
          <a:prstGeom prst="line">
            <a:avLst/>
          </a:prstGeom>
          <a:ln w="0">
            <a:solidFill>
              <a:srgbClr val="000000"/>
            </a:solidFill>
            <a:tailEnd len="med" type="triangle" w="med"/>
          </a:ln>
        </p:spPr>
        <p:style>
          <a:lnRef idx="0"/>
          <a:fillRef idx="0"/>
          <a:effectRef idx="0"/>
          <a:fontRef idx="minor"/>
        </p:style>
      </p:sp>
      <p:sp>
        <p:nvSpPr>
          <p:cNvPr id="119" name=""/>
          <p:cNvSpPr/>
          <p:nvPr/>
        </p:nvSpPr>
        <p:spPr>
          <a:xfrm>
            <a:off x="5040000" y="4500000"/>
            <a:ext cx="360000" cy="0"/>
          </a:xfrm>
          <a:prstGeom prst="line">
            <a:avLst/>
          </a:prstGeom>
          <a:ln w="0">
            <a:solidFill>
              <a:srgbClr val="000000"/>
            </a:solidFill>
            <a:tailEnd len="med" type="triangle" w="med"/>
          </a:ln>
        </p:spPr>
        <p:style>
          <a:lnRef idx="0"/>
          <a:fillRef idx="0"/>
          <a:effectRef idx="0"/>
          <a:fontRef idx="minor"/>
        </p:style>
      </p:sp>
      <p:sp>
        <p:nvSpPr>
          <p:cNvPr id="120" name=""/>
          <p:cNvSpPr/>
          <p:nvPr/>
        </p:nvSpPr>
        <p:spPr>
          <a:xfrm>
            <a:off x="5400000" y="3780000"/>
            <a:ext cx="1620000" cy="144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Admin will click the submit button to upload the notes</a:t>
            </a:r>
            <a:endParaRPr b="0" lang="en-IN" sz="1800" spc="-1" strike="noStrike">
              <a:latin typeface="Arial"/>
            </a:endParaRPr>
          </a:p>
        </p:txBody>
      </p:sp>
      <p:sp>
        <p:nvSpPr>
          <p:cNvPr id="121" name=""/>
          <p:cNvSpPr/>
          <p:nvPr/>
        </p:nvSpPr>
        <p:spPr>
          <a:xfrm>
            <a:off x="5400000" y="3780000"/>
            <a:ext cx="1620000" cy="144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Admin will click the submit button to upload the notes</a:t>
            </a:r>
            <a:endParaRPr b="0" lang="en-IN" sz="1800" spc="-1" strike="noStrike">
              <a:latin typeface="Arial"/>
            </a:endParaRPr>
          </a:p>
        </p:txBody>
      </p:sp>
      <p:sp>
        <p:nvSpPr>
          <p:cNvPr id="122" name=""/>
          <p:cNvSpPr/>
          <p:nvPr/>
        </p:nvSpPr>
        <p:spPr>
          <a:xfrm>
            <a:off x="5400000" y="3780000"/>
            <a:ext cx="1620000" cy="144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Admin will click the submit button to upload the notes</a:t>
            </a:r>
            <a:endParaRPr b="0" lang="en-IN" sz="1800" spc="-1" strike="noStrike">
              <a:latin typeface="Arial"/>
            </a:endParaRPr>
          </a:p>
        </p:txBody>
      </p:sp>
      <p:sp>
        <p:nvSpPr>
          <p:cNvPr id="123" name=""/>
          <p:cNvSpPr/>
          <p:nvPr/>
        </p:nvSpPr>
        <p:spPr>
          <a:xfrm>
            <a:off x="7200000" y="3780000"/>
            <a:ext cx="1620000" cy="1440000"/>
          </a:xfrm>
          <a:prstGeom prst="rect">
            <a:avLst/>
          </a:prstGeom>
          <a:solidFill>
            <a:srgbClr val="ffffff"/>
          </a:solidFill>
          <a:ln w="0">
            <a:solidFill>
              <a:srgbClr val="000000"/>
            </a:solidFill>
          </a:ln>
        </p:spPr>
        <p:style>
          <a:lnRef idx="0"/>
          <a:fillRef idx="0"/>
          <a:effectRef idx="0"/>
          <a:fontRef idx="minor"/>
        </p:style>
        <p:txBody>
          <a:bodyPr lIns="90000" rIns="90000" tIns="45000" bIns="45000" anchor="ctr">
            <a:noAutofit/>
          </a:bodyPr>
          <a:p>
            <a:pPr algn="ctr">
              <a:buNone/>
            </a:pPr>
            <a:r>
              <a:rPr b="0" lang="en-IN" sz="1800" spc="-1" strike="noStrike">
                <a:latin typeface="Arial"/>
              </a:rPr>
              <a:t>Notes get uploaded</a:t>
            </a:r>
            <a:endParaRPr b="0" lang="en-IN" sz="1800" spc="-1" strike="noStrike">
              <a:latin typeface="Arial"/>
            </a:endParaRPr>
          </a:p>
        </p:txBody>
      </p:sp>
      <p:sp>
        <p:nvSpPr>
          <p:cNvPr id="124" name=""/>
          <p:cNvSpPr/>
          <p:nvPr/>
        </p:nvSpPr>
        <p:spPr>
          <a:xfrm>
            <a:off x="7020000" y="4500000"/>
            <a:ext cx="180000" cy="0"/>
          </a:xfrm>
          <a:prstGeom prst="line">
            <a:avLst/>
          </a:prstGeom>
          <a:ln w="0">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685800" y="228600"/>
            <a:ext cx="8076960" cy="1142640"/>
          </a:xfrm>
          <a:prstGeom prst="rect">
            <a:avLst/>
          </a:prstGeom>
          <a:noFill/>
          <a:ln w="0">
            <a:noFill/>
          </a:ln>
        </p:spPr>
        <p:txBody>
          <a:bodyPr lIns="90000" rIns="90000" tIns="45000" bIns="91440" anchor="ctr">
            <a:noAutofit/>
          </a:bodyPr>
          <a:p>
            <a:pPr algn="ctr">
              <a:lnSpc>
                <a:spcPct val="100000"/>
              </a:lnSpc>
              <a:buNone/>
            </a:pPr>
            <a:r>
              <a:rPr b="0" lang="en-US" sz="5400" spc="-1" strike="noStrike">
                <a:solidFill>
                  <a:srgbClr val="000000"/>
                </a:solidFill>
                <a:latin typeface="Times New Roman"/>
              </a:rPr>
              <a:t>UseCase Diagram</a:t>
            </a:r>
            <a:endParaRPr b="0" lang="en-US" sz="5400" spc="-1" strike="noStrike">
              <a:solidFill>
                <a:srgbClr val="000000"/>
              </a:solidFill>
              <a:latin typeface="Perpetua"/>
            </a:endParaRPr>
          </a:p>
        </p:txBody>
      </p:sp>
      <p:sp>
        <p:nvSpPr>
          <p:cNvPr id="126" name="Rectangle 2"/>
          <p:cNvSpPr/>
          <p:nvPr/>
        </p:nvSpPr>
        <p:spPr>
          <a:xfrm>
            <a:off x="2623680" y="1478520"/>
            <a:ext cx="4304880" cy="4952520"/>
          </a:xfrm>
          <a:prstGeom prst="rect">
            <a:avLst/>
          </a:prstGeom>
          <a:noFill/>
          <a:ln>
            <a:solidFill>
              <a:srgbClr val="000000"/>
            </a:solidFill>
            <a:round/>
          </a:ln>
        </p:spPr>
        <p:style>
          <a:lnRef idx="2">
            <a:schemeClr val="dk1"/>
          </a:lnRef>
          <a:fillRef idx="1">
            <a:schemeClr val="lt1"/>
          </a:fillRef>
          <a:effectRef idx="0">
            <a:schemeClr val="dk1"/>
          </a:effectRef>
          <a:fontRef idx="minor"/>
        </p:style>
      </p:sp>
      <p:sp>
        <p:nvSpPr>
          <p:cNvPr id="127" name="Oval 3"/>
          <p:cNvSpPr/>
          <p:nvPr/>
        </p:nvSpPr>
        <p:spPr>
          <a:xfrm>
            <a:off x="7924680" y="2743200"/>
            <a:ext cx="609120" cy="609120"/>
          </a:xfrm>
          <a:prstGeom prst="ellipse">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28" name="Straight Connector 7"/>
          <p:cNvSpPr/>
          <p:nvPr/>
        </p:nvSpPr>
        <p:spPr>
          <a:xfrm>
            <a:off x="8229600" y="3352680"/>
            <a:ext cx="360" cy="99072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129" name="Straight Connector 12"/>
          <p:cNvSpPr/>
          <p:nvPr/>
        </p:nvSpPr>
        <p:spPr>
          <a:xfrm>
            <a:off x="7772400" y="4343400"/>
            <a:ext cx="91440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pic>
        <p:nvPicPr>
          <p:cNvPr id="130" name="Picture 14" descr=""/>
          <p:cNvPicPr/>
          <p:nvPr/>
        </p:nvPicPr>
        <p:blipFill>
          <a:blip r:embed="rId1"/>
          <a:stretch/>
        </p:blipFill>
        <p:spPr>
          <a:xfrm>
            <a:off x="772920" y="2842560"/>
            <a:ext cx="621360" cy="1615320"/>
          </a:xfrm>
          <a:prstGeom prst="rect">
            <a:avLst/>
          </a:prstGeom>
          <a:ln w="0">
            <a:noFill/>
          </a:ln>
        </p:spPr>
      </p:pic>
      <p:sp>
        <p:nvSpPr>
          <p:cNvPr id="131" name="Straight Connector 28"/>
          <p:cNvSpPr/>
          <p:nvPr/>
        </p:nvSpPr>
        <p:spPr>
          <a:xfrm>
            <a:off x="626400" y="4458240"/>
            <a:ext cx="914400" cy="360"/>
          </a:xfrm>
          <a:prstGeom prst="line">
            <a:avLst/>
          </a:prstGeom>
          <a:ln>
            <a:solidFill>
              <a:srgbClr val="000000"/>
            </a:solidFill>
            <a:round/>
          </a:ln>
        </p:spPr>
        <p:style>
          <a:lnRef idx="1">
            <a:schemeClr val="accent1"/>
          </a:lnRef>
          <a:fillRef idx="0">
            <a:schemeClr val="accent1"/>
          </a:fillRef>
          <a:effectRef idx="0">
            <a:schemeClr val="accent1"/>
          </a:effectRef>
          <a:fontRef idx="minor"/>
        </p:style>
      </p:sp>
      <p:sp>
        <p:nvSpPr>
          <p:cNvPr id="132" name="Oval 20"/>
          <p:cNvSpPr/>
          <p:nvPr/>
        </p:nvSpPr>
        <p:spPr>
          <a:xfrm>
            <a:off x="3814200" y="1506600"/>
            <a:ext cx="1676160" cy="781560"/>
          </a:xfrm>
          <a:prstGeom prst="ellipse">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3" name="Oval 33"/>
          <p:cNvSpPr/>
          <p:nvPr/>
        </p:nvSpPr>
        <p:spPr>
          <a:xfrm>
            <a:off x="5403240" y="3969000"/>
            <a:ext cx="1491840" cy="781560"/>
          </a:xfrm>
          <a:prstGeom prst="ellipse">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4" name="Oval 34"/>
          <p:cNvSpPr/>
          <p:nvPr/>
        </p:nvSpPr>
        <p:spPr>
          <a:xfrm>
            <a:off x="3809520" y="5559840"/>
            <a:ext cx="1676160" cy="781560"/>
          </a:xfrm>
          <a:prstGeom prst="ellipse">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5" name="Oval 36"/>
          <p:cNvSpPr/>
          <p:nvPr/>
        </p:nvSpPr>
        <p:spPr>
          <a:xfrm>
            <a:off x="3809520" y="4575960"/>
            <a:ext cx="1676160" cy="781560"/>
          </a:xfrm>
          <a:prstGeom prst="ellipse">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6" name="Oval 38"/>
          <p:cNvSpPr/>
          <p:nvPr/>
        </p:nvSpPr>
        <p:spPr>
          <a:xfrm>
            <a:off x="3814200" y="2466360"/>
            <a:ext cx="1676160" cy="781560"/>
          </a:xfrm>
          <a:prstGeom prst="ellipse">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7" name="Oval 42"/>
          <p:cNvSpPr/>
          <p:nvPr/>
        </p:nvSpPr>
        <p:spPr>
          <a:xfrm>
            <a:off x="3809520" y="3533400"/>
            <a:ext cx="1676160" cy="781560"/>
          </a:xfrm>
          <a:prstGeom prst="ellipse">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sp>
      <p:sp>
        <p:nvSpPr>
          <p:cNvPr id="138" name="TextBox 21"/>
          <p:cNvSpPr/>
          <p:nvPr/>
        </p:nvSpPr>
        <p:spPr>
          <a:xfrm>
            <a:off x="3855240" y="1706400"/>
            <a:ext cx="1594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Times New Roman"/>
              </a:rPr>
              <a:t>Visit Website</a:t>
            </a:r>
            <a:endParaRPr b="0" lang="en-IN" sz="1800" spc="-1" strike="noStrike">
              <a:latin typeface="Arial"/>
            </a:endParaRPr>
          </a:p>
        </p:txBody>
      </p:sp>
      <p:sp>
        <p:nvSpPr>
          <p:cNvPr id="139" name="TextBox 44"/>
          <p:cNvSpPr/>
          <p:nvPr/>
        </p:nvSpPr>
        <p:spPr>
          <a:xfrm>
            <a:off x="4203720" y="2671200"/>
            <a:ext cx="97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Register</a:t>
            </a:r>
            <a:endParaRPr b="0" lang="en-IN" sz="1800" spc="-1" strike="noStrike">
              <a:latin typeface="Arial"/>
            </a:endParaRPr>
          </a:p>
        </p:txBody>
      </p:sp>
      <p:sp>
        <p:nvSpPr>
          <p:cNvPr id="140" name="TextBox 46"/>
          <p:cNvSpPr/>
          <p:nvPr/>
        </p:nvSpPr>
        <p:spPr>
          <a:xfrm>
            <a:off x="4120920" y="3718080"/>
            <a:ext cx="10587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en-US" sz="1800" spc="-1" strike="noStrike">
                <a:solidFill>
                  <a:srgbClr val="000000"/>
                </a:solidFill>
                <a:latin typeface="Times New Roman"/>
              </a:rPr>
              <a:t>Login</a:t>
            </a:r>
            <a:endParaRPr b="0" lang="en-IN" sz="1800" spc="-1" strike="noStrike">
              <a:latin typeface="Arial"/>
            </a:endParaRPr>
          </a:p>
        </p:txBody>
      </p:sp>
      <p:sp>
        <p:nvSpPr>
          <p:cNvPr id="141" name="TextBox 48"/>
          <p:cNvSpPr/>
          <p:nvPr/>
        </p:nvSpPr>
        <p:spPr>
          <a:xfrm>
            <a:off x="3948840" y="4774320"/>
            <a:ext cx="1454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Upload Notes</a:t>
            </a:r>
            <a:endParaRPr b="0" lang="en-IN" sz="1800" spc="-1" strike="noStrike">
              <a:latin typeface="Arial"/>
            </a:endParaRPr>
          </a:p>
        </p:txBody>
      </p:sp>
      <p:sp>
        <p:nvSpPr>
          <p:cNvPr id="142" name="TextBox 49"/>
          <p:cNvSpPr/>
          <p:nvPr/>
        </p:nvSpPr>
        <p:spPr>
          <a:xfrm>
            <a:off x="4264920" y="5737320"/>
            <a:ext cx="129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Log Out</a:t>
            </a:r>
            <a:endParaRPr b="0" lang="en-IN" sz="1800" spc="-1" strike="noStrike">
              <a:latin typeface="Arial"/>
            </a:endParaRPr>
          </a:p>
        </p:txBody>
      </p:sp>
      <p:sp>
        <p:nvSpPr>
          <p:cNvPr id="143" name="TextBox 51"/>
          <p:cNvSpPr/>
          <p:nvPr/>
        </p:nvSpPr>
        <p:spPr>
          <a:xfrm>
            <a:off x="5365800" y="4176360"/>
            <a:ext cx="1634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Approve Notes</a:t>
            </a:r>
            <a:endParaRPr b="0" lang="en-IN" sz="1800" spc="-1" strike="noStrike">
              <a:latin typeface="Arial"/>
            </a:endParaRPr>
          </a:p>
        </p:txBody>
      </p:sp>
      <p:sp>
        <p:nvSpPr>
          <p:cNvPr id="144" name="Straight Arrow Connector 23"/>
          <p:cNvSpPr/>
          <p:nvPr/>
        </p:nvSpPr>
        <p:spPr>
          <a:xfrm flipV="1">
            <a:off x="1083960" y="1896480"/>
            <a:ext cx="2729880" cy="2026440"/>
          </a:xfrm>
          <a:custGeom>
            <a:avLst/>
            <a:gdLst/>
            <a:ahLst/>
            <a:rect l="l" t="t" r="r" b="b"/>
            <a:pathLst>
              <a:path w="21600" h="21600">
                <a:moveTo>
                  <a:pt x="0" y="0"/>
                </a:moveTo>
                <a:lnTo>
                  <a:pt x="21600" y="21600"/>
                </a:lnTo>
              </a:path>
            </a:pathLst>
          </a:custGeom>
          <a:noFill/>
          <a:ln>
            <a:solidFill>
              <a:srgbClr val="000000"/>
            </a:solidFill>
            <a:round/>
            <a:tailEnd len="med" type="triangle" w="med"/>
          </a:ln>
        </p:spPr>
        <p:style>
          <a:lnRef idx="1">
            <a:schemeClr val="dk1"/>
          </a:lnRef>
          <a:fillRef idx="0">
            <a:schemeClr val="dk1"/>
          </a:fillRef>
          <a:effectRef idx="0">
            <a:schemeClr val="dk1"/>
          </a:effectRef>
          <a:fontRef idx="minor"/>
        </p:style>
      </p:sp>
      <p:sp>
        <p:nvSpPr>
          <p:cNvPr id="145" name="Straight Arrow Connector 52"/>
          <p:cNvSpPr/>
          <p:nvPr/>
        </p:nvSpPr>
        <p:spPr>
          <a:xfrm flipV="1">
            <a:off x="1083960" y="2856600"/>
            <a:ext cx="2729880" cy="1042200"/>
          </a:xfrm>
          <a:custGeom>
            <a:avLst/>
            <a:gdLst/>
            <a:ahLst/>
            <a:rect l="l" t="t" r="r" b="b"/>
            <a:pathLst>
              <a:path w="21600" h="21600">
                <a:moveTo>
                  <a:pt x="0" y="0"/>
                </a:moveTo>
                <a:lnTo>
                  <a:pt x="21600" y="21600"/>
                </a:lnTo>
              </a:path>
            </a:pathLst>
          </a:custGeom>
          <a:noFill/>
          <a:ln>
            <a:solidFill>
              <a:srgbClr val="000000"/>
            </a:solidFill>
            <a:round/>
            <a:tailEnd len="med" type="triangle" w="med"/>
          </a:ln>
        </p:spPr>
        <p:style>
          <a:lnRef idx="1">
            <a:schemeClr val="dk1"/>
          </a:lnRef>
          <a:fillRef idx="0">
            <a:schemeClr val="dk1"/>
          </a:fillRef>
          <a:effectRef idx="0">
            <a:schemeClr val="dk1"/>
          </a:effectRef>
          <a:fontRef idx="minor"/>
        </p:style>
      </p:sp>
      <p:sp>
        <p:nvSpPr>
          <p:cNvPr id="146" name="Straight Arrow Connector 58"/>
          <p:cNvSpPr/>
          <p:nvPr/>
        </p:nvSpPr>
        <p:spPr>
          <a:xfrm>
            <a:off x="1083960" y="3913920"/>
            <a:ext cx="2725200" cy="10080"/>
          </a:xfrm>
          <a:custGeom>
            <a:avLst/>
            <a:gdLst/>
            <a:ahLst/>
            <a:rect l="l" t="t" r="r" b="b"/>
            <a:pathLst>
              <a:path w="21600" h="21600">
                <a:moveTo>
                  <a:pt x="0" y="0"/>
                </a:moveTo>
                <a:lnTo>
                  <a:pt x="21600" y="21600"/>
                </a:lnTo>
              </a:path>
            </a:pathLst>
          </a:custGeom>
          <a:noFill/>
          <a:ln>
            <a:solidFill>
              <a:srgbClr val="000000"/>
            </a:solidFill>
            <a:round/>
            <a:tailEnd len="med" type="triangle" w="med"/>
          </a:ln>
        </p:spPr>
        <p:style>
          <a:lnRef idx="1">
            <a:schemeClr val="dk1"/>
          </a:lnRef>
          <a:fillRef idx="0">
            <a:schemeClr val="dk1"/>
          </a:fillRef>
          <a:effectRef idx="0">
            <a:schemeClr val="dk1"/>
          </a:effectRef>
          <a:fontRef idx="minor"/>
        </p:style>
      </p:sp>
      <p:sp>
        <p:nvSpPr>
          <p:cNvPr id="147" name="Elbow Connector 62"/>
          <p:cNvSpPr/>
          <p:nvPr/>
        </p:nvSpPr>
        <p:spPr>
          <a:xfrm flipV="1">
            <a:off x="5486040" y="4750200"/>
            <a:ext cx="663120" cy="215640"/>
          </a:xfrm>
          <a:prstGeom prst="bentConnector2">
            <a:avLst/>
          </a:prstGeom>
          <a:noFill/>
          <a:ln>
            <a:solidFill>
              <a:srgbClr val="000000"/>
            </a:solidFill>
            <a:round/>
            <a:tailEnd len="med" type="triangle" w="med"/>
          </a:ln>
        </p:spPr>
        <p:style>
          <a:lnRef idx="1">
            <a:schemeClr val="dk1"/>
          </a:lnRef>
          <a:fillRef idx="0">
            <a:schemeClr val="dk1"/>
          </a:fillRef>
          <a:effectRef idx="0">
            <a:schemeClr val="dk1"/>
          </a:effectRef>
          <a:fontRef idx="minor"/>
        </p:style>
      </p:sp>
      <p:sp>
        <p:nvSpPr>
          <p:cNvPr id="148" name="Straight Arrow Connector 65"/>
          <p:cNvSpPr/>
          <p:nvPr/>
        </p:nvSpPr>
        <p:spPr>
          <a:xfrm flipH="1">
            <a:off x="6895080" y="3727440"/>
            <a:ext cx="1315800" cy="632160"/>
          </a:xfrm>
          <a:custGeom>
            <a:avLst/>
            <a:gdLst/>
            <a:ahLst/>
            <a:rect l="l" t="t" r="r" b="b"/>
            <a:pathLst>
              <a:path w="21600" h="21600">
                <a:moveTo>
                  <a:pt x="0" y="0"/>
                </a:moveTo>
                <a:lnTo>
                  <a:pt x="21600" y="21600"/>
                </a:lnTo>
              </a:path>
            </a:pathLst>
          </a:custGeom>
          <a:noFill/>
          <a:ln>
            <a:solidFill>
              <a:srgbClr val="000000"/>
            </a:solidFill>
            <a:round/>
            <a:tailEnd len="med" type="triangle" w="med"/>
          </a:ln>
        </p:spPr>
        <p:style>
          <a:lnRef idx="1">
            <a:schemeClr val="dk1"/>
          </a:lnRef>
          <a:fillRef idx="0">
            <a:schemeClr val="dk1"/>
          </a:fillRef>
          <a:effectRef idx="0">
            <a:schemeClr val="dk1"/>
          </a:effectRef>
          <a:fontRef idx="minor"/>
        </p:style>
      </p:sp>
      <p:sp>
        <p:nvSpPr>
          <p:cNvPr id="149" name="Straight Arrow Connector 67"/>
          <p:cNvSpPr/>
          <p:nvPr/>
        </p:nvSpPr>
        <p:spPr>
          <a:xfrm flipH="1">
            <a:off x="5436000" y="3753000"/>
            <a:ext cx="2792520" cy="2197440"/>
          </a:xfrm>
          <a:custGeom>
            <a:avLst/>
            <a:gdLst/>
            <a:ahLst/>
            <a:rect l="l" t="t" r="r" b="b"/>
            <a:pathLst>
              <a:path w="21600" h="21600">
                <a:moveTo>
                  <a:pt x="0" y="0"/>
                </a:moveTo>
                <a:lnTo>
                  <a:pt x="21600" y="21600"/>
                </a:lnTo>
              </a:path>
            </a:pathLst>
          </a:custGeom>
          <a:noFill/>
          <a:ln>
            <a:solidFill>
              <a:srgbClr val="000000"/>
            </a:solidFill>
            <a:round/>
            <a:tailEnd len="med" type="triangle" w="med"/>
          </a:ln>
        </p:spPr>
        <p:style>
          <a:lnRef idx="1">
            <a:schemeClr val="dk1"/>
          </a:lnRef>
          <a:fillRef idx="0">
            <a:schemeClr val="dk1"/>
          </a:fillRef>
          <a:effectRef idx="0">
            <a:schemeClr val="dk1"/>
          </a:effectRef>
          <a:fontRef idx="minor"/>
        </p:style>
      </p:sp>
      <p:sp>
        <p:nvSpPr>
          <p:cNvPr id="150" name="Straight Arrow Connector 70"/>
          <p:cNvSpPr/>
          <p:nvPr/>
        </p:nvSpPr>
        <p:spPr>
          <a:xfrm flipH="1">
            <a:off x="5485320" y="3753000"/>
            <a:ext cx="2725560" cy="171000"/>
          </a:xfrm>
          <a:custGeom>
            <a:avLst/>
            <a:gdLst/>
            <a:ahLst/>
            <a:rect l="l" t="t" r="r" b="b"/>
            <a:pathLst>
              <a:path w="21600" h="21600">
                <a:moveTo>
                  <a:pt x="0" y="0"/>
                </a:moveTo>
                <a:lnTo>
                  <a:pt x="21600" y="21600"/>
                </a:lnTo>
              </a:path>
            </a:pathLst>
          </a:custGeom>
          <a:noFill/>
          <a:ln>
            <a:solidFill>
              <a:srgbClr val="000000"/>
            </a:solidFill>
            <a:round/>
            <a:tailEnd len="med" type="triangle" w="med"/>
          </a:ln>
        </p:spPr>
        <p:style>
          <a:lnRef idx="1">
            <a:schemeClr val="dk1"/>
          </a:lnRef>
          <a:fillRef idx="0">
            <a:schemeClr val="dk1"/>
          </a:fillRef>
          <a:effectRef idx="0">
            <a:schemeClr val="dk1"/>
          </a:effectRef>
          <a:fontRef idx="minor"/>
        </p:style>
      </p:sp>
      <p:sp>
        <p:nvSpPr>
          <p:cNvPr id="151" name="TextBox 72"/>
          <p:cNvSpPr/>
          <p:nvPr/>
        </p:nvSpPr>
        <p:spPr>
          <a:xfrm>
            <a:off x="477360" y="4524480"/>
            <a:ext cx="1294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Times New Roman"/>
              </a:rPr>
              <a:t>Student</a:t>
            </a:r>
            <a:endParaRPr b="0" lang="en-IN" sz="1800" spc="-1" strike="noStrike">
              <a:latin typeface="Arial"/>
            </a:endParaRPr>
          </a:p>
        </p:txBody>
      </p:sp>
      <p:sp>
        <p:nvSpPr>
          <p:cNvPr id="152" name="TextBox 73"/>
          <p:cNvSpPr/>
          <p:nvPr/>
        </p:nvSpPr>
        <p:spPr>
          <a:xfrm>
            <a:off x="7578000" y="4524480"/>
            <a:ext cx="1294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1800" spc="-1" strike="noStrike">
                <a:solidFill>
                  <a:srgbClr val="000000"/>
                </a:solidFill>
                <a:latin typeface="Times New Roman"/>
              </a:rPr>
              <a:t>Admin</a:t>
            </a:r>
            <a:endParaRPr b="1" lang="en-IN" sz="1800" spc="-1" strike="noStrike">
              <a:latin typeface="Arial"/>
            </a:endParaRPr>
          </a:p>
        </p:txBody>
      </p:sp>
      <p:sp>
        <p:nvSpPr>
          <p:cNvPr id="153" name="Straight Arrow Connector 18"/>
          <p:cNvSpPr/>
          <p:nvPr/>
        </p:nvSpPr>
        <p:spPr>
          <a:xfrm flipH="1" flipV="1">
            <a:off x="5490720" y="2857680"/>
            <a:ext cx="2720880" cy="846000"/>
          </a:xfrm>
          <a:custGeom>
            <a:avLst/>
            <a:gdLst/>
            <a:ahLst/>
            <a:rect l="l" t="t" r="r" b="b"/>
            <a:pathLst>
              <a:path w="21600" h="21600">
                <a:moveTo>
                  <a:pt x="0" y="0"/>
                </a:moveTo>
                <a:lnTo>
                  <a:pt x="21600" y="21600"/>
                </a:lnTo>
              </a:path>
            </a:pathLst>
          </a:custGeom>
          <a:noFill/>
          <a:ln>
            <a:solidFill>
              <a:srgbClr val="000000"/>
            </a:solidFill>
            <a:round/>
            <a:tailEnd len="med" type="triangle" w="med"/>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914400" y="152280"/>
            <a:ext cx="7772040" cy="1142640"/>
          </a:xfrm>
          <a:prstGeom prst="rect">
            <a:avLst/>
          </a:prstGeom>
          <a:noFill/>
          <a:ln w="0">
            <a:noFill/>
          </a:ln>
        </p:spPr>
        <p:txBody>
          <a:bodyPr lIns="90000" rIns="90000" tIns="45000" bIns="91440" anchor="b">
            <a:normAutofit/>
          </a:bodyPr>
          <a:p>
            <a:pPr algn="ctr">
              <a:lnSpc>
                <a:spcPct val="100000"/>
              </a:lnSpc>
              <a:buNone/>
            </a:pPr>
            <a:r>
              <a:rPr b="0" lang="en-US" sz="5400" spc="-1" strike="noStrike">
                <a:solidFill>
                  <a:srgbClr val="000000"/>
                </a:solidFill>
                <a:latin typeface="Times New Roman"/>
              </a:rPr>
              <a:t>Result</a:t>
            </a:r>
            <a:endParaRPr b="0" lang="en-US" sz="5400" spc="-1" strike="noStrike">
              <a:solidFill>
                <a:srgbClr val="000000"/>
              </a:solidFill>
              <a:latin typeface="Perpetua"/>
            </a:endParaRPr>
          </a:p>
        </p:txBody>
      </p:sp>
      <p:sp>
        <p:nvSpPr>
          <p:cNvPr id="155" name="PlaceHolder 2"/>
          <p:cNvSpPr>
            <a:spLocks noGrp="1"/>
          </p:cNvSpPr>
          <p:nvPr>
            <p:ph/>
          </p:nvPr>
        </p:nvSpPr>
        <p:spPr>
          <a:xfrm>
            <a:off x="914400" y="1447920"/>
            <a:ext cx="7772040" cy="4723920"/>
          </a:xfrm>
          <a:prstGeom prst="rect">
            <a:avLst/>
          </a:prstGeom>
          <a:noFill/>
          <a:ln w="0">
            <a:noFill/>
          </a:ln>
        </p:spPr>
        <p:txBody>
          <a:bodyPr lIns="90000" rIns="90000" tIns="45000" bIns="45000" anchor="t">
            <a:normAutofit/>
          </a:bodyPr>
          <a:p>
            <a:pPr>
              <a:lnSpc>
                <a:spcPct val="100000"/>
              </a:lnSpc>
              <a:spcBef>
                <a:spcPts val="581"/>
              </a:spcBef>
              <a:buNone/>
              <a:tabLst>
                <a:tab algn="l" pos="0"/>
              </a:tabLst>
            </a:pPr>
            <a:endParaRPr b="0" lang="en-US" sz="2400" spc="-1" strike="noStrike">
              <a:solidFill>
                <a:srgbClr val="000000"/>
              </a:solidFill>
              <a:latin typeface="Perpetua"/>
            </a:endParaRPr>
          </a:p>
          <a:p>
            <a:pPr>
              <a:lnSpc>
                <a:spcPct val="100000"/>
              </a:lnSpc>
              <a:spcBef>
                <a:spcPts val="581"/>
              </a:spcBef>
              <a:buNone/>
              <a:tabLst>
                <a:tab algn="l" pos="0"/>
              </a:tabLst>
            </a:pPr>
            <a:endParaRPr b="0" lang="en-US" sz="2000" spc="-1" strike="noStrike">
              <a:solidFill>
                <a:srgbClr val="000000"/>
              </a:solidFill>
              <a:latin typeface="Perpetua"/>
            </a:endParaRPr>
          </a:p>
        </p:txBody>
      </p:sp>
      <p:pic>
        <p:nvPicPr>
          <p:cNvPr id="156" name="Picture 4" descr=""/>
          <p:cNvPicPr/>
          <p:nvPr/>
        </p:nvPicPr>
        <p:blipFill>
          <a:blip r:embed="rId1"/>
          <a:stretch/>
        </p:blipFill>
        <p:spPr>
          <a:xfrm>
            <a:off x="1036080" y="1447920"/>
            <a:ext cx="7528320" cy="3575880"/>
          </a:xfrm>
          <a:prstGeom prst="rect">
            <a:avLst/>
          </a:prstGeom>
          <a:ln w="0">
            <a:noFill/>
          </a:ln>
        </p:spPr>
      </p:pic>
      <p:sp>
        <p:nvSpPr>
          <p:cNvPr id="157" name="TextBox 6"/>
          <p:cNvSpPr/>
          <p:nvPr/>
        </p:nvSpPr>
        <p:spPr>
          <a:xfrm>
            <a:off x="1036080" y="5181480"/>
            <a:ext cx="75283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It is the home page of the proposed system which contains the uploaded notes of all the subjects of the 3rd semester of the college.</a:t>
            </a:r>
            <a:endParaRPr b="0" lang="en-IN" sz="1800" spc="-1" strike="noStrike">
              <a:latin typeface="Arial"/>
            </a:endParaRPr>
          </a:p>
          <a:p>
            <a:pPr>
              <a:lnSpc>
                <a:spcPct val="100000"/>
              </a:lnSpc>
              <a:buNone/>
            </a:pPr>
            <a:r>
              <a:rPr b="0" lang="en-US" sz="1800" spc="-1" strike="noStrike">
                <a:solidFill>
                  <a:srgbClr val="000000"/>
                </a:solidFill>
                <a:latin typeface="Times New Roman"/>
              </a:rPr>
              <a:t>Each subject are having different notes of their units or chapters uploaded by the admin.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ftr" idx="10"/>
          </p:nvPr>
        </p:nvSpPr>
        <p:spPr>
          <a:xfrm>
            <a:off x="914400" y="6172200"/>
            <a:ext cx="3962160" cy="456840"/>
          </a:xfrm>
          <a:prstGeom prst="rect">
            <a:avLst/>
          </a:prstGeom>
          <a:noFill/>
          <a:ln w="0">
            <a:noFill/>
          </a:ln>
        </p:spPr>
        <p:txBody>
          <a:bodyPr lIns="90000" rIns="90000" tIns="45000" bIns="45000" anchor="ctr">
            <a:noAutofit/>
          </a:bodyPr>
          <a:lstStyle>
            <a:lvl1pPr>
              <a:defRPr b="0" lang="en-IN" sz="2400" spc="-1" strike="noStrike">
                <a:latin typeface="Times New Roman"/>
              </a:defRPr>
            </a:lvl1pPr>
          </a:lstStyle>
          <a:p>
            <a:endParaRPr b="0" lang="en-IN" sz="2400" spc="-1" strike="noStrike">
              <a:latin typeface="Times New Roman"/>
            </a:endParaRPr>
          </a:p>
        </p:txBody>
      </p:sp>
      <p:pic>
        <p:nvPicPr>
          <p:cNvPr id="159" name="Picture 5" descr=""/>
          <p:cNvPicPr/>
          <p:nvPr/>
        </p:nvPicPr>
        <p:blipFill>
          <a:blip r:embed="rId1"/>
          <a:stretch/>
        </p:blipFill>
        <p:spPr>
          <a:xfrm>
            <a:off x="899640" y="609480"/>
            <a:ext cx="7619760" cy="4190760"/>
          </a:xfrm>
          <a:prstGeom prst="rect">
            <a:avLst/>
          </a:prstGeom>
          <a:ln w="0">
            <a:noFill/>
          </a:ln>
        </p:spPr>
      </p:pic>
      <p:sp>
        <p:nvSpPr>
          <p:cNvPr id="160" name="TextBox 7"/>
          <p:cNvSpPr/>
          <p:nvPr/>
        </p:nvSpPr>
        <p:spPr>
          <a:xfrm>
            <a:off x="899640" y="4886280"/>
            <a:ext cx="761976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This is the the notes of unit 5 which contains different sections including notes, question paper, books in the form of PDF, text, image format uploaded by the admin.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Box 7"/>
          <p:cNvSpPr/>
          <p:nvPr/>
        </p:nvSpPr>
        <p:spPr>
          <a:xfrm>
            <a:off x="1113480" y="5401440"/>
            <a:ext cx="72680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After the admin added the files, the similarity will be compared automatically that the files have any similarity in the form of the percentage with each other documents.</a:t>
            </a:r>
            <a:endParaRPr b="0" lang="en-IN" sz="1800" spc="-1" strike="noStrike">
              <a:latin typeface="Arial"/>
            </a:endParaRPr>
          </a:p>
        </p:txBody>
      </p:sp>
      <p:pic>
        <p:nvPicPr>
          <p:cNvPr id="162" name="Picture 8" descr=""/>
          <p:cNvPicPr/>
          <p:nvPr/>
        </p:nvPicPr>
        <p:blipFill>
          <a:blip r:embed="rId1"/>
          <a:stretch/>
        </p:blipFill>
        <p:spPr>
          <a:xfrm>
            <a:off x="1113480" y="317160"/>
            <a:ext cx="6781320" cy="4800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Concourse</Template>
  <TotalTime>893</TotalTime>
  <Application>LibreOffice/7.3.7.2$Linux_X86_64 LibreOffice_project/30$Build-2</Application>
  <AppVersion>15.0000</AppVersion>
  <Words>796</Words>
  <Paragraphs>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2012-01-24T13:52:50Z</dcterms:created>
  <dc:creator>Raj</dc:creator>
  <dc:description/>
  <dc:language>en-IN</dc:language>
  <cp:lastModifiedBy/>
  <dcterms:modified xsi:type="dcterms:W3CDTF">2023-01-24T10:54:27Z</dcterms:modified>
  <cp:revision>224</cp:revision>
  <dc:subject/>
  <dc:title>Title of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On-screen Show (4:3)</vt:lpwstr>
  </property>
  <property fmtid="{D5CDD505-2E9C-101B-9397-08002B2CF9AE}" pid="4" name="Slides">
    <vt:i4>12</vt:i4>
  </property>
</Properties>
</file>