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8" r:id="rId1"/>
  </p:sldMasterIdLst>
  <p:sldIdLst>
    <p:sldId id="267" r:id="rId2"/>
    <p:sldId id="257" r:id="rId3"/>
    <p:sldId id="270" r:id="rId4"/>
    <p:sldId id="271" r:id="rId5"/>
    <p:sldId id="272" r:id="rId6"/>
    <p:sldId id="273" r:id="rId7"/>
    <p:sldId id="274" r:id="rId8"/>
    <p:sldId id="269" r:id="rId9"/>
    <p:sldId id="268" r:id="rId10"/>
    <p:sldId id="266" r:id="rId1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349AB-0127-43E1-A866-378FD7857B31}" v="6" dt="2025-02-04T13:16:45.310"/>
    <p1510:client id="{9581E4AB-AE27-4C21-933E-40CF3EA26EB6}" v="25" dt="2025-02-04T13:07:09.2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a Gaikwad" userId="5006c236557d9cc0" providerId="LiveId" clId="{69E349AB-0127-43E1-A866-378FD7857B31}"/>
    <pc:docChg chg="undo custSel addSld delSld modSld sldOrd">
      <pc:chgData name="Smita Gaikwad" userId="5006c236557d9cc0" providerId="LiveId" clId="{69E349AB-0127-43E1-A866-378FD7857B31}" dt="2025-02-04T15:34:42.873" v="157" actId="255"/>
      <pc:docMkLst>
        <pc:docMk/>
      </pc:docMkLst>
      <pc:sldChg chg="del">
        <pc:chgData name="Smita Gaikwad" userId="5006c236557d9cc0" providerId="LiveId" clId="{69E349AB-0127-43E1-A866-378FD7857B31}" dt="2025-02-04T13:18:08.521" v="63" actId="2696"/>
        <pc:sldMkLst>
          <pc:docMk/>
          <pc:sldMk cId="0" sldId="258"/>
        </pc:sldMkLst>
      </pc:sldChg>
      <pc:sldChg chg="del">
        <pc:chgData name="Smita Gaikwad" userId="5006c236557d9cc0" providerId="LiveId" clId="{69E349AB-0127-43E1-A866-378FD7857B31}" dt="2025-02-04T13:18:01.937" v="62" actId="2696"/>
        <pc:sldMkLst>
          <pc:docMk/>
          <pc:sldMk cId="0" sldId="259"/>
        </pc:sldMkLst>
      </pc:sldChg>
      <pc:sldChg chg="del ord">
        <pc:chgData name="Smita Gaikwad" userId="5006c236557d9cc0" providerId="LiveId" clId="{69E349AB-0127-43E1-A866-378FD7857B31}" dt="2025-02-04T13:17:57.963" v="61" actId="2696"/>
        <pc:sldMkLst>
          <pc:docMk/>
          <pc:sldMk cId="0" sldId="260"/>
        </pc:sldMkLst>
      </pc:sldChg>
      <pc:sldChg chg="del">
        <pc:chgData name="Smita Gaikwad" userId="5006c236557d9cc0" providerId="LiveId" clId="{69E349AB-0127-43E1-A866-378FD7857B31}" dt="2025-02-04T13:17:55.309" v="60" actId="2696"/>
        <pc:sldMkLst>
          <pc:docMk/>
          <pc:sldMk cId="0" sldId="261"/>
        </pc:sldMkLst>
      </pc:sldChg>
      <pc:sldChg chg="modSp del mod">
        <pc:chgData name="Smita Gaikwad" userId="5006c236557d9cc0" providerId="LiveId" clId="{69E349AB-0127-43E1-A866-378FD7857B31}" dt="2025-02-04T13:17:51.489" v="59" actId="2696"/>
        <pc:sldMkLst>
          <pc:docMk/>
          <pc:sldMk cId="0" sldId="262"/>
        </pc:sldMkLst>
        <pc:picChg chg="mod">
          <ac:chgData name="Smita Gaikwad" userId="5006c236557d9cc0" providerId="LiveId" clId="{69E349AB-0127-43E1-A866-378FD7857B31}" dt="2025-02-04T13:17:45.590" v="58" actId="1076"/>
          <ac:picMkLst>
            <pc:docMk/>
            <pc:sldMk cId="0" sldId="262"/>
            <ac:picMk id="4" creationId="{00000000-0000-0000-0000-000000000000}"/>
          </ac:picMkLst>
        </pc:picChg>
      </pc:sldChg>
      <pc:sldChg chg="del">
        <pc:chgData name="Smita Gaikwad" userId="5006c236557d9cc0" providerId="LiveId" clId="{69E349AB-0127-43E1-A866-378FD7857B31}" dt="2025-02-04T13:17:41.400" v="56" actId="2696"/>
        <pc:sldMkLst>
          <pc:docMk/>
          <pc:sldMk cId="0" sldId="263"/>
        </pc:sldMkLst>
      </pc:sldChg>
      <pc:sldChg chg="del">
        <pc:chgData name="Smita Gaikwad" userId="5006c236557d9cc0" providerId="LiveId" clId="{69E349AB-0127-43E1-A866-378FD7857B31}" dt="2025-02-04T13:14:59.247" v="10" actId="2696"/>
        <pc:sldMkLst>
          <pc:docMk/>
          <pc:sldMk cId="0" sldId="264"/>
        </pc:sldMkLst>
      </pc:sldChg>
      <pc:sldChg chg="del">
        <pc:chgData name="Smita Gaikwad" userId="5006c236557d9cc0" providerId="LiveId" clId="{69E349AB-0127-43E1-A866-378FD7857B31}" dt="2025-02-04T13:15:02.323" v="11" actId="2696"/>
        <pc:sldMkLst>
          <pc:docMk/>
          <pc:sldMk cId="0" sldId="265"/>
        </pc:sldMkLst>
      </pc:sldChg>
      <pc:sldChg chg="addSp delSp modSp">
        <pc:chgData name="Smita Gaikwad" userId="5006c236557d9cc0" providerId="LiveId" clId="{69E349AB-0127-43E1-A866-378FD7857B31}" dt="2025-02-04T13:16:45.310" v="17" actId="14100"/>
        <pc:sldMkLst>
          <pc:docMk/>
          <pc:sldMk cId="4079363541" sldId="266"/>
        </pc:sldMkLst>
        <pc:spChg chg="del">
          <ac:chgData name="Smita Gaikwad" userId="5006c236557d9cc0" providerId="LiveId" clId="{69E349AB-0127-43E1-A866-378FD7857B31}" dt="2025-02-04T13:16:33.314" v="12"/>
          <ac:spMkLst>
            <pc:docMk/>
            <pc:sldMk cId="4079363541" sldId="266"/>
            <ac:spMk id="3" creationId="{DB9B7BD8-8D96-0A13-8DD1-F0126DE0DA0A}"/>
          </ac:spMkLst>
        </pc:spChg>
        <pc:picChg chg="add mod">
          <ac:chgData name="Smita Gaikwad" userId="5006c236557d9cc0" providerId="LiveId" clId="{69E349AB-0127-43E1-A866-378FD7857B31}" dt="2025-02-04T13:16:45.310" v="17" actId="14100"/>
          <ac:picMkLst>
            <pc:docMk/>
            <pc:sldMk cId="4079363541" sldId="266"/>
            <ac:picMk id="1026" creationId="{901DD945-98C4-5C21-1B36-97F6FCEC9AEA}"/>
          </ac:picMkLst>
        </pc:picChg>
      </pc:sldChg>
      <pc:sldChg chg="modSp mod">
        <pc:chgData name="Smita Gaikwad" userId="5006c236557d9cc0" providerId="LiveId" clId="{69E349AB-0127-43E1-A866-378FD7857B31}" dt="2025-02-04T15:34:42.873" v="157" actId="255"/>
        <pc:sldMkLst>
          <pc:docMk/>
          <pc:sldMk cId="4251615600" sldId="267"/>
        </pc:sldMkLst>
        <pc:spChg chg="mod">
          <ac:chgData name="Smita Gaikwad" userId="5006c236557d9cc0" providerId="LiveId" clId="{69E349AB-0127-43E1-A866-378FD7857B31}" dt="2025-02-04T15:34:07.985" v="149" actId="20577"/>
          <ac:spMkLst>
            <pc:docMk/>
            <pc:sldMk cId="4251615600" sldId="267"/>
            <ac:spMk id="2" creationId="{9A3C0013-1BCA-8B20-8ABB-7E4073EEFA58}"/>
          </ac:spMkLst>
        </pc:spChg>
        <pc:spChg chg="mod">
          <ac:chgData name="Smita Gaikwad" userId="5006c236557d9cc0" providerId="LiveId" clId="{69E349AB-0127-43E1-A866-378FD7857B31}" dt="2025-02-04T15:34:42.873" v="157" actId="255"/>
          <ac:spMkLst>
            <pc:docMk/>
            <pc:sldMk cId="4251615600" sldId="267"/>
            <ac:spMk id="4" creationId="{1760D0B5-BA7B-AD22-4F5B-95391A727529}"/>
          </ac:spMkLst>
        </pc:spChg>
      </pc:sldChg>
      <pc:sldChg chg="modSp mod">
        <pc:chgData name="Smita Gaikwad" userId="5006c236557d9cc0" providerId="LiveId" clId="{69E349AB-0127-43E1-A866-378FD7857B31}" dt="2025-02-04T13:17:35.782" v="55" actId="20577"/>
        <pc:sldMkLst>
          <pc:docMk/>
          <pc:sldMk cId="232802554" sldId="268"/>
        </pc:sldMkLst>
        <pc:spChg chg="mod">
          <ac:chgData name="Smita Gaikwad" userId="5006c236557d9cc0" providerId="LiveId" clId="{69E349AB-0127-43E1-A866-378FD7857B31}" dt="2025-02-04T13:17:35.782" v="55" actId="20577"/>
          <ac:spMkLst>
            <pc:docMk/>
            <pc:sldMk cId="232802554" sldId="268"/>
            <ac:spMk id="2" creationId="{941B3A8A-C955-DC97-8260-2ABE07855AA6}"/>
          </ac:spMkLst>
        </pc:spChg>
      </pc:sldChg>
      <pc:sldChg chg="modSp mod ord">
        <pc:chgData name="Smita Gaikwad" userId="5006c236557d9cc0" providerId="LiveId" clId="{69E349AB-0127-43E1-A866-378FD7857B31}" dt="2025-02-04T15:33:19.875" v="139"/>
        <pc:sldMkLst>
          <pc:docMk/>
          <pc:sldMk cId="3529415568" sldId="269"/>
        </pc:sldMkLst>
        <pc:spChg chg="mod">
          <ac:chgData name="Smita Gaikwad" userId="5006c236557d9cc0" providerId="LiveId" clId="{69E349AB-0127-43E1-A866-378FD7857B31}" dt="2025-02-04T13:17:08.774" v="32" actId="20577"/>
          <ac:spMkLst>
            <pc:docMk/>
            <pc:sldMk cId="3529415568" sldId="269"/>
            <ac:spMk id="3" creationId="{5884C10A-4656-1D40-C556-A3A52D216521}"/>
          </ac:spMkLst>
        </pc:spChg>
      </pc:sldChg>
      <pc:sldChg chg="modSp mod ord">
        <pc:chgData name="Smita Gaikwad" userId="5006c236557d9cc0" providerId="LiveId" clId="{69E349AB-0127-43E1-A866-378FD7857B31}" dt="2025-02-04T15:30:15.915" v="127" actId="14100"/>
        <pc:sldMkLst>
          <pc:docMk/>
          <pc:sldMk cId="414533809" sldId="271"/>
        </pc:sldMkLst>
        <pc:spChg chg="mod">
          <ac:chgData name="Smita Gaikwad" userId="5006c236557d9cc0" providerId="LiveId" clId="{69E349AB-0127-43E1-A866-378FD7857B31}" dt="2025-02-04T15:30:05.810" v="123" actId="27636"/>
          <ac:spMkLst>
            <pc:docMk/>
            <pc:sldMk cId="414533809" sldId="271"/>
            <ac:spMk id="2" creationId="{31D3BA9E-44D7-2069-2BA8-3C6D3E9BDD50}"/>
          </ac:spMkLst>
        </pc:spChg>
        <pc:picChg chg="mod">
          <ac:chgData name="Smita Gaikwad" userId="5006c236557d9cc0" providerId="LiveId" clId="{69E349AB-0127-43E1-A866-378FD7857B31}" dt="2025-02-04T15:30:15.915" v="127" actId="14100"/>
          <ac:picMkLst>
            <pc:docMk/>
            <pc:sldMk cId="414533809" sldId="271"/>
            <ac:picMk id="5" creationId="{583856AE-4520-5577-8FCC-33107F3C8891}"/>
          </ac:picMkLst>
        </pc:picChg>
      </pc:sldChg>
      <pc:sldChg chg="addSp delSp modSp new mod">
        <pc:chgData name="Smita Gaikwad" userId="5006c236557d9cc0" providerId="LiveId" clId="{69E349AB-0127-43E1-A866-378FD7857B31}" dt="2025-02-04T15:29:17.634" v="105" actId="14100"/>
        <pc:sldMkLst>
          <pc:docMk/>
          <pc:sldMk cId="1112197709" sldId="272"/>
        </pc:sldMkLst>
        <pc:spChg chg="mod">
          <ac:chgData name="Smita Gaikwad" userId="5006c236557d9cc0" providerId="LiveId" clId="{69E349AB-0127-43E1-A866-378FD7857B31}" dt="2025-02-04T15:29:17.634" v="105" actId="14100"/>
          <ac:spMkLst>
            <pc:docMk/>
            <pc:sldMk cId="1112197709" sldId="272"/>
            <ac:spMk id="2" creationId="{285AABF0-D34E-002E-4859-B9573401043F}"/>
          </ac:spMkLst>
        </pc:spChg>
        <pc:spChg chg="del">
          <ac:chgData name="Smita Gaikwad" userId="5006c236557d9cc0" providerId="LiveId" clId="{69E349AB-0127-43E1-A866-378FD7857B31}" dt="2025-02-04T15:27:23.432" v="67" actId="22"/>
          <ac:spMkLst>
            <pc:docMk/>
            <pc:sldMk cId="1112197709" sldId="272"/>
            <ac:spMk id="3" creationId="{79B6EF78-8C2F-865A-6B9F-E34B53A2D3A2}"/>
          </ac:spMkLst>
        </pc:spChg>
        <pc:picChg chg="add mod ord">
          <ac:chgData name="Smita Gaikwad" userId="5006c236557d9cc0" providerId="LiveId" clId="{69E349AB-0127-43E1-A866-378FD7857B31}" dt="2025-02-04T15:29:10.631" v="102" actId="1076"/>
          <ac:picMkLst>
            <pc:docMk/>
            <pc:sldMk cId="1112197709" sldId="272"/>
            <ac:picMk id="5" creationId="{53609AA3-8CFA-3B45-4AF8-BD28F2F1D826}"/>
          </ac:picMkLst>
        </pc:picChg>
      </pc:sldChg>
      <pc:sldChg chg="addSp delSp modSp new mod">
        <pc:chgData name="Smita Gaikwad" userId="5006c236557d9cc0" providerId="LiveId" clId="{69E349AB-0127-43E1-A866-378FD7857B31}" dt="2025-02-04T15:32:34.973" v="135" actId="20577"/>
        <pc:sldMkLst>
          <pc:docMk/>
          <pc:sldMk cId="3518907945" sldId="273"/>
        </pc:sldMkLst>
        <pc:spChg chg="mod">
          <ac:chgData name="Smita Gaikwad" userId="5006c236557d9cc0" providerId="LiveId" clId="{69E349AB-0127-43E1-A866-378FD7857B31}" dt="2025-02-04T15:32:34.973" v="135" actId="20577"/>
          <ac:spMkLst>
            <pc:docMk/>
            <pc:sldMk cId="3518907945" sldId="273"/>
            <ac:spMk id="2" creationId="{B1A392F5-B778-BE4C-6B84-78A0B732A87B}"/>
          </ac:spMkLst>
        </pc:spChg>
        <pc:spChg chg="del">
          <ac:chgData name="Smita Gaikwad" userId="5006c236557d9cc0" providerId="LiveId" clId="{69E349AB-0127-43E1-A866-378FD7857B31}" dt="2025-02-04T15:31:45" v="129" actId="22"/>
          <ac:spMkLst>
            <pc:docMk/>
            <pc:sldMk cId="3518907945" sldId="273"/>
            <ac:spMk id="3" creationId="{5A61C03B-392C-2D18-2BAC-AFB1A601E201}"/>
          </ac:spMkLst>
        </pc:spChg>
        <pc:picChg chg="add mod ord">
          <ac:chgData name="Smita Gaikwad" userId="5006c236557d9cc0" providerId="LiveId" clId="{69E349AB-0127-43E1-A866-378FD7857B31}" dt="2025-02-04T15:31:53.602" v="133" actId="14100"/>
          <ac:picMkLst>
            <pc:docMk/>
            <pc:sldMk cId="3518907945" sldId="273"/>
            <ac:picMk id="5" creationId="{A8BD237D-C322-9C7A-8B1E-47221C33CF76}"/>
          </ac:picMkLst>
        </pc:picChg>
      </pc:sldChg>
      <pc:sldChg chg="new">
        <pc:chgData name="Smita Gaikwad" userId="5006c236557d9cc0" providerId="LiveId" clId="{69E349AB-0127-43E1-A866-378FD7857B31}" dt="2025-02-04T15:28:06.803" v="91" actId="680"/>
        <pc:sldMkLst>
          <pc:docMk/>
          <pc:sldMk cId="2012100488" sldId="274"/>
        </pc:sldMkLst>
      </pc:sldChg>
    </pc:docChg>
  </pc:docChgLst>
  <pc:docChgLst>
    <pc:chgData name="Tallapragada, Mohan" userId="4944b131-e5bf-4343-bb80-a58175e245d3" providerId="ADAL" clId="{ACA01254-E322-4CC3-B12B-5BE06A5341F5}"/>
    <pc:docChg chg="custSel modSld">
      <pc:chgData name="Tallapragada, Mohan" userId="4944b131-e5bf-4343-bb80-a58175e245d3" providerId="ADAL" clId="{ACA01254-E322-4CC3-B12B-5BE06A5341F5}" dt="2025-02-04T16:20:37.420" v="32" actId="207"/>
      <pc:docMkLst>
        <pc:docMk/>
      </pc:docMkLst>
      <pc:sldChg chg="modSp mod">
        <pc:chgData name="Tallapragada, Mohan" userId="4944b131-e5bf-4343-bb80-a58175e245d3" providerId="ADAL" clId="{ACA01254-E322-4CC3-B12B-5BE06A5341F5}" dt="2025-02-04T16:20:37.420" v="32" actId="207"/>
        <pc:sldMkLst>
          <pc:docMk/>
          <pc:sldMk cId="2012100488" sldId="274"/>
        </pc:sldMkLst>
        <pc:spChg chg="mod">
          <ac:chgData name="Tallapragada, Mohan" userId="4944b131-e5bf-4343-bb80-a58175e245d3" providerId="ADAL" clId="{ACA01254-E322-4CC3-B12B-5BE06A5341F5}" dt="2025-02-04T15:57:33.073" v="25" actId="20577"/>
          <ac:spMkLst>
            <pc:docMk/>
            <pc:sldMk cId="2012100488" sldId="274"/>
            <ac:spMk id="2" creationId="{14BFACD9-804C-3D5A-5127-85D12BA9CF56}"/>
          </ac:spMkLst>
        </pc:spChg>
        <pc:spChg chg="mod">
          <ac:chgData name="Tallapragada, Mohan" userId="4944b131-e5bf-4343-bb80-a58175e245d3" providerId="ADAL" clId="{ACA01254-E322-4CC3-B12B-5BE06A5341F5}" dt="2025-02-04T16:20:37.420" v="32" actId="207"/>
          <ac:spMkLst>
            <pc:docMk/>
            <pc:sldMk cId="2012100488" sldId="274"/>
            <ac:spMk id="3" creationId="{C147B79E-D5EF-26F5-036D-8E1907F9C5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595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1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5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7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3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9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8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7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0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0013-1BCA-8B20-8ABB-7E4073EE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60" y="463888"/>
            <a:ext cx="8001000" cy="1108928"/>
          </a:xfrm>
        </p:spPr>
        <p:txBody>
          <a:bodyPr/>
          <a:lstStyle/>
          <a:p>
            <a:r>
              <a:rPr lang="en-US" sz="2800" b="0" dirty="0">
                <a:latin typeface="Arial MT"/>
                <a:cs typeface="Arial MT"/>
              </a:rPr>
              <a:t>Telecom</a:t>
            </a:r>
            <a:r>
              <a:rPr lang="en-US" sz="2800" b="0" spc="-105" dirty="0">
                <a:latin typeface="Arial MT"/>
                <a:cs typeface="Arial MT"/>
              </a:rPr>
              <a:t> </a:t>
            </a:r>
            <a:r>
              <a:rPr lang="en-US" sz="2800" b="0" dirty="0">
                <a:latin typeface="Arial MT"/>
                <a:cs typeface="Arial MT"/>
              </a:rPr>
              <a:t>Churn</a:t>
            </a:r>
            <a:r>
              <a:rPr lang="en-US" sz="2800" b="0" spc="-105" dirty="0">
                <a:latin typeface="Arial MT"/>
                <a:cs typeface="Arial MT"/>
              </a:rPr>
              <a:t> </a:t>
            </a:r>
            <a:r>
              <a:rPr lang="en-US" sz="2800" b="0" dirty="0">
                <a:latin typeface="Arial MT"/>
                <a:cs typeface="Arial MT"/>
              </a:rPr>
              <a:t>–</a:t>
            </a:r>
            <a:r>
              <a:rPr lang="en-US" sz="2800" b="0" spc="-135" dirty="0">
                <a:latin typeface="Arial MT"/>
                <a:cs typeface="Arial MT"/>
              </a:rPr>
              <a:t> </a:t>
            </a:r>
            <a:r>
              <a:rPr lang="en-US" sz="2800" b="0" spc="-10" dirty="0">
                <a:latin typeface="Arial MT"/>
                <a:cs typeface="Arial MT"/>
              </a:rPr>
              <a:t>Domain- </a:t>
            </a:r>
            <a:r>
              <a:rPr lang="en-US" sz="2800" b="0" dirty="0">
                <a:latin typeface="Arial MT"/>
                <a:cs typeface="Arial MT"/>
              </a:rPr>
              <a:t>Oriented</a:t>
            </a:r>
            <a:r>
              <a:rPr lang="en-US" sz="2800" b="0" spc="-140" dirty="0">
                <a:latin typeface="Arial MT"/>
                <a:cs typeface="Arial MT"/>
              </a:rPr>
              <a:t> </a:t>
            </a:r>
            <a:r>
              <a:rPr lang="en-US" sz="2800" b="0" dirty="0">
                <a:latin typeface="Arial MT"/>
                <a:cs typeface="Arial MT"/>
              </a:rPr>
              <a:t>Case</a:t>
            </a:r>
            <a:r>
              <a:rPr lang="en-US" sz="2800" b="0" spc="-180" dirty="0">
                <a:latin typeface="Arial MT"/>
                <a:cs typeface="Arial MT"/>
              </a:rPr>
              <a:t> </a:t>
            </a:r>
            <a:r>
              <a:rPr lang="en-US" sz="2800" b="0" spc="-10" dirty="0">
                <a:latin typeface="Arial MT"/>
                <a:cs typeface="Arial MT"/>
              </a:rPr>
              <a:t>Study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b="0" spc="-10" dirty="0">
                <a:latin typeface="Arial MT"/>
                <a:cs typeface="Arial MT"/>
              </a:rPr>
              <a:t>(DS-69)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0D0B5-BA7B-AD22-4F5B-95391A727529}"/>
              </a:ext>
            </a:extLst>
          </p:cNvPr>
          <p:cNvSpPr txBox="1"/>
          <p:nvPr/>
        </p:nvSpPr>
        <p:spPr>
          <a:xfrm>
            <a:off x="685800" y="1572816"/>
            <a:ext cx="8001000" cy="214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lang="en-US"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predict</a:t>
            </a: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churn</a:t>
            </a: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lang="en-US"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ninth</a:t>
            </a:r>
            <a:r>
              <a:rPr lang="en-US"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lang="en-US"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lang="en-US"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(features)</a:t>
            </a: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Arial MT"/>
                <a:cs typeface="Arial MT"/>
              </a:rPr>
              <a:t>first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three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endParaRPr lang="en-US"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b="1" dirty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                             Group</a:t>
            </a:r>
            <a:r>
              <a:rPr lang="en-US" sz="1400" b="1" spc="-10" dirty="0">
                <a:solidFill>
                  <a:srgbClr val="FFFFFF"/>
                </a:solidFill>
                <a:latin typeface="Arial"/>
                <a:cs typeface="Arial"/>
              </a:rPr>
              <a:t> Members: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lang="en-US" sz="1400" dirty="0">
                <a:latin typeface="Arial MT"/>
                <a:cs typeface="Arial"/>
              </a:rPr>
              <a:t>                                                                                                            Mohan </a:t>
            </a:r>
            <a:r>
              <a:rPr lang="en-US" sz="1400" dirty="0" err="1">
                <a:latin typeface="Arial MT"/>
                <a:cs typeface="Arial"/>
              </a:rPr>
              <a:t>Tallapragada</a:t>
            </a:r>
            <a:endParaRPr lang="en-US" sz="1400" dirty="0">
              <a:latin typeface="Arial MT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lang="en-US" sz="1400" dirty="0">
                <a:latin typeface="Arial MT"/>
                <a:cs typeface="Arial"/>
              </a:rPr>
              <a:t>                                                                                                            Smita Gaikwad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61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4EEF-5AC3-9292-21AE-698B59F5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1DD945-98C4-5C21-1B36-97F6FCEC9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65" y="463888"/>
            <a:ext cx="6151435" cy="40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3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801270"/>
            <a:ext cx="7696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2A3990"/>
                </a:solidFill>
                <a:latin typeface="Arial MT"/>
                <a:cs typeface="Arial MT"/>
              </a:rPr>
              <a:t>Problem Statement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04950"/>
            <a:ext cx="6400800" cy="941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Analyze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customer-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level data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leading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telecom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firm,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build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to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risk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churn,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indicators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churn.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45BC8-99DB-BF7F-3BD2-714F8DDF17C1}"/>
              </a:ext>
            </a:extLst>
          </p:cNvPr>
          <p:cNvSpPr txBox="1"/>
          <p:nvPr/>
        </p:nvSpPr>
        <p:spPr>
          <a:xfrm>
            <a:off x="76200" y="209550"/>
            <a:ext cx="8839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 dirty="0"/>
              <a:t>Technical Aspects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Data pre-processing techniques such as handling missing values, feature scaling, and feature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Exploratory data analysis to understand the distribution of various features and their impact on the target variable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Building and fine-tuning various classification models to predict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Evaluating model performance using various metrics such as accuracy, precision, recall, and AUC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Dealing with imbalanced classes using techniques such as oversampling, under sampling, and SMOTE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u="none" strike="noStrike" dirty="0">
              <a:effectLst/>
              <a:latin typeface="Söhne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 dirty="0"/>
              <a:t>II. Business Aspects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IN" sz="1400" b="0" i="0" u="none" strike="noStrike" dirty="0">
                <a:effectLst/>
                <a:latin typeface="Söhne"/>
              </a:rPr>
              <a:t>Understanding the key f</a:t>
            </a:r>
            <a:r>
              <a:rPr lang="en-IN" sz="1400" dirty="0">
                <a:latin typeface="Söhne"/>
              </a:rPr>
              <a:t>actors Identifying the most profitable customer segments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>
                <a:latin typeface="Söhne"/>
              </a:rPr>
              <a:t>Fa</a:t>
            </a:r>
            <a:r>
              <a:rPr lang="en-IN" sz="1400" b="0" i="0" u="none" strike="noStrike">
                <a:effectLst/>
                <a:latin typeface="Söhne"/>
              </a:rPr>
              <a:t>ctors </a:t>
            </a:r>
            <a:r>
              <a:rPr lang="en-IN" sz="1400" b="0" i="0" u="none" strike="noStrike" dirty="0">
                <a:effectLst/>
                <a:latin typeface="Söhne"/>
              </a:rPr>
              <a:t>that contribute to customer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Analysing the impact of various marketing and promotional campaigns on customer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Developing customer loyalty programs to retain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Identifying areas of improvement in customer service and support to increase customer satisfaction and reduce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Söhne"/>
              </a:rPr>
              <a:t>Understanding the competitive landscape and devising strategies to stay ahead of competitors</a:t>
            </a:r>
          </a:p>
        </p:txBody>
      </p:sp>
    </p:spTree>
    <p:extLst>
      <p:ext uri="{BB962C8B-B14F-4D97-AF65-F5344CB8AC3E}">
        <p14:creationId xmlns:p14="http://schemas.microsoft.com/office/powerpoint/2010/main" val="203285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BA9E-44D7-2069-2BA8-3C6D3E9B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3888"/>
            <a:ext cx="7675959" cy="812462"/>
          </a:xfrm>
        </p:spPr>
        <p:txBody>
          <a:bodyPr>
            <a:normAutofit fontScale="90000"/>
          </a:bodyPr>
          <a:lstStyle/>
          <a:p>
            <a:r>
              <a:rPr lang="en-US" dirty="0"/>
              <a:t>EDA -plot to Check </a:t>
            </a:r>
            <a:r>
              <a:rPr lang="en-US" dirty="0" err="1"/>
              <a:t>percetanges</a:t>
            </a:r>
            <a:r>
              <a:rPr lang="en-US" dirty="0"/>
              <a:t> of churn and non churn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856AE-4520-5577-8FCC-33107F3C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1504950"/>
            <a:ext cx="5544837" cy="2884487"/>
          </a:xfrm>
        </p:spPr>
      </p:pic>
    </p:spTree>
    <p:extLst>
      <p:ext uri="{BB962C8B-B14F-4D97-AF65-F5344CB8AC3E}">
        <p14:creationId xmlns:p14="http://schemas.microsoft.com/office/powerpoint/2010/main" val="41453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ABF0-D34E-002E-4859-B9573401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888"/>
            <a:ext cx="8153400" cy="507662"/>
          </a:xfrm>
        </p:spPr>
        <p:txBody>
          <a:bodyPr>
            <a:normAutofit/>
          </a:bodyPr>
          <a:lstStyle/>
          <a:p>
            <a:r>
              <a:rPr lang="en-US" dirty="0"/>
              <a:t>Plot to visualize average revenue per user (ARPU)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09AA3-8CFA-3B45-4AF8-BD28F2F1D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26812"/>
            <a:ext cx="6248400" cy="3352800"/>
          </a:xfrm>
        </p:spPr>
      </p:pic>
    </p:spTree>
    <p:extLst>
      <p:ext uri="{BB962C8B-B14F-4D97-AF65-F5344CB8AC3E}">
        <p14:creationId xmlns:p14="http://schemas.microsoft.com/office/powerpoint/2010/main" val="111219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92F5-B778-BE4C-6B84-78A0B732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583862"/>
          </a:xfrm>
        </p:spPr>
        <p:txBody>
          <a:bodyPr/>
          <a:lstStyle/>
          <a:p>
            <a:r>
              <a:rPr lang="en-IN" dirty="0"/>
              <a:t>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D237D-C322-9C7A-8B1E-47221C33C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76351"/>
            <a:ext cx="6248399" cy="3067050"/>
          </a:xfrm>
        </p:spPr>
      </p:pic>
    </p:spTree>
    <p:extLst>
      <p:ext uri="{BB962C8B-B14F-4D97-AF65-F5344CB8AC3E}">
        <p14:creationId xmlns:p14="http://schemas.microsoft.com/office/powerpoint/2010/main" val="351890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ACD9-804C-3D5A-5127-85D12BA9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B79E-D5EF-26F5-036D-8E1907F9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352550"/>
            <a:ext cx="7429499" cy="30480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effectLst/>
                <a:latin typeface="Courier New" panose="02070309020205020404" pitchFamily="49" charset="0"/>
              </a:rPr>
              <a:t>Last month reach amount is playing crucial indicator of Churn.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Roam outgoing, std outgoing &amp; last recharge for 8th Month  are the most important columns to predict churn..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ARPU difference is a crucial indicator for churn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customers with tenure less than 4 yrs are more likely to churn.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Max Recharge Amount is a strong feature to predict churn.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Random Forest produced the best prediction results followed by Decision tree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10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F399-2B21-300A-A509-B8B4A9AF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18" y="285750"/>
            <a:ext cx="7429499" cy="514349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C10A-4656-1D40-C556-A3A52D21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15" y="847724"/>
            <a:ext cx="8216685" cy="3448051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sz="1800" b="0" i="0" u="none" strike="noStrike" dirty="0">
                <a:effectLst/>
                <a:latin typeface="Söhne"/>
              </a:rPr>
              <a:t>Overall, the analysis provides valuable insights into the factors that lead to customer churn and offers actionable recommendations that can be used to reduce churn and improve customer retention.</a:t>
            </a:r>
            <a:r>
              <a:rPr lang="en-IN" sz="1800" dirty="0">
                <a:latin typeface="Söhne"/>
              </a:rPr>
              <a:t> </a:t>
            </a:r>
            <a:r>
              <a:rPr lang="en-IN" sz="1800" b="0" i="0" u="none" strike="noStrike" dirty="0">
                <a:effectLst/>
                <a:latin typeface="Söhne"/>
              </a:rPr>
              <a:t>The analysis also showed that the random forest classifier model performed the best in predicting churn with an accuracy of </a:t>
            </a:r>
            <a:r>
              <a:rPr lang="en-IN" dirty="0">
                <a:latin typeface="Söhne"/>
              </a:rPr>
              <a:t>----------</a:t>
            </a:r>
            <a:r>
              <a:rPr lang="en-IN" sz="1800" b="0" i="0" u="none" strike="noStrike" dirty="0">
                <a:effectLst/>
                <a:latin typeface="Söhne"/>
              </a:rPr>
              <a:t>%. The use of imbalanced data techniques such as SMOTE helped improve the performance of the model by addressing the class imbalance problem.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effectLst/>
                <a:latin typeface="Söhne"/>
              </a:rPr>
              <a:t>Provide incentives to customers who have been with the company for a longer period to encourage them to stay with the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effectLst/>
                <a:latin typeface="Söhne"/>
              </a:rPr>
              <a:t>Offer discounts or other benefits to customers who sign up for long-term contracts.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effectLst/>
                <a:latin typeface="Söhne"/>
              </a:rPr>
              <a:t>Encourage customers to use payment methods other than electronic check by providing incentives or simplifying the payment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effectLst/>
                <a:latin typeface="Söhne"/>
              </a:rPr>
              <a:t>Provide better value for money by offering packages that provide services at a lower cost for customers with high monthly charges.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4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3A8A-C955-DC97-8260-2ABE0785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0" dirty="0">
                <a:latin typeface="Arial MT"/>
                <a:cs typeface="Arial MT"/>
              </a:rPr>
              <a:t>Conclusions: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A631-8EFF-659E-C987-77A55D55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2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282</TotalTime>
  <Words>466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Courier New</vt:lpstr>
      <vt:lpstr>Söhne</vt:lpstr>
      <vt:lpstr>Tw Cen MT</vt:lpstr>
      <vt:lpstr>Circuit</vt:lpstr>
      <vt:lpstr>Telecom Churn – Domain- Oriented Case Study (DS-69)</vt:lpstr>
      <vt:lpstr>Problem Statement</vt:lpstr>
      <vt:lpstr>PowerPoint Presentation</vt:lpstr>
      <vt:lpstr>EDA -plot to Check percetanges of churn and non churn data</vt:lpstr>
      <vt:lpstr>Plot to visualize average revenue per user (ARPU)</vt:lpstr>
      <vt:lpstr>Network</vt:lpstr>
      <vt:lpstr>Conclusion</vt:lpstr>
      <vt:lpstr>RECOMMENDATIONS</vt:lpstr>
      <vt:lpstr>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Smita Gaikwad</dc:creator>
  <cp:lastModifiedBy>Tallapragada, Mohan</cp:lastModifiedBy>
  <cp:revision>2</cp:revision>
  <dcterms:created xsi:type="dcterms:W3CDTF">2025-02-04T08:36:14Z</dcterms:created>
  <dcterms:modified xsi:type="dcterms:W3CDTF">2025-02-04T16:20:37Z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2025-02-04T00:00:00Z</vt:filetime>
  </property>
  <property fmtid="{D5CDD505-2E9C-101B-9397-08002B2CF9AE}" pid="5" name="Producer">
    <vt:lpwstr>Microsoft® PowerPoint® for Microsoft 365</vt:lpwstr>
  </property>
</Properties>
</file>