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8" r:id="rId1"/>
  </p:sldMasterIdLst>
  <p:sldIdLst>
    <p:sldId id="267" r:id="rId2"/>
    <p:sldId id="257" r:id="rId3"/>
    <p:sldId id="270" r:id="rId4"/>
    <p:sldId id="271" r:id="rId5"/>
    <p:sldId id="275" r:id="rId6"/>
    <p:sldId id="274" r:id="rId7"/>
    <p:sldId id="269" r:id="rId8"/>
    <p:sldId id="266" r:id="rId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49AB-0127-43E1-A866-378FD7857B31}" v="6" dt="2025-02-04T13:16:45.310"/>
    <p1510:client id="{9581E4AB-AE27-4C21-933E-40CF3EA26EB6}" v="25" dt="2025-02-04T13:07:09.275"/>
    <p1510:client id="{ACA01254-E322-4CC3-B12B-5BE06A5341F5}" v="4" dt="2025-02-04T16:57:24.1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a Gaikwad" userId="5006c236557d9cc0" providerId="LiveId" clId="{69E349AB-0127-43E1-A866-378FD7857B31}"/>
    <pc:docChg chg="undo custSel addSld delSld modSld sldOrd">
      <pc:chgData name="Smita Gaikwad" userId="5006c236557d9cc0" providerId="LiveId" clId="{69E349AB-0127-43E1-A866-378FD7857B31}" dt="2025-02-04T15:34:42.873" v="157" actId="255"/>
      <pc:docMkLst>
        <pc:docMk/>
      </pc:docMkLst>
      <pc:sldChg chg="del">
        <pc:chgData name="Smita Gaikwad" userId="5006c236557d9cc0" providerId="LiveId" clId="{69E349AB-0127-43E1-A866-378FD7857B31}" dt="2025-02-04T13:18:08.521" v="63" actId="2696"/>
        <pc:sldMkLst>
          <pc:docMk/>
          <pc:sldMk cId="0" sldId="258"/>
        </pc:sldMkLst>
      </pc:sldChg>
      <pc:sldChg chg="del">
        <pc:chgData name="Smita Gaikwad" userId="5006c236557d9cc0" providerId="LiveId" clId="{69E349AB-0127-43E1-A866-378FD7857B31}" dt="2025-02-04T13:18:01.937" v="62" actId="2696"/>
        <pc:sldMkLst>
          <pc:docMk/>
          <pc:sldMk cId="0" sldId="259"/>
        </pc:sldMkLst>
      </pc:sldChg>
      <pc:sldChg chg="del ord">
        <pc:chgData name="Smita Gaikwad" userId="5006c236557d9cc0" providerId="LiveId" clId="{69E349AB-0127-43E1-A866-378FD7857B31}" dt="2025-02-04T13:17:57.963" v="61" actId="2696"/>
        <pc:sldMkLst>
          <pc:docMk/>
          <pc:sldMk cId="0" sldId="260"/>
        </pc:sldMkLst>
      </pc:sldChg>
      <pc:sldChg chg="del">
        <pc:chgData name="Smita Gaikwad" userId="5006c236557d9cc0" providerId="LiveId" clId="{69E349AB-0127-43E1-A866-378FD7857B31}" dt="2025-02-04T13:17:55.309" v="60" actId="2696"/>
        <pc:sldMkLst>
          <pc:docMk/>
          <pc:sldMk cId="0" sldId="261"/>
        </pc:sldMkLst>
      </pc:sldChg>
      <pc:sldChg chg="modSp del mod">
        <pc:chgData name="Smita Gaikwad" userId="5006c236557d9cc0" providerId="LiveId" clId="{69E349AB-0127-43E1-A866-378FD7857B31}" dt="2025-02-04T13:17:51.489" v="59" actId="2696"/>
        <pc:sldMkLst>
          <pc:docMk/>
          <pc:sldMk cId="0" sldId="262"/>
        </pc:sldMkLst>
        <pc:picChg chg="mod">
          <ac:chgData name="Smita Gaikwad" userId="5006c236557d9cc0" providerId="LiveId" clId="{69E349AB-0127-43E1-A866-378FD7857B31}" dt="2025-02-04T13:17:45.590" v="58" actId="1076"/>
          <ac:picMkLst>
            <pc:docMk/>
            <pc:sldMk cId="0" sldId="262"/>
            <ac:picMk id="4" creationId="{00000000-0000-0000-0000-000000000000}"/>
          </ac:picMkLst>
        </pc:picChg>
      </pc:sldChg>
      <pc:sldChg chg="del">
        <pc:chgData name="Smita Gaikwad" userId="5006c236557d9cc0" providerId="LiveId" clId="{69E349AB-0127-43E1-A866-378FD7857B31}" dt="2025-02-04T13:17:41.400" v="56" actId="2696"/>
        <pc:sldMkLst>
          <pc:docMk/>
          <pc:sldMk cId="0" sldId="263"/>
        </pc:sldMkLst>
      </pc:sldChg>
      <pc:sldChg chg="del">
        <pc:chgData name="Smita Gaikwad" userId="5006c236557d9cc0" providerId="LiveId" clId="{69E349AB-0127-43E1-A866-378FD7857B31}" dt="2025-02-04T13:14:59.247" v="10" actId="2696"/>
        <pc:sldMkLst>
          <pc:docMk/>
          <pc:sldMk cId="0" sldId="264"/>
        </pc:sldMkLst>
      </pc:sldChg>
      <pc:sldChg chg="del">
        <pc:chgData name="Smita Gaikwad" userId="5006c236557d9cc0" providerId="LiveId" clId="{69E349AB-0127-43E1-A866-378FD7857B31}" dt="2025-02-04T13:15:02.323" v="11" actId="2696"/>
        <pc:sldMkLst>
          <pc:docMk/>
          <pc:sldMk cId="0" sldId="265"/>
        </pc:sldMkLst>
      </pc:sldChg>
      <pc:sldChg chg="addSp delSp modSp">
        <pc:chgData name="Smita Gaikwad" userId="5006c236557d9cc0" providerId="LiveId" clId="{69E349AB-0127-43E1-A866-378FD7857B31}" dt="2025-02-04T13:16:45.310" v="17" actId="14100"/>
        <pc:sldMkLst>
          <pc:docMk/>
          <pc:sldMk cId="4079363541" sldId="266"/>
        </pc:sldMkLst>
        <pc:spChg chg="del">
          <ac:chgData name="Smita Gaikwad" userId="5006c236557d9cc0" providerId="LiveId" clId="{69E349AB-0127-43E1-A866-378FD7857B31}" dt="2025-02-04T13:16:33.314" v="12"/>
          <ac:spMkLst>
            <pc:docMk/>
            <pc:sldMk cId="4079363541" sldId="266"/>
            <ac:spMk id="3" creationId="{DB9B7BD8-8D96-0A13-8DD1-F0126DE0DA0A}"/>
          </ac:spMkLst>
        </pc:spChg>
        <pc:picChg chg="add mod">
          <ac:chgData name="Smita Gaikwad" userId="5006c236557d9cc0" providerId="LiveId" clId="{69E349AB-0127-43E1-A866-378FD7857B31}" dt="2025-02-04T13:16:45.310" v="17" actId="14100"/>
          <ac:picMkLst>
            <pc:docMk/>
            <pc:sldMk cId="4079363541" sldId="266"/>
            <ac:picMk id="1026" creationId="{901DD945-98C4-5C21-1B36-97F6FCEC9AEA}"/>
          </ac:picMkLst>
        </pc:picChg>
      </pc:sldChg>
      <pc:sldChg chg="modSp mod">
        <pc:chgData name="Smita Gaikwad" userId="5006c236557d9cc0" providerId="LiveId" clId="{69E349AB-0127-43E1-A866-378FD7857B31}" dt="2025-02-04T15:34:42.873" v="157" actId="255"/>
        <pc:sldMkLst>
          <pc:docMk/>
          <pc:sldMk cId="4251615600" sldId="267"/>
        </pc:sldMkLst>
        <pc:spChg chg="mod">
          <ac:chgData name="Smita Gaikwad" userId="5006c236557d9cc0" providerId="LiveId" clId="{69E349AB-0127-43E1-A866-378FD7857B31}" dt="2025-02-04T15:34:07.985" v="149" actId="20577"/>
          <ac:spMkLst>
            <pc:docMk/>
            <pc:sldMk cId="4251615600" sldId="267"/>
            <ac:spMk id="2" creationId="{9A3C0013-1BCA-8B20-8ABB-7E4073EEFA58}"/>
          </ac:spMkLst>
        </pc:spChg>
        <pc:spChg chg="mod">
          <ac:chgData name="Smita Gaikwad" userId="5006c236557d9cc0" providerId="LiveId" clId="{69E349AB-0127-43E1-A866-378FD7857B31}" dt="2025-02-04T15:34:42.873" v="157" actId="255"/>
          <ac:spMkLst>
            <pc:docMk/>
            <pc:sldMk cId="4251615600" sldId="267"/>
            <ac:spMk id="4" creationId="{1760D0B5-BA7B-AD22-4F5B-95391A727529}"/>
          </ac:spMkLst>
        </pc:spChg>
      </pc:sldChg>
      <pc:sldChg chg="modSp mod">
        <pc:chgData name="Smita Gaikwad" userId="5006c236557d9cc0" providerId="LiveId" clId="{69E349AB-0127-43E1-A866-378FD7857B31}" dt="2025-02-04T13:17:35.782" v="55" actId="20577"/>
        <pc:sldMkLst>
          <pc:docMk/>
          <pc:sldMk cId="232802554" sldId="268"/>
        </pc:sldMkLst>
        <pc:spChg chg="mod">
          <ac:chgData name="Smita Gaikwad" userId="5006c236557d9cc0" providerId="LiveId" clId="{69E349AB-0127-43E1-A866-378FD7857B31}" dt="2025-02-04T13:17:35.782" v="55" actId="20577"/>
          <ac:spMkLst>
            <pc:docMk/>
            <pc:sldMk cId="232802554" sldId="268"/>
            <ac:spMk id="2" creationId="{941B3A8A-C955-DC97-8260-2ABE07855AA6}"/>
          </ac:spMkLst>
        </pc:spChg>
      </pc:sldChg>
      <pc:sldChg chg="modSp mod ord">
        <pc:chgData name="Smita Gaikwad" userId="5006c236557d9cc0" providerId="LiveId" clId="{69E349AB-0127-43E1-A866-378FD7857B31}" dt="2025-02-04T15:33:19.875" v="139"/>
        <pc:sldMkLst>
          <pc:docMk/>
          <pc:sldMk cId="3529415568" sldId="269"/>
        </pc:sldMkLst>
        <pc:spChg chg="mod">
          <ac:chgData name="Smita Gaikwad" userId="5006c236557d9cc0" providerId="LiveId" clId="{69E349AB-0127-43E1-A866-378FD7857B31}" dt="2025-02-04T13:17:08.774" v="32" actId="20577"/>
          <ac:spMkLst>
            <pc:docMk/>
            <pc:sldMk cId="3529415568" sldId="269"/>
            <ac:spMk id="3" creationId="{5884C10A-4656-1D40-C556-A3A52D216521}"/>
          </ac:spMkLst>
        </pc:spChg>
      </pc:sldChg>
      <pc:sldChg chg="modSp mod ord">
        <pc:chgData name="Smita Gaikwad" userId="5006c236557d9cc0" providerId="LiveId" clId="{69E349AB-0127-43E1-A866-378FD7857B31}" dt="2025-02-04T15:30:15.915" v="127" actId="14100"/>
        <pc:sldMkLst>
          <pc:docMk/>
          <pc:sldMk cId="414533809" sldId="271"/>
        </pc:sldMkLst>
        <pc:spChg chg="mod">
          <ac:chgData name="Smita Gaikwad" userId="5006c236557d9cc0" providerId="LiveId" clId="{69E349AB-0127-43E1-A866-378FD7857B31}" dt="2025-02-04T15:30:05.810" v="123" actId="27636"/>
          <ac:spMkLst>
            <pc:docMk/>
            <pc:sldMk cId="414533809" sldId="271"/>
            <ac:spMk id="2" creationId="{31D3BA9E-44D7-2069-2BA8-3C6D3E9BDD50}"/>
          </ac:spMkLst>
        </pc:spChg>
        <pc:picChg chg="mod">
          <ac:chgData name="Smita Gaikwad" userId="5006c236557d9cc0" providerId="LiveId" clId="{69E349AB-0127-43E1-A866-378FD7857B31}" dt="2025-02-04T15:30:15.915" v="127" actId="14100"/>
          <ac:picMkLst>
            <pc:docMk/>
            <pc:sldMk cId="414533809" sldId="271"/>
            <ac:picMk id="5" creationId="{583856AE-4520-5577-8FCC-33107F3C8891}"/>
          </ac:picMkLst>
        </pc:picChg>
      </pc:sldChg>
      <pc:sldChg chg="addSp delSp modSp new mod">
        <pc:chgData name="Smita Gaikwad" userId="5006c236557d9cc0" providerId="LiveId" clId="{69E349AB-0127-43E1-A866-378FD7857B31}" dt="2025-02-04T15:29:17.634" v="105" actId="14100"/>
        <pc:sldMkLst>
          <pc:docMk/>
          <pc:sldMk cId="1112197709" sldId="272"/>
        </pc:sldMkLst>
        <pc:spChg chg="mod">
          <ac:chgData name="Smita Gaikwad" userId="5006c236557d9cc0" providerId="LiveId" clId="{69E349AB-0127-43E1-A866-378FD7857B31}" dt="2025-02-04T15:29:17.634" v="105" actId="14100"/>
          <ac:spMkLst>
            <pc:docMk/>
            <pc:sldMk cId="1112197709" sldId="272"/>
            <ac:spMk id="2" creationId="{285AABF0-D34E-002E-4859-B9573401043F}"/>
          </ac:spMkLst>
        </pc:spChg>
        <pc:spChg chg="del">
          <ac:chgData name="Smita Gaikwad" userId="5006c236557d9cc0" providerId="LiveId" clId="{69E349AB-0127-43E1-A866-378FD7857B31}" dt="2025-02-04T15:27:23.432" v="67" actId="22"/>
          <ac:spMkLst>
            <pc:docMk/>
            <pc:sldMk cId="1112197709" sldId="272"/>
            <ac:spMk id="3" creationId="{79B6EF78-8C2F-865A-6B9F-E34B53A2D3A2}"/>
          </ac:spMkLst>
        </pc:spChg>
        <pc:picChg chg="add mod ord">
          <ac:chgData name="Smita Gaikwad" userId="5006c236557d9cc0" providerId="LiveId" clId="{69E349AB-0127-43E1-A866-378FD7857B31}" dt="2025-02-04T15:29:10.631" v="102" actId="1076"/>
          <ac:picMkLst>
            <pc:docMk/>
            <pc:sldMk cId="1112197709" sldId="272"/>
            <ac:picMk id="5" creationId="{53609AA3-8CFA-3B45-4AF8-BD28F2F1D826}"/>
          </ac:picMkLst>
        </pc:picChg>
      </pc:sldChg>
      <pc:sldChg chg="addSp delSp modSp new mod">
        <pc:chgData name="Smita Gaikwad" userId="5006c236557d9cc0" providerId="LiveId" clId="{69E349AB-0127-43E1-A866-378FD7857B31}" dt="2025-02-04T15:32:34.973" v="135" actId="20577"/>
        <pc:sldMkLst>
          <pc:docMk/>
          <pc:sldMk cId="3518907945" sldId="273"/>
        </pc:sldMkLst>
        <pc:spChg chg="mod">
          <ac:chgData name="Smita Gaikwad" userId="5006c236557d9cc0" providerId="LiveId" clId="{69E349AB-0127-43E1-A866-378FD7857B31}" dt="2025-02-04T15:32:34.973" v="135" actId="20577"/>
          <ac:spMkLst>
            <pc:docMk/>
            <pc:sldMk cId="3518907945" sldId="273"/>
            <ac:spMk id="2" creationId="{B1A392F5-B778-BE4C-6B84-78A0B732A87B}"/>
          </ac:spMkLst>
        </pc:spChg>
        <pc:spChg chg="del">
          <ac:chgData name="Smita Gaikwad" userId="5006c236557d9cc0" providerId="LiveId" clId="{69E349AB-0127-43E1-A866-378FD7857B31}" dt="2025-02-04T15:31:45" v="129" actId="22"/>
          <ac:spMkLst>
            <pc:docMk/>
            <pc:sldMk cId="3518907945" sldId="273"/>
            <ac:spMk id="3" creationId="{5A61C03B-392C-2D18-2BAC-AFB1A601E201}"/>
          </ac:spMkLst>
        </pc:spChg>
        <pc:picChg chg="add mod ord">
          <ac:chgData name="Smita Gaikwad" userId="5006c236557d9cc0" providerId="LiveId" clId="{69E349AB-0127-43E1-A866-378FD7857B31}" dt="2025-02-04T15:31:53.602" v="133" actId="14100"/>
          <ac:picMkLst>
            <pc:docMk/>
            <pc:sldMk cId="3518907945" sldId="273"/>
            <ac:picMk id="5" creationId="{A8BD237D-C322-9C7A-8B1E-47221C33CF76}"/>
          </ac:picMkLst>
        </pc:picChg>
      </pc:sldChg>
      <pc:sldChg chg="new">
        <pc:chgData name="Smita Gaikwad" userId="5006c236557d9cc0" providerId="LiveId" clId="{69E349AB-0127-43E1-A866-378FD7857B31}" dt="2025-02-04T15:28:06.803" v="91" actId="680"/>
        <pc:sldMkLst>
          <pc:docMk/>
          <pc:sldMk cId="2012100488" sldId="274"/>
        </pc:sldMkLst>
      </pc:sldChg>
    </pc:docChg>
  </pc:docChgLst>
  <pc:docChgLst>
    <pc:chgData name="Tallapragada, Mohan" userId="4944b131-e5bf-4343-bb80-a58175e245d3" providerId="ADAL" clId="{ACA01254-E322-4CC3-B12B-5BE06A5341F5}"/>
    <pc:docChg chg="undo custSel addSld delSld modSld sldOrd">
      <pc:chgData name="Tallapragada, Mohan" userId="4944b131-e5bf-4343-bb80-a58175e245d3" providerId="ADAL" clId="{ACA01254-E322-4CC3-B12B-5BE06A5341F5}" dt="2025-02-04T16:58:54.393" v="181" actId="14100"/>
      <pc:docMkLst>
        <pc:docMk/>
      </pc:docMkLst>
      <pc:sldChg chg="addSp delSp modSp mod setBg">
        <pc:chgData name="Tallapragada, Mohan" userId="4944b131-e5bf-4343-bb80-a58175e245d3" providerId="ADAL" clId="{ACA01254-E322-4CC3-B12B-5BE06A5341F5}" dt="2025-02-04T16:58:54.393" v="181" actId="14100"/>
        <pc:sldMkLst>
          <pc:docMk/>
          <pc:sldMk cId="4251615600" sldId="267"/>
        </pc:sldMkLst>
        <pc:spChg chg="mod">
          <ac:chgData name="Tallapragada, Mohan" userId="4944b131-e5bf-4343-bb80-a58175e245d3" providerId="ADAL" clId="{ACA01254-E322-4CC3-B12B-5BE06A5341F5}" dt="2025-02-04T16:58:45.480" v="179" actId="26606"/>
          <ac:spMkLst>
            <pc:docMk/>
            <pc:sldMk cId="4251615600" sldId="267"/>
            <ac:spMk id="2" creationId="{9A3C0013-1BCA-8B20-8ABB-7E4073EEFA58}"/>
          </ac:spMkLst>
        </pc:spChg>
        <pc:spChg chg="mod">
          <ac:chgData name="Tallapragada, Mohan" userId="4944b131-e5bf-4343-bb80-a58175e245d3" providerId="ADAL" clId="{ACA01254-E322-4CC3-B12B-5BE06A5341F5}" dt="2025-02-04T16:58:54.393" v="181" actId="14100"/>
          <ac:spMkLst>
            <pc:docMk/>
            <pc:sldMk cId="4251615600" sldId="267"/>
            <ac:spMk id="4" creationId="{1760D0B5-BA7B-AD22-4F5B-95391A727529}"/>
          </ac:spMkLst>
        </pc:spChg>
        <pc:spChg chg="add del">
          <ac:chgData name="Tallapragada, Mohan" userId="4944b131-e5bf-4343-bb80-a58175e245d3" providerId="ADAL" clId="{ACA01254-E322-4CC3-B12B-5BE06A5341F5}" dt="2025-02-04T16:58:45.480" v="179" actId="26606"/>
          <ac:spMkLst>
            <pc:docMk/>
            <pc:sldMk cId="4251615600" sldId="267"/>
            <ac:spMk id="52" creationId="{6BFC9644-673A-459F-B3C5-9310A4E50E3B}"/>
          </ac:spMkLst>
        </pc:spChg>
        <pc:spChg chg="add del">
          <ac:chgData name="Tallapragada, Mohan" userId="4944b131-e5bf-4343-bb80-a58175e245d3" providerId="ADAL" clId="{ACA01254-E322-4CC3-B12B-5BE06A5341F5}" dt="2025-02-04T16:58:45.480" v="179" actId="26606"/>
          <ac:spMkLst>
            <pc:docMk/>
            <pc:sldMk cId="4251615600" sldId="267"/>
            <ac:spMk id="83" creationId="{7D1C411D-0818-4640-8657-2AF78250C802}"/>
          </ac:spMkLst>
        </pc:spChg>
        <pc:grpChg chg="add del">
          <ac:chgData name="Tallapragada, Mohan" userId="4944b131-e5bf-4343-bb80-a58175e245d3" providerId="ADAL" clId="{ACA01254-E322-4CC3-B12B-5BE06A5341F5}" dt="2025-02-04T16:58:45.480" v="179" actId="26606"/>
          <ac:grpSpMkLst>
            <pc:docMk/>
            <pc:sldMk cId="4251615600" sldId="267"/>
            <ac:grpSpMk id="11" creationId="{3BAEF7DA-43C4-4736-B5A3-B48E6125AB2D}"/>
          </ac:grpSpMkLst>
        </pc:grpChg>
        <pc:grpChg chg="add del">
          <ac:chgData name="Tallapragada, Mohan" userId="4944b131-e5bf-4343-bb80-a58175e245d3" providerId="ADAL" clId="{ACA01254-E322-4CC3-B12B-5BE06A5341F5}" dt="2025-02-04T16:58:45.480" v="179" actId="26606"/>
          <ac:grpSpMkLst>
            <pc:docMk/>
            <pc:sldMk cId="4251615600" sldId="267"/>
            <ac:grpSpMk id="54" creationId="{4ADB9295-9645-4BF2-ADFD-75800B7FAD06}"/>
          </ac:grpSpMkLst>
        </pc:grpChg>
        <pc:picChg chg="add del">
          <ac:chgData name="Tallapragada, Mohan" userId="4944b131-e5bf-4343-bb80-a58175e245d3" providerId="ADAL" clId="{ACA01254-E322-4CC3-B12B-5BE06A5341F5}" dt="2025-02-04T16:58:45.480" v="179" actId="26606"/>
          <ac:picMkLst>
            <pc:docMk/>
            <pc:sldMk cId="4251615600" sldId="267"/>
            <ac:picMk id="9" creationId="{9FBB3149-8289-4060-BB01-ED3047C53146}"/>
          </ac:picMkLst>
        </pc:picChg>
      </pc:sldChg>
      <pc:sldChg chg="del">
        <pc:chgData name="Tallapragada, Mohan" userId="4944b131-e5bf-4343-bb80-a58175e245d3" providerId="ADAL" clId="{ACA01254-E322-4CC3-B12B-5BE06A5341F5}" dt="2025-02-04T16:56:32.435" v="143" actId="47"/>
        <pc:sldMkLst>
          <pc:docMk/>
          <pc:sldMk cId="232802554" sldId="268"/>
        </pc:sldMkLst>
      </pc:sldChg>
      <pc:sldChg chg="modSp mod ord">
        <pc:chgData name="Tallapragada, Mohan" userId="4944b131-e5bf-4343-bb80-a58175e245d3" providerId="ADAL" clId="{ACA01254-E322-4CC3-B12B-5BE06A5341F5}" dt="2025-02-04T16:56:38.565" v="147"/>
        <pc:sldMkLst>
          <pc:docMk/>
          <pc:sldMk cId="3529415568" sldId="269"/>
        </pc:sldMkLst>
        <pc:spChg chg="mod">
          <ac:chgData name="Tallapragada, Mohan" userId="4944b131-e5bf-4343-bb80-a58175e245d3" providerId="ADAL" clId="{ACA01254-E322-4CC3-B12B-5BE06A5341F5}" dt="2025-02-04T16:47:53.984" v="55" actId="20577"/>
          <ac:spMkLst>
            <pc:docMk/>
            <pc:sldMk cId="3529415568" sldId="269"/>
            <ac:spMk id="3" creationId="{5884C10A-4656-1D40-C556-A3A52D216521}"/>
          </ac:spMkLst>
        </pc:spChg>
      </pc:sldChg>
      <pc:sldChg chg="addSp modSp mod">
        <pc:chgData name="Tallapragada, Mohan" userId="4944b131-e5bf-4343-bb80-a58175e245d3" providerId="ADAL" clId="{ACA01254-E322-4CC3-B12B-5BE06A5341F5}" dt="2025-02-04T16:45:36.368" v="45" actId="1076"/>
        <pc:sldMkLst>
          <pc:docMk/>
          <pc:sldMk cId="2032856551" sldId="270"/>
        </pc:sldMkLst>
        <pc:spChg chg="add mod">
          <ac:chgData name="Tallapragada, Mohan" userId="4944b131-e5bf-4343-bb80-a58175e245d3" providerId="ADAL" clId="{ACA01254-E322-4CC3-B12B-5BE06A5341F5}" dt="2025-02-04T16:45:30.719" v="44" actId="1076"/>
          <ac:spMkLst>
            <pc:docMk/>
            <pc:sldMk cId="2032856551" sldId="270"/>
            <ac:spMk id="2" creationId="{613D346F-CC87-128B-ABDE-3107408CE6F9}"/>
          </ac:spMkLst>
        </pc:spChg>
        <pc:spChg chg="mod">
          <ac:chgData name="Tallapragada, Mohan" userId="4944b131-e5bf-4343-bb80-a58175e245d3" providerId="ADAL" clId="{ACA01254-E322-4CC3-B12B-5BE06A5341F5}" dt="2025-02-04T16:45:36.368" v="45" actId="1076"/>
          <ac:spMkLst>
            <pc:docMk/>
            <pc:sldMk cId="2032856551" sldId="270"/>
            <ac:spMk id="4" creationId="{14045BC8-99DB-BF7F-3BD2-714F8DDF17C1}"/>
          </ac:spMkLst>
        </pc:spChg>
      </pc:sldChg>
      <pc:sldChg chg="addSp delSp modSp mod setBg">
        <pc:chgData name="Tallapragada, Mohan" userId="4944b131-e5bf-4343-bb80-a58175e245d3" providerId="ADAL" clId="{ACA01254-E322-4CC3-B12B-5BE06A5341F5}" dt="2025-02-04T16:58:25.197" v="171" actId="26606"/>
        <pc:sldMkLst>
          <pc:docMk/>
          <pc:sldMk cId="414533809" sldId="271"/>
        </pc:sldMkLst>
        <pc:spChg chg="mod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" creationId="{31D3BA9E-44D7-2069-2BA8-3C6D3E9BDD50}"/>
          </ac:spMkLst>
        </pc:spChg>
        <pc:spChg chg="add del mod ord">
          <ac:chgData name="Tallapragada, Mohan" userId="4944b131-e5bf-4343-bb80-a58175e245d3" providerId="ADAL" clId="{ACA01254-E322-4CC3-B12B-5BE06A5341F5}" dt="2025-02-04T16:57:37.057" v="163" actId="478"/>
          <ac:spMkLst>
            <pc:docMk/>
            <pc:sldMk cId="414533809" sldId="271"/>
            <ac:spMk id="9" creationId="{EAFC8269-FF00-D768-B288-ED6F96D17876}"/>
          </ac:spMkLst>
        </pc:spChg>
        <pc:spChg chg="add del">
          <ac:chgData name="Tallapragada, Mohan" userId="4944b131-e5bf-4343-bb80-a58175e245d3" providerId="ADAL" clId="{ACA01254-E322-4CC3-B12B-5BE06A5341F5}" dt="2025-02-04T16:57:30.138" v="162" actId="26606"/>
          <ac:spMkLst>
            <pc:docMk/>
            <pc:sldMk cId="414533809" sldId="271"/>
            <ac:spMk id="12" creationId="{C169E84F-4748-4D61-A105-357962627A38}"/>
          </ac:spMkLst>
        </pc:spChg>
        <pc:spChg chg="add del">
          <ac:chgData name="Tallapragada, Mohan" userId="4944b131-e5bf-4343-bb80-a58175e245d3" providerId="ADAL" clId="{ACA01254-E322-4CC3-B12B-5BE06A5341F5}" dt="2025-02-04T16:57:30.122" v="161" actId="26606"/>
          <ac:spMkLst>
            <pc:docMk/>
            <pc:sldMk cId="414533809" sldId="271"/>
            <ac:spMk id="17" creationId="{8B451719-3D51-4EAE-BFF2-306B3D2EE3EC}"/>
          </ac:spMkLst>
        </pc:spChg>
        <pc:spChg chg="add del">
          <ac:chgData name="Tallapragada, Mohan" userId="4944b131-e5bf-4343-bb80-a58175e245d3" providerId="ADAL" clId="{ACA01254-E322-4CC3-B12B-5BE06A5341F5}" dt="2025-02-04T16:57:39.961" v="164" actId="26606"/>
          <ac:spMkLst>
            <pc:docMk/>
            <pc:sldMk cId="414533809" sldId="271"/>
            <ac:spMk id="19" creationId="{10C239E5-48CB-4DB3-A778-3A01C488E965}"/>
          </ac:spMkLst>
        </pc:spChg>
        <pc:spChg chg="add del">
          <ac:chgData name="Tallapragada, Mohan" userId="4944b131-e5bf-4343-bb80-a58175e245d3" providerId="ADAL" clId="{ACA01254-E322-4CC3-B12B-5BE06A5341F5}" dt="2025-02-04T16:57:39.961" v="164" actId="26606"/>
          <ac:spMkLst>
            <pc:docMk/>
            <pc:sldMk cId="414533809" sldId="271"/>
            <ac:spMk id="20" creationId="{5742C426-FCE7-4673-BC1D-7E7D3A5FD099}"/>
          </ac:spMkLst>
        </pc:spChg>
        <pc:spChg chg="add del">
          <ac:chgData name="Tallapragada, Mohan" userId="4944b131-e5bf-4343-bb80-a58175e245d3" providerId="ADAL" clId="{ACA01254-E322-4CC3-B12B-5BE06A5341F5}" dt="2025-02-04T16:57:39.961" v="164" actId="26606"/>
          <ac:spMkLst>
            <pc:docMk/>
            <pc:sldMk cId="414533809" sldId="271"/>
            <ac:spMk id="21" creationId="{8D450192-3830-4F04-A1C0-F684D80AB9AE}"/>
          </ac:spMkLst>
        </pc:spChg>
        <pc:spChg chg="add del">
          <ac:chgData name="Tallapragada, Mohan" userId="4944b131-e5bf-4343-bb80-a58175e245d3" providerId="ADAL" clId="{ACA01254-E322-4CC3-B12B-5BE06A5341F5}" dt="2025-02-04T16:58:13.165" v="169" actId="26606"/>
          <ac:spMkLst>
            <pc:docMk/>
            <pc:sldMk cId="414533809" sldId="271"/>
            <ac:spMk id="84" creationId="{2A4362C1-4CBA-464D-98B4-208037B13219}"/>
          </ac:spMkLst>
        </pc:spChg>
        <pc:spChg chg="add del">
          <ac:chgData name="Tallapragada, Mohan" userId="4944b131-e5bf-4343-bb80-a58175e245d3" providerId="ADAL" clId="{ACA01254-E322-4CC3-B12B-5BE06A5341F5}" dt="2025-02-04T16:58:13.165" v="169" actId="26606"/>
          <ac:spMkLst>
            <pc:docMk/>
            <pc:sldMk cId="414533809" sldId="271"/>
            <ac:spMk id="86" creationId="{DAC8B1B5-358F-4498-A98B-80EE307C26AA}"/>
          </ac:spMkLst>
        </pc:spChg>
        <pc:spChg chg="add del">
          <ac:chgData name="Tallapragada, Mohan" userId="4944b131-e5bf-4343-bb80-a58175e245d3" providerId="ADAL" clId="{ACA01254-E322-4CC3-B12B-5BE06A5341F5}" dt="2025-02-04T16:58:13.165" v="169" actId="26606"/>
          <ac:spMkLst>
            <pc:docMk/>
            <pc:sldMk cId="414533809" sldId="271"/>
            <ac:spMk id="88" creationId="{AE9AA0E3-147E-4905-B268-5A9FFE34A4A5}"/>
          </ac:spMkLst>
        </pc:spChg>
        <pc:spChg chg="add del">
          <ac:chgData name="Tallapragada, Mohan" userId="4944b131-e5bf-4343-bb80-a58175e245d3" providerId="ADAL" clId="{ACA01254-E322-4CC3-B12B-5BE06A5341F5}" dt="2025-02-04T16:58:13.070" v="168" actId="26606"/>
          <ac:spMkLst>
            <pc:docMk/>
            <pc:sldMk cId="414533809" sldId="271"/>
            <ac:spMk id="151" creationId="{7A8D0637-9F8D-4B0C-9868-9B171AE51916}"/>
          </ac:spMkLst>
        </pc:spChg>
        <pc:spChg chg="add del">
          <ac:chgData name="Tallapragada, Mohan" userId="4944b131-e5bf-4343-bb80-a58175e245d3" providerId="ADAL" clId="{ACA01254-E322-4CC3-B12B-5BE06A5341F5}" dt="2025-02-04T16:58:13.070" v="168" actId="26606"/>
          <ac:spMkLst>
            <pc:docMk/>
            <pc:sldMk cId="414533809" sldId="271"/>
            <ac:spMk id="153" creationId="{69F77593-01B9-4AAA-AAB5-6F87A33A3AE9}"/>
          </ac:spMkLst>
        </pc:spChg>
        <pc:spChg chg="add del">
          <ac:chgData name="Tallapragada, Mohan" userId="4944b131-e5bf-4343-bb80-a58175e245d3" providerId="ADAL" clId="{ACA01254-E322-4CC3-B12B-5BE06A5341F5}" dt="2025-02-04T16:58:13.070" v="168" actId="26606"/>
          <ac:spMkLst>
            <pc:docMk/>
            <pc:sldMk cId="414533809" sldId="271"/>
            <ac:spMk id="155" creationId="{D63819FF-E2E5-4092-A1D8-1AEE11F782F9}"/>
          </ac:spMkLst>
        </pc:spChg>
        <pc:spChg chg="add del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13" creationId="{459B6567-AD51-4936-B9ED-A418E2F24362}"/>
          </ac:spMkLst>
        </pc:spChg>
        <pc:spChg chg="add del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14" creationId="{F24EB0D9-6A9D-4DBC-AB7D-9327D2F29E24}"/>
          </ac:spMkLst>
        </pc:spChg>
        <pc:spChg chg="add del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15" creationId="{7FFB7EA2-D46A-4E69-A631-6F6F9CA79B91}"/>
          </ac:spMkLst>
        </pc:spChg>
        <pc:spChg chg="add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78" creationId="{2A4362C1-4CBA-464D-98B4-208037B13219}"/>
          </ac:spMkLst>
        </pc:spChg>
        <pc:spChg chg="add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80" creationId="{DAC8B1B5-358F-4498-A98B-80EE307C26AA}"/>
          </ac:spMkLst>
        </pc:spChg>
        <pc:spChg chg="add">
          <ac:chgData name="Tallapragada, Mohan" userId="4944b131-e5bf-4343-bb80-a58175e245d3" providerId="ADAL" clId="{ACA01254-E322-4CC3-B12B-5BE06A5341F5}" dt="2025-02-04T16:58:25.197" v="171" actId="26606"/>
          <ac:spMkLst>
            <pc:docMk/>
            <pc:sldMk cId="414533809" sldId="271"/>
            <ac:spMk id="282" creationId="{AE9AA0E3-147E-4905-B268-5A9FFE34A4A5}"/>
          </ac:spMkLst>
        </pc:spChg>
        <pc:grpChg chg="add del">
          <ac:chgData name="Tallapragada, Mohan" userId="4944b131-e5bf-4343-bb80-a58175e245d3" providerId="ADAL" clId="{ACA01254-E322-4CC3-B12B-5BE06A5341F5}" dt="2025-02-04T16:58:13.165" v="169" actId="26606"/>
          <ac:grpSpMkLst>
            <pc:docMk/>
            <pc:sldMk cId="414533809" sldId="271"/>
            <ac:grpSpMk id="28" creationId="{F810FE48-5F0C-4E97-BD7F-FDE128D85371}"/>
          </ac:grpSpMkLst>
        </pc:grpChg>
        <pc:grpChg chg="add del">
          <ac:chgData name="Tallapragada, Mohan" userId="4944b131-e5bf-4343-bb80-a58175e245d3" providerId="ADAL" clId="{ACA01254-E322-4CC3-B12B-5BE06A5341F5}" dt="2025-02-04T16:58:13.070" v="168" actId="26606"/>
          <ac:grpSpMkLst>
            <pc:docMk/>
            <pc:sldMk cId="414533809" sldId="271"/>
            <ac:grpSpMk id="95" creationId="{F810FE48-5F0C-4E97-BD7F-FDE128D85371}"/>
          </ac:grpSpMkLst>
        </pc:grpChg>
        <pc:grpChg chg="add del">
          <ac:chgData name="Tallapragada, Mohan" userId="4944b131-e5bf-4343-bb80-a58175e245d3" providerId="ADAL" clId="{ACA01254-E322-4CC3-B12B-5BE06A5341F5}" dt="2025-02-04T16:58:25.197" v="171" actId="26606"/>
          <ac:grpSpMkLst>
            <pc:docMk/>
            <pc:sldMk cId="414533809" sldId="271"/>
            <ac:grpSpMk id="158" creationId="{F810FE48-5F0C-4E97-BD7F-FDE128D85371}"/>
          </ac:grpSpMkLst>
        </pc:grpChg>
        <pc:grpChg chg="add">
          <ac:chgData name="Tallapragada, Mohan" userId="4944b131-e5bf-4343-bb80-a58175e245d3" providerId="ADAL" clId="{ACA01254-E322-4CC3-B12B-5BE06A5341F5}" dt="2025-02-04T16:58:25.197" v="171" actId="26606"/>
          <ac:grpSpMkLst>
            <pc:docMk/>
            <pc:sldMk cId="414533809" sldId="271"/>
            <ac:grpSpMk id="222" creationId="{F810FE48-5F0C-4E97-BD7F-FDE128D85371}"/>
          </ac:grpSpMkLst>
        </pc:grpChg>
        <pc:picChg chg="add mod ord">
          <ac:chgData name="Tallapragada, Mohan" userId="4944b131-e5bf-4343-bb80-a58175e245d3" providerId="ADAL" clId="{ACA01254-E322-4CC3-B12B-5BE06A5341F5}" dt="2025-02-04T16:58:25.197" v="171" actId="26606"/>
          <ac:picMkLst>
            <pc:docMk/>
            <pc:sldMk cId="414533809" sldId="271"/>
            <ac:picMk id="3" creationId="{53609AA3-8CFA-3B45-4AF8-BD28F2F1D826}"/>
          </ac:picMkLst>
        </pc:picChg>
        <pc:picChg chg="add mod">
          <ac:chgData name="Tallapragada, Mohan" userId="4944b131-e5bf-4343-bb80-a58175e245d3" providerId="ADAL" clId="{ACA01254-E322-4CC3-B12B-5BE06A5341F5}" dt="2025-02-04T16:58:25.197" v="171" actId="26606"/>
          <ac:picMkLst>
            <pc:docMk/>
            <pc:sldMk cId="414533809" sldId="271"/>
            <ac:picMk id="4" creationId="{A8BD237D-C322-9C7A-8B1E-47221C33CF76}"/>
          </ac:picMkLst>
        </pc:picChg>
        <pc:picChg chg="mod ord">
          <ac:chgData name="Tallapragada, Mohan" userId="4944b131-e5bf-4343-bb80-a58175e245d3" providerId="ADAL" clId="{ACA01254-E322-4CC3-B12B-5BE06A5341F5}" dt="2025-02-04T16:58:25.197" v="171" actId="26606"/>
          <ac:picMkLst>
            <pc:docMk/>
            <pc:sldMk cId="414533809" sldId="271"/>
            <ac:picMk id="5" creationId="{583856AE-4520-5577-8FCC-33107F3C8891}"/>
          </ac:picMkLst>
        </pc:picChg>
        <pc:picChg chg="add del">
          <ac:chgData name="Tallapragada, Mohan" userId="4944b131-e5bf-4343-bb80-a58175e245d3" providerId="ADAL" clId="{ACA01254-E322-4CC3-B12B-5BE06A5341F5}" dt="2025-02-04T16:58:13.165" v="169" actId="26606"/>
          <ac:picMkLst>
            <pc:docMk/>
            <pc:sldMk cId="414533809" sldId="271"/>
            <ac:picMk id="26" creationId="{5BD33659-8797-414B-BBDC-24F942329570}"/>
          </ac:picMkLst>
        </pc:picChg>
        <pc:picChg chg="add del">
          <ac:chgData name="Tallapragada, Mohan" userId="4944b131-e5bf-4343-bb80-a58175e245d3" providerId="ADAL" clId="{ACA01254-E322-4CC3-B12B-5BE06A5341F5}" dt="2025-02-04T16:58:13.070" v="168" actId="26606"/>
          <ac:picMkLst>
            <pc:docMk/>
            <pc:sldMk cId="414533809" sldId="271"/>
            <ac:picMk id="93" creationId="{5BD33659-8797-414B-BBDC-24F942329570}"/>
          </ac:picMkLst>
        </pc:picChg>
        <pc:picChg chg="add del">
          <ac:chgData name="Tallapragada, Mohan" userId="4944b131-e5bf-4343-bb80-a58175e245d3" providerId="ADAL" clId="{ACA01254-E322-4CC3-B12B-5BE06A5341F5}" dt="2025-02-04T16:58:25.197" v="171" actId="26606"/>
          <ac:picMkLst>
            <pc:docMk/>
            <pc:sldMk cId="414533809" sldId="271"/>
            <ac:picMk id="157" creationId="{5BD33659-8797-414B-BBDC-24F942329570}"/>
          </ac:picMkLst>
        </pc:picChg>
        <pc:picChg chg="add">
          <ac:chgData name="Tallapragada, Mohan" userId="4944b131-e5bf-4343-bb80-a58175e245d3" providerId="ADAL" clId="{ACA01254-E322-4CC3-B12B-5BE06A5341F5}" dt="2025-02-04T16:58:25.197" v="171" actId="26606"/>
          <ac:picMkLst>
            <pc:docMk/>
            <pc:sldMk cId="414533809" sldId="271"/>
            <ac:picMk id="220" creationId="{5BD33659-8797-414B-BBDC-24F942329570}"/>
          </ac:picMkLst>
        </pc:picChg>
      </pc:sldChg>
      <pc:sldChg chg="addSp delSp modSp del mod">
        <pc:chgData name="Tallapragada, Mohan" userId="4944b131-e5bf-4343-bb80-a58175e245d3" providerId="ADAL" clId="{ACA01254-E322-4CC3-B12B-5BE06A5341F5}" dt="2025-02-04T16:57:49.669" v="166" actId="47"/>
        <pc:sldMkLst>
          <pc:docMk/>
          <pc:sldMk cId="1112197709" sldId="272"/>
        </pc:sldMkLst>
        <pc:spChg chg="add mod">
          <ac:chgData name="Tallapragada, Mohan" userId="4944b131-e5bf-4343-bb80-a58175e245d3" providerId="ADAL" clId="{ACA01254-E322-4CC3-B12B-5BE06A5341F5}" dt="2025-02-04T16:57:03.101" v="150" actId="21"/>
          <ac:spMkLst>
            <pc:docMk/>
            <pc:sldMk cId="1112197709" sldId="272"/>
            <ac:spMk id="4" creationId="{B5FD7E06-B526-1171-60F1-BF66A5DE4F06}"/>
          </ac:spMkLst>
        </pc:spChg>
        <pc:picChg chg="del">
          <ac:chgData name="Tallapragada, Mohan" userId="4944b131-e5bf-4343-bb80-a58175e245d3" providerId="ADAL" clId="{ACA01254-E322-4CC3-B12B-5BE06A5341F5}" dt="2025-02-04T16:57:03.101" v="150" actId="21"/>
          <ac:picMkLst>
            <pc:docMk/>
            <pc:sldMk cId="1112197709" sldId="272"/>
            <ac:picMk id="5" creationId="{53609AA3-8CFA-3B45-4AF8-BD28F2F1D826}"/>
          </ac:picMkLst>
        </pc:picChg>
      </pc:sldChg>
      <pc:sldChg chg="addSp delSp modSp del mod">
        <pc:chgData name="Tallapragada, Mohan" userId="4944b131-e5bf-4343-bb80-a58175e245d3" providerId="ADAL" clId="{ACA01254-E322-4CC3-B12B-5BE06A5341F5}" dt="2025-02-04T16:57:46.737" v="165" actId="47"/>
        <pc:sldMkLst>
          <pc:docMk/>
          <pc:sldMk cId="3518907945" sldId="273"/>
        </pc:sldMkLst>
        <pc:spChg chg="add mod">
          <ac:chgData name="Tallapragada, Mohan" userId="4944b131-e5bf-4343-bb80-a58175e245d3" providerId="ADAL" clId="{ACA01254-E322-4CC3-B12B-5BE06A5341F5}" dt="2025-02-04T16:57:22.038" v="157" actId="21"/>
          <ac:spMkLst>
            <pc:docMk/>
            <pc:sldMk cId="3518907945" sldId="273"/>
            <ac:spMk id="4" creationId="{B9FA255D-D211-EE44-6CE0-539D8E3AFF2F}"/>
          </ac:spMkLst>
        </pc:spChg>
        <pc:picChg chg="del">
          <ac:chgData name="Tallapragada, Mohan" userId="4944b131-e5bf-4343-bb80-a58175e245d3" providerId="ADAL" clId="{ACA01254-E322-4CC3-B12B-5BE06A5341F5}" dt="2025-02-04T16:57:22.038" v="157" actId="21"/>
          <ac:picMkLst>
            <pc:docMk/>
            <pc:sldMk cId="3518907945" sldId="273"/>
            <ac:picMk id="5" creationId="{A8BD237D-C322-9C7A-8B1E-47221C33CF76}"/>
          </ac:picMkLst>
        </pc:picChg>
      </pc:sldChg>
      <pc:sldChg chg="modSp mod ord">
        <pc:chgData name="Tallapragada, Mohan" userId="4944b131-e5bf-4343-bb80-a58175e245d3" providerId="ADAL" clId="{ACA01254-E322-4CC3-B12B-5BE06A5341F5}" dt="2025-02-04T16:56:36.303" v="145"/>
        <pc:sldMkLst>
          <pc:docMk/>
          <pc:sldMk cId="2012100488" sldId="274"/>
        </pc:sldMkLst>
        <pc:spChg chg="mod">
          <ac:chgData name="Tallapragada, Mohan" userId="4944b131-e5bf-4343-bb80-a58175e245d3" providerId="ADAL" clId="{ACA01254-E322-4CC3-B12B-5BE06A5341F5}" dt="2025-02-04T16:48:22.515" v="56" actId="1076"/>
          <ac:spMkLst>
            <pc:docMk/>
            <pc:sldMk cId="2012100488" sldId="274"/>
            <ac:spMk id="2" creationId="{14BFACD9-804C-3D5A-5127-85D12BA9CF56}"/>
          </ac:spMkLst>
        </pc:spChg>
        <pc:spChg chg="mod">
          <ac:chgData name="Tallapragada, Mohan" userId="4944b131-e5bf-4343-bb80-a58175e245d3" providerId="ADAL" clId="{ACA01254-E322-4CC3-B12B-5BE06A5341F5}" dt="2025-02-04T16:49:30.863" v="93" actId="20577"/>
          <ac:spMkLst>
            <pc:docMk/>
            <pc:sldMk cId="2012100488" sldId="274"/>
            <ac:spMk id="3" creationId="{C147B79E-D5EF-26F5-036D-8E1907F9C5DF}"/>
          </ac:spMkLst>
        </pc:spChg>
      </pc:sldChg>
      <pc:sldChg chg="addSp modSp new mod">
        <pc:chgData name="Tallapragada, Mohan" userId="4944b131-e5bf-4343-bb80-a58175e245d3" providerId="ADAL" clId="{ACA01254-E322-4CC3-B12B-5BE06A5341F5}" dt="2025-02-04T16:56:04.387" v="142" actId="1076"/>
        <pc:sldMkLst>
          <pc:docMk/>
          <pc:sldMk cId="2988491034" sldId="275"/>
        </pc:sldMkLst>
        <pc:spChg chg="mod">
          <ac:chgData name="Tallapragada, Mohan" userId="4944b131-e5bf-4343-bb80-a58175e245d3" providerId="ADAL" clId="{ACA01254-E322-4CC3-B12B-5BE06A5341F5}" dt="2025-02-04T16:56:00.569" v="141" actId="1076"/>
          <ac:spMkLst>
            <pc:docMk/>
            <pc:sldMk cId="2988491034" sldId="275"/>
            <ac:spMk id="2" creationId="{FAC66127-CEAF-2FE0-617D-ACFA6550D5B4}"/>
          </ac:spMkLst>
        </pc:spChg>
        <pc:spChg chg="mod">
          <ac:chgData name="Tallapragada, Mohan" userId="4944b131-e5bf-4343-bb80-a58175e245d3" providerId="ADAL" clId="{ACA01254-E322-4CC3-B12B-5BE06A5341F5}" dt="2025-02-04T16:56:04.387" v="142" actId="1076"/>
          <ac:spMkLst>
            <pc:docMk/>
            <pc:sldMk cId="2988491034" sldId="275"/>
            <ac:spMk id="3" creationId="{3DA235E0-9BDA-535D-3161-542BA450C7A7}"/>
          </ac:spMkLst>
        </pc:spChg>
        <pc:spChg chg="add mod">
          <ac:chgData name="Tallapragada, Mohan" userId="4944b131-e5bf-4343-bb80-a58175e245d3" providerId="ADAL" clId="{ACA01254-E322-4CC3-B12B-5BE06A5341F5}" dt="2025-02-04T16:55:54.138" v="140" actId="14100"/>
          <ac:spMkLst>
            <pc:docMk/>
            <pc:sldMk cId="2988491034" sldId="275"/>
            <ac:spMk id="4" creationId="{C2CD9098-DDE7-B016-955D-BB4FD4C888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59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1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5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7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3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8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0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0013-1BCA-8B20-8ABB-7E4073EE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60" y="463888"/>
            <a:ext cx="8001000" cy="1108928"/>
          </a:xfrm>
        </p:spPr>
        <p:txBody>
          <a:bodyPr/>
          <a:lstStyle/>
          <a:p>
            <a:r>
              <a:rPr lang="en-US" sz="2800" b="0">
                <a:latin typeface="Arial MT"/>
                <a:cs typeface="Arial MT"/>
              </a:rPr>
              <a:t>Telecom</a:t>
            </a:r>
            <a:r>
              <a:rPr lang="en-US" sz="2800" b="0" spc="-105">
                <a:latin typeface="Arial MT"/>
                <a:cs typeface="Arial MT"/>
              </a:rPr>
              <a:t> </a:t>
            </a:r>
            <a:r>
              <a:rPr lang="en-US" sz="2800" b="0">
                <a:latin typeface="Arial MT"/>
                <a:cs typeface="Arial MT"/>
              </a:rPr>
              <a:t>Churn</a:t>
            </a:r>
            <a:r>
              <a:rPr lang="en-US" sz="2800" b="0" spc="-105">
                <a:latin typeface="Arial MT"/>
                <a:cs typeface="Arial MT"/>
              </a:rPr>
              <a:t> </a:t>
            </a:r>
            <a:r>
              <a:rPr lang="en-US" sz="2800" b="0">
                <a:latin typeface="Arial MT"/>
                <a:cs typeface="Arial MT"/>
              </a:rPr>
              <a:t>–</a:t>
            </a:r>
            <a:r>
              <a:rPr lang="en-US" sz="2800" b="0" spc="-135">
                <a:latin typeface="Arial MT"/>
                <a:cs typeface="Arial MT"/>
              </a:rPr>
              <a:t> </a:t>
            </a:r>
            <a:r>
              <a:rPr lang="en-US" sz="2800" b="0" spc="-10">
                <a:latin typeface="Arial MT"/>
                <a:cs typeface="Arial MT"/>
              </a:rPr>
              <a:t>Domain- </a:t>
            </a:r>
            <a:r>
              <a:rPr lang="en-US" sz="2800" b="0">
                <a:latin typeface="Arial MT"/>
                <a:cs typeface="Arial MT"/>
              </a:rPr>
              <a:t>Oriented</a:t>
            </a:r>
            <a:r>
              <a:rPr lang="en-US" sz="2800" b="0" spc="-140">
                <a:latin typeface="Arial MT"/>
                <a:cs typeface="Arial MT"/>
              </a:rPr>
              <a:t> </a:t>
            </a:r>
            <a:r>
              <a:rPr lang="en-US" sz="2800" b="0">
                <a:latin typeface="Arial MT"/>
                <a:cs typeface="Arial MT"/>
              </a:rPr>
              <a:t>Case</a:t>
            </a:r>
            <a:r>
              <a:rPr lang="en-US" sz="2800" b="0" spc="-180">
                <a:latin typeface="Arial MT"/>
                <a:cs typeface="Arial MT"/>
              </a:rPr>
              <a:t> </a:t>
            </a:r>
            <a:r>
              <a:rPr lang="en-US" sz="2800" b="0" spc="-10">
                <a:latin typeface="Arial MT"/>
                <a:cs typeface="Arial MT"/>
              </a:rPr>
              <a:t>Study</a:t>
            </a:r>
            <a:r>
              <a:rPr lang="en-US" sz="2800" spc="-10">
                <a:latin typeface="Arial MT"/>
                <a:cs typeface="Arial MT"/>
              </a:rPr>
              <a:t> </a:t>
            </a:r>
            <a:r>
              <a:rPr lang="en-US" sz="2800" b="0" spc="-10">
                <a:latin typeface="Arial MT"/>
                <a:cs typeface="Arial MT"/>
              </a:rPr>
              <a:t>(DS-69)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0D0B5-BA7B-AD22-4F5B-95391A727529}"/>
              </a:ext>
            </a:extLst>
          </p:cNvPr>
          <p:cNvSpPr txBox="1"/>
          <p:nvPr/>
        </p:nvSpPr>
        <p:spPr>
          <a:xfrm>
            <a:off x="284560" y="1657350"/>
            <a:ext cx="7640240" cy="214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lang="en-US"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predict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churn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ninth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(features)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first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three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endParaRPr lang="en-US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                             Group</a:t>
            </a: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 Members: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sz="1400" dirty="0">
                <a:latin typeface="Arial MT"/>
                <a:cs typeface="Arial"/>
              </a:rPr>
              <a:t>                                                                                                            Mohan Tallapragada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sz="1400" dirty="0">
                <a:latin typeface="Arial MT"/>
                <a:cs typeface="Arial"/>
              </a:rPr>
              <a:t>                                                                                                            Smita Gaikwad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61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801270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2A3990"/>
                </a:solidFill>
                <a:latin typeface="Arial MT"/>
                <a:cs typeface="Arial MT"/>
              </a:rPr>
              <a:t>Problem Statement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04950"/>
            <a:ext cx="6400800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customer-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level data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leading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telecom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firm,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risk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churn,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indicators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churn.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45BC8-99DB-BF7F-3BD2-714F8DDF17C1}"/>
              </a:ext>
            </a:extLst>
          </p:cNvPr>
          <p:cNvSpPr txBox="1"/>
          <p:nvPr/>
        </p:nvSpPr>
        <p:spPr>
          <a:xfrm>
            <a:off x="304801" y="586591"/>
            <a:ext cx="8839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dirty="0"/>
              <a:t>Technical Aspects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Data pre-processing techniques such as handling missing values, feature scaling, and feature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Exploratory data analysis to understand the distribution of various features and their impact on the target 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Building and fine-tuning various classification models to predict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Evaluating model performance using various metrics such as accuracy, precision, recall, and AUC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Dealing with imbalanced classes using techniques such as oversampling, under sampling, and SMOTE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u="none" strike="noStrike" dirty="0">
              <a:effectLst/>
              <a:latin typeface="Söhne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dirty="0"/>
              <a:t>II. Business Aspects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IN" sz="1400" b="0" i="0" u="none" strike="noStrike" dirty="0">
                <a:effectLst/>
                <a:latin typeface="Söhne"/>
              </a:rPr>
              <a:t>Understanding the key f</a:t>
            </a:r>
            <a:r>
              <a:rPr lang="en-IN" sz="1400" dirty="0">
                <a:latin typeface="Söhne"/>
              </a:rPr>
              <a:t>actors Identifying the most profitable customer segments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öhne"/>
              </a:rPr>
              <a:t>Fa</a:t>
            </a:r>
            <a:r>
              <a:rPr lang="en-IN" sz="1400" b="0" i="0" u="none" strike="noStrike" dirty="0">
                <a:effectLst/>
                <a:latin typeface="Söhne"/>
              </a:rPr>
              <a:t>ctors that contribute to customer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Analysing the impact of various marketing and promotional campaigns on customer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Developing customer loyalty programs to retain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Identifying areas of improvement in customer service and support to increase customer satisfaction and reduce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Understanding the competitive landscape and devising strategies to stay ahead of competitors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13D346F-CC87-128B-ABDE-3107408CE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07848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00"/>
              </a:spcBef>
            </a:pPr>
            <a:r>
              <a:rPr lang="en-US" sz="3200" b="0" spc="-10" dirty="0">
                <a:solidFill>
                  <a:srgbClr val="2A3990"/>
                </a:solidFill>
                <a:latin typeface="Arial MT"/>
                <a:cs typeface="Arial MT"/>
              </a:rPr>
              <a:t>Approach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328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3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3BA9E-44D7-2069-2BA8-3C6D3E9B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24" y="3404679"/>
            <a:ext cx="6718151" cy="8871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600" dirty="0"/>
              <a:t>EDA -plot to Check </a:t>
            </a:r>
            <a:r>
              <a:rPr lang="en-US" sz="2600" dirty="0" err="1"/>
              <a:t>percetanges</a:t>
            </a:r>
            <a:r>
              <a:rPr lang="en-US" sz="2600" dirty="0"/>
              <a:t> of churn and non churn data</a:t>
            </a:r>
          </a:p>
        </p:txBody>
      </p:sp>
      <p:sp>
        <p:nvSpPr>
          <p:cNvPr id="278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405" y="477508"/>
            <a:ext cx="2561828" cy="2701376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BD237D-C322-9C7A-8B1E-47221C33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7" y="1027371"/>
            <a:ext cx="2080065" cy="1601649"/>
          </a:xfrm>
          <a:prstGeom prst="rect">
            <a:avLst/>
          </a:prstGeom>
        </p:spPr>
      </p:pic>
      <p:sp>
        <p:nvSpPr>
          <p:cNvPr id="280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5181" y="479973"/>
            <a:ext cx="2561827" cy="2698911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3609AA3-8CFA-3B45-4AF8-BD28F2F1D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63" y="1059805"/>
            <a:ext cx="2080064" cy="1539247"/>
          </a:xfrm>
          <a:prstGeom prst="rect">
            <a:avLst/>
          </a:prstGeom>
        </p:spPr>
      </p:pic>
      <p:sp>
        <p:nvSpPr>
          <p:cNvPr id="282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10133" y="483197"/>
            <a:ext cx="2561827" cy="2701376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856AE-4520-5577-8FCC-33107F3C8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015" y="1064261"/>
            <a:ext cx="2080064" cy="1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6127-CEAF-2FE0-617D-ACFA6550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6350"/>
            <a:ext cx="7429499" cy="1108928"/>
          </a:xfrm>
        </p:spPr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35E0-9BDA-535D-3161-542BA450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5105400" cy="2656286"/>
          </a:xfrm>
        </p:spPr>
        <p:txBody>
          <a:bodyPr>
            <a:noAutofit/>
          </a:bodyPr>
          <a:lstStyle/>
          <a:p>
            <a:r>
              <a:rPr lang="en-US" dirty="0"/>
              <a:t>Logistic Regression:</a:t>
            </a:r>
          </a:p>
          <a:p>
            <a:r>
              <a:rPr lang="en-US" dirty="0"/>
              <a:t>Accuracy 0.8438162985149132</a:t>
            </a:r>
          </a:p>
          <a:p>
            <a:r>
              <a:rPr lang="en-US" dirty="0"/>
              <a:t>Precision 0.8232809199718376</a:t>
            </a:r>
          </a:p>
          <a:p>
            <a:r>
              <a:rPr lang="en-US" dirty="0"/>
              <a:t>Recall 0.8755771870710096</a:t>
            </a:r>
          </a:p>
          <a:p>
            <a:r>
              <a:rPr lang="en-US" dirty="0"/>
              <a:t>f1score 0.8486241306319927</a:t>
            </a:r>
          </a:p>
          <a:p>
            <a:r>
              <a:rPr lang="en-US" dirty="0"/>
              <a:t>Decision Tree:</a:t>
            </a:r>
          </a:p>
          <a:p>
            <a:r>
              <a:rPr lang="en-US" dirty="0"/>
              <a:t>Accuracy 0.7928469241773963</a:t>
            </a:r>
          </a:p>
          <a:p>
            <a:r>
              <a:rPr lang="en-US" dirty="0"/>
              <a:t>Precision 0.037138927097661624</a:t>
            </a:r>
          </a:p>
          <a:p>
            <a:r>
              <a:rPr lang="en-US" dirty="0"/>
              <a:t>Recall 0.5294117647058824</a:t>
            </a:r>
          </a:p>
          <a:p>
            <a:r>
              <a:rPr lang="en-US" dirty="0"/>
              <a:t>f1score 0.06940874035989718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CD9098-DDE7-B016-955D-BB4FD4C88802}"/>
              </a:ext>
            </a:extLst>
          </p:cNvPr>
          <p:cNvSpPr txBox="1">
            <a:spLocks/>
          </p:cNvSpPr>
          <p:nvPr/>
        </p:nvSpPr>
        <p:spPr>
          <a:xfrm>
            <a:off x="4267200" y="1035247"/>
            <a:ext cx="5334000" cy="3822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Features:</a:t>
            </a:r>
          </a:p>
          <a:p>
            <a:r>
              <a:rPr lang="en-US" dirty="0"/>
              <a:t>['std_og_t2f_mou_8', 'og_others_7',</a:t>
            </a:r>
          </a:p>
          <a:p>
            <a:r>
              <a:rPr lang="en-US" dirty="0"/>
              <a:t> 'og_others_8', 'loc_ic_mou_6',</a:t>
            </a:r>
          </a:p>
          <a:p>
            <a:r>
              <a:rPr lang="en-US" dirty="0"/>
              <a:t> 'spl_ic_mou_7', 'spl_ic_mou_8',</a:t>
            </a:r>
          </a:p>
          <a:p>
            <a:r>
              <a:rPr lang="en-US" dirty="0"/>
              <a:t> 'total_rech_num_7', 'total_rech_num_8',</a:t>
            </a:r>
          </a:p>
          <a:p>
            <a:r>
              <a:rPr lang="en-US" dirty="0"/>
              <a:t> 'last_day_rch_amt_8', 'count_rech_2g_8',</a:t>
            </a:r>
          </a:p>
          <a:p>
            <a:r>
              <a:rPr lang="en-US" dirty="0"/>
              <a:t> 'sachet_2g_8', 'sep_vbc_3g',</a:t>
            </a:r>
          </a:p>
          <a:p>
            <a:r>
              <a:rPr lang="en-US" dirty="0"/>
              <a:t> 'tenure', '</a:t>
            </a:r>
            <a:r>
              <a:rPr lang="en-US" dirty="0" err="1"/>
              <a:t>loc_ic_mou_diff</a:t>
            </a:r>
            <a:r>
              <a:rPr lang="en-US" dirty="0"/>
              <a:t>', '</a:t>
            </a:r>
            <a:r>
              <a:rPr lang="en-US" dirty="0" err="1"/>
              <a:t>spl_ic_mou_diff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884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ACD9-804C-3D5A-5127-85D12BA9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5372"/>
            <a:ext cx="7429499" cy="11089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B79E-D5EF-26F5-036D-8E1907F9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352550"/>
            <a:ext cx="7429499" cy="30480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Last month reach amount is playing crucial indicator of Churn.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Roam outgoing, std outgoing &amp; last recharge for 8th Month  are the most important columns to predict churn..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ARPU difference is a crucial indicator for churn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customers with tenure less than 4 yrs are more likely to churn.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Max Recharge Amount is a strong feature to predict churn.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Random Forest produced the best results followed by Logistic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10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F399-2B21-300A-A509-B8B4A9AF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8" y="285750"/>
            <a:ext cx="7429499" cy="514349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C10A-4656-1D40-C556-A3A52D21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15" y="847724"/>
            <a:ext cx="8216685" cy="344805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sz="1800" b="0" i="0" u="none" strike="noStrike" dirty="0">
                <a:effectLst/>
                <a:latin typeface="Söhne"/>
              </a:rPr>
              <a:t>Overall, the analysis provides valuable insights into the factors that lead to customer churn and offers actionable recommendations that can be used to reduce churn and improve customer retention.</a:t>
            </a:r>
            <a:r>
              <a:rPr lang="en-IN" sz="1800" dirty="0">
                <a:latin typeface="Söhne"/>
              </a:rPr>
              <a:t> </a:t>
            </a:r>
            <a:r>
              <a:rPr lang="en-IN" sz="1800" b="0" i="0" u="none" strike="noStrike" dirty="0">
                <a:effectLst/>
                <a:latin typeface="Söhne"/>
              </a:rPr>
              <a:t>The analysis also showed that the random forest classifier model performed the best in predicting churn with an accuracy of </a:t>
            </a:r>
            <a:r>
              <a:rPr lang="en-IN" dirty="0">
                <a:latin typeface="Söhne"/>
              </a:rPr>
              <a:t>~78</a:t>
            </a:r>
            <a:r>
              <a:rPr lang="en-IN" sz="1800" b="0" i="0" u="none" strike="noStrike" dirty="0">
                <a:effectLst/>
                <a:latin typeface="Söhne"/>
              </a:rPr>
              <a:t>%. The use of imbalanced data techniques such as SMOTE helped improve the performance of the model by addressing the class imbalance problem.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Provide incentives to customers who have been with the company for a longer period to encourage them to stay with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Offer discounts or other benefits to customers who sign up for long-term contracts.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Encourage customers to use payment methods other than electronic check by providing incentives or simplifying the payment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Provide better value for money by offering packages that provide services at a lower cost for customers with high monthly charges.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41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4EEF-5AC3-9292-21AE-698B59F5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DD945-98C4-5C21-1B36-97F6FCEC9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65" y="463888"/>
            <a:ext cx="6151435" cy="40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6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</TotalTime>
  <Words>599</Words>
  <Application>Microsoft Office PowerPoint</Application>
  <PresentationFormat>On-screen Show (16:9)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Courier New</vt:lpstr>
      <vt:lpstr>Söhne</vt:lpstr>
      <vt:lpstr>Tw Cen MT</vt:lpstr>
      <vt:lpstr>Circuit</vt:lpstr>
      <vt:lpstr>Telecom Churn – Domain- Oriented Case Study (DS-69)</vt:lpstr>
      <vt:lpstr>Problem Statement</vt:lpstr>
      <vt:lpstr>Approach</vt:lpstr>
      <vt:lpstr>EDA -plot to Check percetanges of churn and non churn data</vt:lpstr>
      <vt:lpstr>Key Observations</vt:lpstr>
      <vt:lpstr>Conclusion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Smita Gaikwad</dc:creator>
  <cp:lastModifiedBy>Tallapragada, Mohan</cp:lastModifiedBy>
  <cp:revision>2</cp:revision>
  <dcterms:created xsi:type="dcterms:W3CDTF">2025-02-04T08:36:14Z</dcterms:created>
  <dcterms:modified xsi:type="dcterms:W3CDTF">2025-02-04T16:58:55Z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2025-02-04T00:00:00Z</vt:filetime>
  </property>
  <property fmtid="{D5CDD505-2E9C-101B-9397-08002B2CF9AE}" pid="5" name="Producer">
    <vt:lpwstr>Microsoft® PowerPoint® for Microsoft 365</vt:lpwstr>
  </property>
</Properties>
</file>