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4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nty, Ipsita" userId="e346045b-19d4-484a-a6f8-b2a7b9c7c8b9" providerId="ADAL" clId="{EEB4AA29-E319-4BC2-8B5A-6E68284BF90F}"/>
    <pc:docChg chg="undo custSel modSld">
      <pc:chgData name="Mohanty, Ipsita" userId="e346045b-19d4-484a-a6f8-b2a7b9c7c8b9" providerId="ADAL" clId="{EEB4AA29-E319-4BC2-8B5A-6E68284BF90F}" dt="2025-01-29T00:46:03.687" v="4" actId="2711"/>
      <pc:docMkLst>
        <pc:docMk/>
      </pc:docMkLst>
      <pc:sldChg chg="modSp mod">
        <pc:chgData name="Mohanty, Ipsita" userId="e346045b-19d4-484a-a6f8-b2a7b9c7c8b9" providerId="ADAL" clId="{EEB4AA29-E319-4BC2-8B5A-6E68284BF90F}" dt="2025-01-29T00:46:03.687" v="4" actId="2711"/>
        <pc:sldMkLst>
          <pc:docMk/>
          <pc:sldMk cId="2360271384" sldId="257"/>
        </pc:sldMkLst>
        <pc:spChg chg="mod">
          <ac:chgData name="Mohanty, Ipsita" userId="e346045b-19d4-484a-a6f8-b2a7b9c7c8b9" providerId="ADAL" clId="{EEB4AA29-E319-4BC2-8B5A-6E68284BF90F}" dt="2025-01-29T00:46:03.687" v="4" actId="2711"/>
          <ac:spMkLst>
            <pc:docMk/>
            <pc:sldMk cId="2360271384" sldId="257"/>
            <ac:spMk id="3" creationId="{901247F9-EDBC-B079-AB67-AF2B7886B0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2AF0-FB1D-428D-6075-9F2EE6F2F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47DFA-B9CD-C67F-D7FD-CDC374789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7504E-6946-1054-570E-8CF0FBE4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1692-5682-4D86-AB1B-0C00414DF7C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192B4-4952-2BD1-9290-16F13088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CCD3D-E030-11CF-FAAC-BDCE772F9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28CD-285D-4ADD-8FEC-124E9CE1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9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D97A-0036-FBD5-DD47-6D595BCC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EBF38-3974-34F0-2341-C5E696CB1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D178C-52F0-A3E8-6819-C342AA6F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1692-5682-4D86-AB1B-0C00414DF7C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7C1E7-4175-584B-7363-11542B3C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7CF4E-1167-56C4-5CD9-38BBB196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28CD-285D-4ADD-8FEC-124E9CE1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9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7A96F-E671-8BC7-8580-140FBCC1A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24CE9-4B0B-3726-0FD2-8C7F06F49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15E60-8E1D-A29E-AF0B-E54BB606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1692-5682-4D86-AB1B-0C00414DF7C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38CFA-F74C-4237-01F8-C41FD6961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4C32F-BC7B-904B-2D7A-BDE7F120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28CD-285D-4ADD-8FEC-124E9CE1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3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8AC1-6F35-1FB4-FB0A-EFD05608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60925-362C-9365-6F45-E20D6A878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153BD-376A-F4F2-A2D6-F1809417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1692-5682-4D86-AB1B-0C00414DF7C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26DF6-275E-BB62-DC2E-489FA532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2DD9D-33D6-0A98-E98F-3F38D46B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28CD-285D-4ADD-8FEC-124E9CE1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5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497A-42DB-3137-752E-B275784A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44744-D834-9052-89D4-2626EF332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5AAD9-8B21-8F83-3B2F-E9C41E93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1692-5682-4D86-AB1B-0C00414DF7C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C96D8-5830-9479-324F-10A12C4D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9851E-F78C-9F43-1591-EE0DA38B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28CD-285D-4ADD-8FEC-124E9CE1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3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ABF3-95B0-68F2-2E58-5011EE9F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9D0DB-4767-7CF7-E78D-DA7EDDB7C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32648-0E33-5E85-26C8-EE94483AB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60285-B238-B613-7072-66A421A4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1692-5682-4D86-AB1B-0C00414DF7C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5BC87-94D7-8CF3-6A5E-EFF245F75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CA75E-9976-F760-E2B5-C320069E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28CD-285D-4ADD-8FEC-124E9CE1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257E1-CB08-C276-26E8-4788E86F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BC3A4-401D-4883-6553-7678EB10B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44E67-450B-0E58-7C13-D558DB856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BD14F-03C3-ECB0-CAE8-9BD7430C6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D0BC8-EB0D-9EA3-E344-8053F2660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A6E88-6E27-1FCA-4192-3BF26787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1692-5682-4D86-AB1B-0C00414DF7C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71CEF-BE25-BC57-1A1B-82538D94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2E53A-04D2-2FCF-04E5-54CFE8EC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28CD-285D-4ADD-8FEC-124E9CE1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D52E-D337-50A4-811D-74453603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D09A6-CB7F-30DB-DEA0-EE42FE56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1692-5682-4D86-AB1B-0C00414DF7C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83664-4A26-5471-5E44-BBDA2A01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395ACC-15AB-A008-294D-E30AA981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28CD-285D-4ADD-8FEC-124E9CE1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4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5296A-5F24-FDC6-F03F-B4B6CA0C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1692-5682-4D86-AB1B-0C00414DF7C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05946-AB49-C365-F9BB-40D6624E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98DE7-7626-96CD-224C-4053321D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28CD-285D-4ADD-8FEC-124E9CE1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3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5528-0ACE-864A-E25B-B562B75D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B870-4286-3E92-CF55-5B40FE2EC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73358-1DC3-3A1E-1DEC-AB68FB7BD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92C4D-89FE-B5C0-F19E-FC4FE641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1692-5682-4D86-AB1B-0C00414DF7C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93FDC-24BD-905D-350D-9CBBFF64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355B9-C190-0E6B-E529-01E3171FB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28CD-285D-4ADD-8FEC-124E9CE1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5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B5CC-BB51-9AD3-50C9-C7137575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E5C3E-A426-6A31-9A0A-DAAEAD22C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C38F3-47E2-1260-4817-917AE0924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BC21F-3BCE-5F6B-12F1-D166F5FB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1692-5682-4D86-AB1B-0C00414DF7C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23062-9DDC-B0D2-E8BB-7F6BDC46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71CF2-C427-E39D-DB9F-37D5448E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028CD-285D-4ADD-8FEC-124E9CE1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9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EC3D3-0959-9DA2-EBC3-F4B16185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35505-F99D-CC0C-B714-00210AF6A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27DE-D8FA-7A3E-3473-CA426E740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811692-5682-4D86-AB1B-0C00414DF7C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D13E-4F8F-9E9D-76A5-075F2B439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2529E-3EF6-8CCA-9095-5FD480636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8028CD-285D-4ADD-8FEC-124E9CE1E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hantyipsita/MassQL_bile_Acid_isomer_2025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4586-BD96-AE9B-1A68-6A5DF4F1B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use the MassQL filters to get bile acid isomer labels</a:t>
            </a:r>
          </a:p>
        </p:txBody>
      </p:sp>
    </p:spTree>
    <p:extLst>
      <p:ext uri="{BB962C8B-B14F-4D97-AF65-F5344CB8AC3E}">
        <p14:creationId xmlns:p14="http://schemas.microsoft.com/office/powerpoint/2010/main" val="422082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1247F9-EDBC-B079-AB67-AF2B7886B0FD}"/>
              </a:ext>
            </a:extLst>
          </p:cNvPr>
          <p:cNvSpPr txBox="1"/>
          <p:nvPr/>
        </p:nvSpPr>
        <p:spPr>
          <a:xfrm>
            <a:off x="514350" y="650081"/>
            <a:ext cx="108727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LC-MS/MS data acquired can be pre-processed using MZmine4 or any other similar software (XCMS, MS-DIAL, </a:t>
            </a:r>
            <a:r>
              <a:rPr lang="en-US" dirty="0" err="1"/>
              <a:t>OpenNMS</a:t>
            </a:r>
            <a:r>
              <a:rPr lang="en-US" dirty="0"/>
              <a:t>, etc.). The output needs to be converted to the MGF format for input into the custom Python script provided on GitHub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https://github.com/mohantyipsita/MassQL_bile_Acid_isomer_2025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The output of the Python script is a .</a:t>
            </a:r>
            <a:r>
              <a:rPr lang="en-US" dirty="0" err="1">
                <a:latin typeface="Arial" panose="020B0604020202020204" pitchFamily="34" charset="0"/>
              </a:rPr>
              <a:t>tsv</a:t>
            </a:r>
            <a:r>
              <a:rPr lang="en-US" dirty="0">
                <a:latin typeface="Arial" panose="020B0604020202020204" pitchFamily="34" charset="0"/>
              </a:rPr>
              <a:t> file with the list of MS/MS scan numbers in each of the bile acid isomer group. 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Once this is obtained, the next step is to find the union of the MS/MS scans from all the isomer groups in each branch of the filtering tree. For this, you can use the script provided for Figure 2 on GitHub (</a:t>
            </a:r>
            <a:r>
              <a:rPr lang="en-US" u="sng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https://github.com/mohantyipsita/MassQL_bile_Acid_isomer_2025</a:t>
            </a:r>
            <a:r>
              <a:rPr lang="en-US" u="sng" dirty="0">
                <a:latin typeface="Arial" panose="020B0604020202020204" pitchFamily="34" charset="0"/>
              </a:rPr>
              <a:t>). </a:t>
            </a:r>
          </a:p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After this the respective scans in the terminal bins of each of the mono-, di-, or trihydroxy filtering trees can be used for downstream analysis with metadata.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27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470d736-e7f7-41a8-8eab-dad544b2b579}" enabled="0" method="" siteId="{e470d736-e7f7-41a8-8eab-dad544b2b57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How to use the MassQL filters to get bile acid isomer labels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Mohanty, Ipsita</dc:creator>
  <cp:lastModifiedBy>Mohanty, Ipsita</cp:lastModifiedBy>
  <cp:revision>1</cp:revision>
  <dcterms:created xsi:type="dcterms:W3CDTF">2025-01-29T00:30:16Z</dcterms:created>
  <dcterms:modified xsi:type="dcterms:W3CDTF">2025-01-29T00:46:05Z</dcterms:modified>
</cp:coreProperties>
</file>