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72" r:id="rId8"/>
    <p:sldId id="268" r:id="rId9"/>
    <p:sldId id="269" r:id="rId10"/>
    <p:sldId id="263" r:id="rId11"/>
    <p:sldId id="264" r:id="rId12"/>
    <p:sldId id="267" r:id="rId13"/>
    <p:sldId id="270" r:id="rId14"/>
    <p:sldId id="271" r:id="rId15"/>
    <p:sldId id="265" r:id="rId16"/>
    <p:sldId id="273" r:id="rId17"/>
  </p:sldIdLst>
  <p:sldSz cx="9144000" cy="5143500" type="screen16x9"/>
  <p:notesSz cx="6858000" cy="9144000"/>
  <p:embeddedFontLst>
    <p:embeddedFont>
      <p:font typeface="PT Sans Narrow" panose="020B0604020202020204" charset="0"/>
      <p:regular r:id="rId19"/>
      <p:bold r:id="rId20"/>
    </p:embeddedFont>
    <p:embeddedFont>
      <p:font typeface="Open Sans" panose="020B0604020202020204" charset="0"/>
      <p:regular r:id="rId21"/>
      <p:bold r:id="rId22"/>
      <p:italic r:id="rId23"/>
      <p:boldItalic r:id="rId24"/>
    </p:embeddedFont>
    <p:embeddedFont>
      <p:font typeface="Bree Serif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nomaly.org/ThinAir/charactr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REAL TIME PAD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50"/>
            <a:ext cx="48210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Presented by,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Mohan Vamsi Kasukurthi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Tharani Konreddy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STANDARDS OF RTP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Username standards: </a:t>
            </a:r>
            <a:r>
              <a:rPr lang="en-IN" dirty="0"/>
              <a:t>How does the username must look like?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Password standards: </a:t>
            </a:r>
            <a:r>
              <a:rPr lang="en-IN" dirty="0"/>
              <a:t>How a password must be?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Account standards: </a:t>
            </a:r>
            <a:r>
              <a:rPr lang="en-IN" dirty="0"/>
              <a:t>Secured account settings.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Follower standards: </a:t>
            </a:r>
            <a:r>
              <a:rPr lang="en-IN" dirty="0"/>
              <a:t>Who and how many to follow?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b="1" i="1" dirty="0">
              <a:solidFill>
                <a:srgbClr val="FF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>
              <a:spcBef>
                <a:spcPts val="0"/>
              </a:spcBef>
              <a:buNone/>
            </a:pPr>
            <a:r>
              <a:rPr lang="en-IN" b="1" i="1" dirty="0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Our </a:t>
            </a:r>
            <a:r>
              <a:rPr lang="en-IN" b="1" i="1" dirty="0" err="1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st</a:t>
            </a:r>
            <a:r>
              <a:rPr lang="en" b="1" i="1" dirty="0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andards provide different levels of security.</a:t>
            </a:r>
          </a:p>
        </p:txBody>
      </p:sp>
      <p:pic>
        <p:nvPicPr>
          <p:cNvPr id="114" name="Shape 114" descr="imag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4925" y="2242329"/>
            <a:ext cx="2829075" cy="28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All the users have same followers.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/>
              <a:t>Users can g</a:t>
            </a:r>
            <a:r>
              <a:rPr lang="en" dirty="0"/>
              <a:t>enerate at same time </a:t>
            </a:r>
            <a:r>
              <a:rPr lang="en-IN" dirty="0"/>
              <a:t>to obtain the same random series</a:t>
            </a:r>
            <a:r>
              <a:rPr lang="en" dirty="0"/>
              <a:t>.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No problem of distribution.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Data from </a:t>
            </a:r>
            <a:r>
              <a:rPr lang="en-IN" dirty="0"/>
              <a:t>multiple </a:t>
            </a:r>
            <a:r>
              <a:rPr lang="en" dirty="0"/>
              <a:t>twitter accounts </a:t>
            </a:r>
            <a:r>
              <a:rPr lang="en-IN" dirty="0"/>
              <a:t>to provide additional security</a:t>
            </a:r>
            <a:r>
              <a:rPr lang="en" dirty="0"/>
              <a:t>.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" sz="36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BAE1-7F5C-4FE4-B7DB-A5ADB0A1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94ADB-2813-4220-A5D3-96EE301C6A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70F8EC2-F66C-497D-8FF2-49BB38389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204787"/>
            <a:ext cx="4762500" cy="47339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88D41C9-F201-4916-9854-D685AA2B0EB1}"/>
              </a:ext>
            </a:extLst>
          </p:cNvPr>
          <p:cNvSpPr/>
          <p:nvPr/>
        </p:nvSpPr>
        <p:spPr>
          <a:xfrm>
            <a:off x="2286000" y="837255"/>
            <a:ext cx="2286000" cy="707399"/>
          </a:xfrm>
          <a:prstGeom prst="ellips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805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450C-12DB-4B2C-9302-2F58119E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5649E-FD12-4051-9115-55D3C9FBD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222D82C-D3C0-4CDF-93C8-D1554C69A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95262"/>
            <a:ext cx="4733925" cy="47529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0DE8A61-58DF-45B7-843C-444B82C43339}"/>
              </a:ext>
            </a:extLst>
          </p:cNvPr>
          <p:cNvSpPr/>
          <p:nvPr/>
        </p:nvSpPr>
        <p:spPr>
          <a:xfrm>
            <a:off x="4571999" y="810035"/>
            <a:ext cx="2266122" cy="707400"/>
          </a:xfrm>
          <a:prstGeom prst="ellips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892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055E-49D5-4084-8904-17641F0B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results: Above 80% successful in the test.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39303-106E-46D4-818F-33EEA6C7C8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03FC049-7773-4A71-A6A6-061AD1B35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66325"/>
            <a:ext cx="6898791" cy="369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8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REFERENCES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Font typeface="Times New Roman"/>
            </a:pPr>
            <a:r>
              <a:rPr lang="en" b="1" u="sng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https://dev.twitter.com/docs</a:t>
            </a:r>
            <a:r>
              <a:rPr lang="en" b="1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Font typeface="Times New Roman"/>
            </a:pPr>
            <a:r>
              <a:rPr lang="en" b="1" u="sng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https://www.statista.com/statistics/272014/global-social-networks-ranked-by-number-of-users/</a:t>
            </a:r>
            <a:r>
              <a:rPr lang="en" b="1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Font typeface="Times New Roman"/>
            </a:pPr>
            <a:r>
              <a:rPr lang="en" b="1" u="sng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http://www.pewinternet.org/fact-sheet/social-media/</a:t>
            </a:r>
            <a:r>
              <a:rPr lang="en" b="1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Font typeface="Times New Roman"/>
            </a:pPr>
            <a:r>
              <a:rPr lang="en" b="1" u="sng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https://en.wikipedia.org/wiki/Applications_of_randomness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Font typeface="Times New Roman"/>
            </a:pPr>
            <a:r>
              <a:rPr lang="en" b="1" u="sng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http://arminstraub.com/teaching/cryptography-spring17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Font typeface="Times New Roman"/>
            </a:pPr>
            <a:r>
              <a:rPr lang="en" b="1" u="sng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https://www.eg.bucknell.edu/~xmeng/Course/CS6337/Note/master/node37.html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Font typeface="Times New Roman"/>
            </a:pPr>
            <a:r>
              <a:rPr lang="en" b="1" u="sng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http://anomaly.org/ThinAir/charactr.html</a:t>
            </a:r>
            <a:endParaRPr lang="en" b="1" u="sng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  <a:hlinkClick r:id="rId3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9C49-3941-4991-92F7-4201325F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500" y="2065103"/>
            <a:ext cx="8520600" cy="707400"/>
          </a:xfrm>
        </p:spPr>
        <p:txBody>
          <a:bodyPr/>
          <a:lstStyle/>
          <a:p>
            <a:r>
              <a:rPr lang="en-IN" dirty="0"/>
              <a:t>Thank You..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FA808-3C23-43F1-A86B-81D27F8073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09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23697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994025"/>
            <a:ext cx="8520600" cy="357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b="1" i="1">
                <a:solidFill>
                  <a:srgbClr val="000000"/>
                </a:solidFill>
              </a:rPr>
              <a:t>Numbers produced from a process which results in unpredictable series of numbers and cannot be statistically reproduced.</a:t>
            </a:r>
          </a:p>
          <a:p>
            <a:pPr lv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</a:endParaRPr>
          </a:p>
        </p:txBody>
      </p:sp>
      <p:pic>
        <p:nvPicPr>
          <p:cNvPr id="80" name="Shape 80" descr="dic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199" y="1615575"/>
            <a:ext cx="5980200" cy="33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PROPERTIES OF TRUE RANDOMNESS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Must be random..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Unpredictable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Uniformity.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Independent of previous or future values.</a:t>
            </a:r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n" sz="2400"/>
              <a:t>Infinite source.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HISTORY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79850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Dice.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Coin flips.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Lava lamps.</a:t>
            </a:r>
          </a:p>
          <a:p>
            <a:pPr lvl="0"/>
            <a:r>
              <a:rPr lang="en" dirty="0"/>
              <a:t>   Radioactive decay??? </a:t>
            </a:r>
          </a:p>
          <a:p>
            <a:pPr lvl="0"/>
            <a:r>
              <a:rPr lang="en" b="1" i="1" dirty="0"/>
              <a:t>Who have a pound of uranium </a:t>
            </a:r>
          </a:p>
          <a:p>
            <a:pPr lvl="0"/>
            <a:r>
              <a:rPr lang="en-IN" b="1" i="1" dirty="0"/>
              <a:t>l</a:t>
            </a:r>
            <a:r>
              <a:rPr lang="en" b="1" i="1" dirty="0"/>
              <a:t>aying a</a:t>
            </a:r>
            <a:r>
              <a:rPr lang="en-IN" b="1" i="1" dirty="0"/>
              <a:t>r</a:t>
            </a:r>
            <a:r>
              <a:rPr lang="en" b="1" i="1" dirty="0"/>
              <a:t>ound???</a:t>
            </a:r>
            <a:r>
              <a:rPr lang="en" dirty="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b="1" dirty="0"/>
              <a:t>But how many coins can you flip???</a:t>
            </a:r>
          </a:p>
        </p:txBody>
      </p:sp>
      <p:pic>
        <p:nvPicPr>
          <p:cNvPr id="93" name="Shape 93" descr="coi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775" y="0"/>
            <a:ext cx="4528224" cy="507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WHY IN THE WORLD DO WE NEED RANDOM NUMBERS 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277900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/>
              <a:t>Cryptographic uses.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/>
              <a:t>Casinos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/>
              <a:t>Many other real time applications</a:t>
            </a:r>
            <a:endParaRPr dirty="0"/>
          </a:p>
        </p:txBody>
      </p:sp>
      <p:pic>
        <p:nvPicPr>
          <p:cNvPr id="100" name="Shape 100" descr="random-number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895" y="934278"/>
            <a:ext cx="4065105" cy="4080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EXISTING AND POPULAR RANDOM NUMBER GENERATORS 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Random.org→ Atmospheric noise.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Pseudo Random generators→ </a:t>
            </a:r>
            <a:r>
              <a:rPr lang="en-IN" dirty="0"/>
              <a:t>example: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" sz="2400" b="1" i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lang="en" sz="2400" b="1" i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 b="1" i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How many </a:t>
            </a:r>
            <a:r>
              <a:rPr lang="en-IN" sz="2400" b="1" i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people </a:t>
            </a:r>
            <a:r>
              <a:rPr lang="en" sz="2400" b="1" i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have twitter accounts?? And how many in future???</a:t>
            </a:r>
          </a:p>
        </p:txBody>
      </p:sp>
      <p:pic>
        <p:nvPicPr>
          <p:cNvPr id="107" name="Shape 107" descr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657" y="1660026"/>
            <a:ext cx="3183475" cy="91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B814-C908-409A-8C91-7B2A9FA6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with existing random generators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8157-A0F2-4D1D-8217-804666E82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Hard to achieve infinite source of randomness.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Requires lot of computational power.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of the true random generators are expensive and labour intensive.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i="1" dirty="0">
                <a:solidFill>
                  <a:srgbClr val="FF0000"/>
                </a:solidFill>
              </a:rPr>
              <a:t>What if we can achieve true randomness using just a social media account???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99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A7C9-E64C-42B3-8F69-9B146E71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Solution: The Real-Time Pad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93B60-EE47-481B-9A38-2FCC44F5A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Based on real-time data from the tweets by thousands of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Almost impossible to predict the free will of thousands of people at any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process the streaming twitter data at a given time to produce the random characters/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 be used as an excellent password generator.</a:t>
            </a:r>
          </a:p>
        </p:txBody>
      </p:sp>
    </p:spTree>
    <p:extLst>
      <p:ext uri="{BB962C8B-B14F-4D97-AF65-F5344CB8AC3E}">
        <p14:creationId xmlns:p14="http://schemas.microsoft.com/office/powerpoint/2010/main" val="363638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2706-84EB-4F32-981D-F4DA2002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DE42C-3116-4713-8B9B-F7B428C02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1FCDEE3-1A49-4995-B62B-5485A054E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90500"/>
            <a:ext cx="47529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68153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435</Words>
  <Application>Microsoft Office PowerPoint</Application>
  <PresentationFormat>On-screen Show (16:9)</PresentationFormat>
  <Paragraphs>66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PT Sans Narrow</vt:lpstr>
      <vt:lpstr>Open Sans</vt:lpstr>
      <vt:lpstr>Courier New</vt:lpstr>
      <vt:lpstr>Arial</vt:lpstr>
      <vt:lpstr>Times New Roman</vt:lpstr>
      <vt:lpstr>Bree Serif</vt:lpstr>
      <vt:lpstr>tropic</vt:lpstr>
      <vt:lpstr>THE REAL TIME PAD</vt:lpstr>
      <vt:lpstr>INTRODUCTION</vt:lpstr>
      <vt:lpstr>PROPERTIES OF TRUE RANDOMNESS</vt:lpstr>
      <vt:lpstr>HISTORY</vt:lpstr>
      <vt:lpstr>WHY IN THE WORLD DO WE NEED RANDOM NUMBERS </vt:lpstr>
      <vt:lpstr>EXISTING AND POPULAR RANDOM NUMBER GENERATORS </vt:lpstr>
      <vt:lpstr>Problems with existing random generators</vt:lpstr>
      <vt:lpstr>Our Solution: The Real-Time Pad</vt:lpstr>
      <vt:lpstr>PowerPoint Presentation</vt:lpstr>
      <vt:lpstr>STANDARDS OF RTP</vt:lpstr>
      <vt:lpstr>METHODOLOGY</vt:lpstr>
      <vt:lpstr>PowerPoint Presentation</vt:lpstr>
      <vt:lpstr>PowerPoint Presentation</vt:lpstr>
      <vt:lpstr>Testing results: Above 80% successful in the test.</vt:lpstr>
      <vt:lpstr>REFERENCES</vt:lpstr>
      <vt:lpstr>Thank You..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REAL TIME PAD</dc:title>
  <cp:lastModifiedBy>kasukurthi mohan vamsi</cp:lastModifiedBy>
  <cp:revision>13</cp:revision>
  <dcterms:modified xsi:type="dcterms:W3CDTF">2018-01-12T16:09:08Z</dcterms:modified>
</cp:coreProperties>
</file>