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1"/>
  </p:notesMasterIdLst>
  <p:sldIdLst>
    <p:sldId id="263" r:id="rId2"/>
    <p:sldId id="262" r:id="rId3"/>
    <p:sldId id="264" r:id="rId4"/>
    <p:sldId id="258" r:id="rId5"/>
    <p:sldId id="271" r:id="rId6"/>
    <p:sldId id="266" r:id="rId7"/>
    <p:sldId id="267" r:id="rId8"/>
    <p:sldId id="269"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38802-8F8C-4E04-8A20-C6EF387CF1F8}" v="206" dt="2023-04-22T12:49:36.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snapToGrid="0">
      <p:cViewPr>
        <p:scale>
          <a:sx n="72" d="100"/>
          <a:sy n="72" d="100"/>
        </p:scale>
        <p:origin x="-636" y="-1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umar" userId="9635541dc7fa427e" providerId="LiveId" clId="{8EA38802-8F8C-4E04-8A20-C6EF387CF1F8}"/>
    <pc:docChg chg="undo custSel addSld delSld modSld">
      <pc:chgData name="Bharath Kumar" userId="9635541dc7fa427e" providerId="LiveId" clId="{8EA38802-8F8C-4E04-8A20-C6EF387CF1F8}" dt="2023-04-22T12:50:09.046" v="3284" actId="14100"/>
      <pc:docMkLst>
        <pc:docMk/>
      </pc:docMkLst>
      <pc:sldChg chg="addSp delSp modSp new del mod chgLayout">
        <pc:chgData name="Bharath Kumar" userId="9635541dc7fa427e" providerId="LiveId" clId="{8EA38802-8F8C-4E04-8A20-C6EF387CF1F8}" dt="2023-04-22T05:53:31.212" v="40" actId="2696"/>
        <pc:sldMkLst>
          <pc:docMk/>
          <pc:sldMk cId="2112173591" sldId="256"/>
        </pc:sldMkLst>
        <pc:spChg chg="del">
          <ac:chgData name="Bharath Kumar" userId="9635541dc7fa427e" providerId="LiveId" clId="{8EA38802-8F8C-4E04-8A20-C6EF387CF1F8}" dt="2023-04-22T05:47:48.078" v="12" actId="700"/>
          <ac:spMkLst>
            <pc:docMk/>
            <pc:sldMk cId="2112173591" sldId="256"/>
            <ac:spMk id="2" creationId="{06B496AA-9E51-59C4-7F53-3F419E6D621A}"/>
          </ac:spMkLst>
        </pc:spChg>
        <pc:spChg chg="del">
          <ac:chgData name="Bharath Kumar" userId="9635541dc7fa427e" providerId="LiveId" clId="{8EA38802-8F8C-4E04-8A20-C6EF387CF1F8}" dt="2023-04-22T05:47:48.078" v="12" actId="700"/>
          <ac:spMkLst>
            <pc:docMk/>
            <pc:sldMk cId="2112173591" sldId="256"/>
            <ac:spMk id="3" creationId="{2C39D9B8-C6AB-B757-4B43-7C13DB185236}"/>
          </ac:spMkLst>
        </pc:spChg>
        <pc:spChg chg="add mod ord">
          <ac:chgData name="Bharath Kumar" userId="9635541dc7fa427e" providerId="LiveId" clId="{8EA38802-8F8C-4E04-8A20-C6EF387CF1F8}" dt="2023-04-22T05:52:35.362" v="33"/>
          <ac:spMkLst>
            <pc:docMk/>
            <pc:sldMk cId="2112173591" sldId="256"/>
            <ac:spMk id="6" creationId="{D9286B95-091B-0914-D672-A9810D8EFDC5}"/>
          </ac:spMkLst>
        </pc:spChg>
        <pc:spChg chg="add mod ord">
          <ac:chgData name="Bharath Kumar" userId="9635541dc7fa427e" providerId="LiveId" clId="{8EA38802-8F8C-4E04-8A20-C6EF387CF1F8}" dt="2023-04-22T05:52:35.362" v="33"/>
          <ac:spMkLst>
            <pc:docMk/>
            <pc:sldMk cId="2112173591" sldId="256"/>
            <ac:spMk id="7" creationId="{E9E0B678-C57D-3142-2673-B3824F722B6E}"/>
          </ac:spMkLst>
        </pc:spChg>
        <pc:picChg chg="add mod">
          <ac:chgData name="Bharath Kumar" userId="9635541dc7fa427e" providerId="LiveId" clId="{8EA38802-8F8C-4E04-8A20-C6EF387CF1F8}" dt="2023-04-22T05:53:17.845" v="38" actId="14100"/>
          <ac:picMkLst>
            <pc:docMk/>
            <pc:sldMk cId="2112173591" sldId="256"/>
            <ac:picMk id="5" creationId="{EDCA0A30-E976-A512-55C6-52C2F569B538}"/>
          </ac:picMkLst>
        </pc:picChg>
      </pc:sldChg>
      <pc:sldChg chg="addSp delSp modSp new del mod modClrScheme chgLayout">
        <pc:chgData name="Bharath Kumar" userId="9635541dc7fa427e" providerId="LiveId" clId="{8EA38802-8F8C-4E04-8A20-C6EF387CF1F8}" dt="2023-04-22T07:03:54.742" v="192" actId="2696"/>
        <pc:sldMkLst>
          <pc:docMk/>
          <pc:sldMk cId="1956378415" sldId="257"/>
        </pc:sldMkLst>
        <pc:spChg chg="del mod">
          <ac:chgData name="Bharath Kumar" userId="9635541dc7fa427e" providerId="LiveId" clId="{8EA38802-8F8C-4E04-8A20-C6EF387CF1F8}" dt="2023-04-22T07:03:06.816" v="172" actId="700"/>
          <ac:spMkLst>
            <pc:docMk/>
            <pc:sldMk cId="1956378415" sldId="257"/>
            <ac:spMk id="2" creationId="{8018F894-2F2F-B00A-F501-4E140AB85A7F}"/>
          </ac:spMkLst>
        </pc:spChg>
        <pc:spChg chg="del mod">
          <ac:chgData name="Bharath Kumar" userId="9635541dc7fa427e" providerId="LiveId" clId="{8EA38802-8F8C-4E04-8A20-C6EF387CF1F8}" dt="2023-04-22T07:03:06.816" v="172" actId="700"/>
          <ac:spMkLst>
            <pc:docMk/>
            <pc:sldMk cId="1956378415" sldId="257"/>
            <ac:spMk id="3" creationId="{E1A6B5DB-6A97-AFD3-FE57-B9E8BF19B497}"/>
          </ac:spMkLst>
        </pc:spChg>
        <pc:spChg chg="add mod">
          <ac:chgData name="Bharath Kumar" userId="9635541dc7fa427e" providerId="LiveId" clId="{8EA38802-8F8C-4E04-8A20-C6EF387CF1F8}" dt="2023-04-22T07:03:34.461" v="187" actId="27636"/>
          <ac:spMkLst>
            <pc:docMk/>
            <pc:sldMk cId="1956378415" sldId="257"/>
            <ac:spMk id="4" creationId="{98EF45D7-6990-7D10-27C0-FA33766BD3E7}"/>
          </ac:spMkLst>
        </pc:spChg>
        <pc:spChg chg="add mod">
          <ac:chgData name="Bharath Kumar" userId="9635541dc7fa427e" providerId="LiveId" clId="{8EA38802-8F8C-4E04-8A20-C6EF387CF1F8}" dt="2023-04-22T07:03:36.908" v="188" actId="14100"/>
          <ac:spMkLst>
            <pc:docMk/>
            <pc:sldMk cId="1956378415" sldId="257"/>
            <ac:spMk id="5" creationId="{3E4BB0B7-729B-526F-9BFA-087637E4101A}"/>
          </ac:spMkLst>
        </pc:spChg>
      </pc:sldChg>
      <pc:sldChg chg="addSp delSp modSp new del mod chgLayout">
        <pc:chgData name="Bharath Kumar" userId="9635541dc7fa427e" providerId="LiveId" clId="{8EA38802-8F8C-4E04-8A20-C6EF387CF1F8}" dt="2023-04-22T05:47:38.375" v="10" actId="2696"/>
        <pc:sldMkLst>
          <pc:docMk/>
          <pc:sldMk cId="3274405747" sldId="257"/>
        </pc:sldMkLst>
        <pc:spChg chg="del">
          <ac:chgData name="Bharath Kumar" userId="9635541dc7fa427e" providerId="LiveId" clId="{8EA38802-8F8C-4E04-8A20-C6EF387CF1F8}" dt="2023-04-22T05:47:16.959" v="6" actId="700"/>
          <ac:spMkLst>
            <pc:docMk/>
            <pc:sldMk cId="3274405747" sldId="257"/>
            <ac:spMk id="2" creationId="{3D853094-582F-2B5C-0455-24841D5AA763}"/>
          </ac:spMkLst>
        </pc:spChg>
        <pc:spChg chg="del">
          <ac:chgData name="Bharath Kumar" userId="9635541dc7fa427e" providerId="LiveId" clId="{8EA38802-8F8C-4E04-8A20-C6EF387CF1F8}" dt="2023-04-22T05:47:16.959" v="6" actId="700"/>
          <ac:spMkLst>
            <pc:docMk/>
            <pc:sldMk cId="3274405747" sldId="257"/>
            <ac:spMk id="3" creationId="{47DF6C56-3C8F-D9B1-EEA2-26B28F4FCA03}"/>
          </ac:spMkLst>
        </pc:spChg>
        <pc:spChg chg="add mod ord">
          <ac:chgData name="Bharath Kumar" userId="9635541dc7fa427e" providerId="LiveId" clId="{8EA38802-8F8C-4E04-8A20-C6EF387CF1F8}" dt="2023-04-22T05:47:16.959" v="6" actId="700"/>
          <ac:spMkLst>
            <pc:docMk/>
            <pc:sldMk cId="3274405747" sldId="257"/>
            <ac:spMk id="4" creationId="{6A009733-C264-73FC-8B7B-76641B4D31DA}"/>
          </ac:spMkLst>
        </pc:spChg>
        <pc:spChg chg="add mod ord">
          <ac:chgData name="Bharath Kumar" userId="9635541dc7fa427e" providerId="LiveId" clId="{8EA38802-8F8C-4E04-8A20-C6EF387CF1F8}" dt="2023-04-22T05:47:28.248" v="9" actId="14100"/>
          <ac:spMkLst>
            <pc:docMk/>
            <pc:sldMk cId="3274405747" sldId="257"/>
            <ac:spMk id="5" creationId="{66417350-35C9-4337-81A4-FC41E08DED0F}"/>
          </ac:spMkLst>
        </pc:spChg>
        <pc:picChg chg="add mod">
          <ac:chgData name="Bharath Kumar" userId="9635541dc7fa427e" providerId="LiveId" clId="{8EA38802-8F8C-4E04-8A20-C6EF387CF1F8}" dt="2023-04-22T05:47:22.818" v="8" actId="14100"/>
          <ac:picMkLst>
            <pc:docMk/>
            <pc:sldMk cId="3274405747" sldId="257"/>
            <ac:picMk id="7" creationId="{1F4D05B4-EC97-BA75-54A4-4D0949CD094E}"/>
          </ac:picMkLst>
        </pc:picChg>
      </pc:sldChg>
      <pc:sldChg chg="addSp delSp modSp new mod modClrScheme chgLayout">
        <pc:chgData name="Bharath Kumar" userId="9635541dc7fa427e" providerId="LiveId" clId="{8EA38802-8F8C-4E04-8A20-C6EF387CF1F8}" dt="2023-04-22T09:39:25.336" v="1795" actId="11529"/>
        <pc:sldMkLst>
          <pc:docMk/>
          <pc:sldMk cId="3765121774" sldId="258"/>
        </pc:sldMkLst>
        <pc:spChg chg="del mod ord">
          <ac:chgData name="Bharath Kumar" userId="9635541dc7fa427e" providerId="LiveId" clId="{8EA38802-8F8C-4E04-8A20-C6EF387CF1F8}" dt="2023-04-22T07:21:47.088" v="712" actId="700"/>
          <ac:spMkLst>
            <pc:docMk/>
            <pc:sldMk cId="3765121774" sldId="258"/>
            <ac:spMk id="2" creationId="{4AE95DBA-B7DF-D1D0-2D3C-2571379C099D}"/>
          </ac:spMkLst>
        </pc:spChg>
        <pc:spChg chg="del mod">
          <ac:chgData name="Bharath Kumar" userId="9635541dc7fa427e" providerId="LiveId" clId="{8EA38802-8F8C-4E04-8A20-C6EF387CF1F8}" dt="2023-04-22T07:21:47.088" v="712" actId="700"/>
          <ac:spMkLst>
            <pc:docMk/>
            <pc:sldMk cId="3765121774" sldId="258"/>
            <ac:spMk id="3" creationId="{D4E76893-166B-D40D-F437-086243C50F59}"/>
          </ac:spMkLst>
        </pc:spChg>
        <pc:spChg chg="add mod ord">
          <ac:chgData name="Bharath Kumar" userId="9635541dc7fa427e" providerId="LiveId" clId="{8EA38802-8F8C-4E04-8A20-C6EF387CF1F8}" dt="2023-04-22T09:35:53.180" v="1697" actId="14100"/>
          <ac:spMkLst>
            <pc:docMk/>
            <pc:sldMk cId="3765121774" sldId="258"/>
            <ac:spMk id="4" creationId="{794A111A-DC01-580F-A5BD-FA120BEC153F}"/>
          </ac:spMkLst>
        </pc:spChg>
        <pc:spChg chg="add">
          <ac:chgData name="Bharath Kumar" userId="9635541dc7fa427e" providerId="LiveId" clId="{8EA38802-8F8C-4E04-8A20-C6EF387CF1F8}" dt="2023-04-22T09:36:22.197" v="1698" actId="11529"/>
          <ac:spMkLst>
            <pc:docMk/>
            <pc:sldMk cId="3765121774" sldId="258"/>
            <ac:spMk id="5" creationId="{8D5D5B53-230D-0174-9DCD-5853644383CE}"/>
          </ac:spMkLst>
        </pc:spChg>
        <pc:spChg chg="add">
          <ac:chgData name="Bharath Kumar" userId="9635541dc7fa427e" providerId="LiveId" clId="{8EA38802-8F8C-4E04-8A20-C6EF387CF1F8}" dt="2023-04-22T09:36:32.019" v="1699" actId="11529"/>
          <ac:spMkLst>
            <pc:docMk/>
            <pc:sldMk cId="3765121774" sldId="258"/>
            <ac:spMk id="6" creationId="{20497301-85E0-95BD-3F72-A6B480A354F1}"/>
          </ac:spMkLst>
        </pc:spChg>
        <pc:spChg chg="add">
          <ac:chgData name="Bharath Kumar" userId="9635541dc7fa427e" providerId="LiveId" clId="{8EA38802-8F8C-4E04-8A20-C6EF387CF1F8}" dt="2023-04-22T09:39:25.336" v="1795" actId="11529"/>
          <ac:spMkLst>
            <pc:docMk/>
            <pc:sldMk cId="3765121774" sldId="258"/>
            <ac:spMk id="7" creationId="{19025F34-6013-6F79-0103-505DE0A19A9D}"/>
          </ac:spMkLst>
        </pc:spChg>
      </pc:sldChg>
      <pc:sldChg chg="addSp delSp modSp new del mod modClrScheme chgLayout">
        <pc:chgData name="Bharath Kumar" userId="9635541dc7fa427e" providerId="LiveId" clId="{8EA38802-8F8C-4E04-8A20-C6EF387CF1F8}" dt="2023-04-22T09:35:44.178" v="1696" actId="2696"/>
        <pc:sldMkLst>
          <pc:docMk/>
          <pc:sldMk cId="2804409255" sldId="259"/>
        </pc:sldMkLst>
        <pc:spChg chg="del mod">
          <ac:chgData name="Bharath Kumar" userId="9635541dc7fa427e" providerId="LiveId" clId="{8EA38802-8F8C-4E04-8A20-C6EF387CF1F8}" dt="2023-04-22T07:31:07.264" v="1361" actId="700"/>
          <ac:spMkLst>
            <pc:docMk/>
            <pc:sldMk cId="2804409255" sldId="259"/>
            <ac:spMk id="2" creationId="{514D49BB-81F2-8131-DB3D-3D7B9050AF43}"/>
          </ac:spMkLst>
        </pc:spChg>
        <pc:spChg chg="del mod">
          <ac:chgData name="Bharath Kumar" userId="9635541dc7fa427e" providerId="LiveId" clId="{8EA38802-8F8C-4E04-8A20-C6EF387CF1F8}" dt="2023-04-22T07:31:07.264" v="1361" actId="700"/>
          <ac:spMkLst>
            <pc:docMk/>
            <pc:sldMk cId="2804409255" sldId="259"/>
            <ac:spMk id="3" creationId="{B84F267D-F4AE-70E9-C775-3F6BDB59034D}"/>
          </ac:spMkLst>
        </pc:spChg>
        <pc:spChg chg="add del mod">
          <ac:chgData name="Bharath Kumar" userId="9635541dc7fa427e" providerId="LiveId" clId="{8EA38802-8F8C-4E04-8A20-C6EF387CF1F8}" dt="2023-04-22T07:31:15.804" v="1363"/>
          <ac:spMkLst>
            <pc:docMk/>
            <pc:sldMk cId="2804409255" sldId="259"/>
            <ac:spMk id="4" creationId="{879E0EFD-CAA8-D57F-1328-FCAF6D27850C}"/>
          </ac:spMkLst>
        </pc:spChg>
        <pc:spChg chg="add mod">
          <ac:chgData name="Bharath Kumar" userId="9635541dc7fa427e" providerId="LiveId" clId="{8EA38802-8F8C-4E04-8A20-C6EF387CF1F8}" dt="2023-04-22T07:35:44.760" v="1395" actId="20577"/>
          <ac:spMkLst>
            <pc:docMk/>
            <pc:sldMk cId="2804409255" sldId="259"/>
            <ac:spMk id="6" creationId="{6DF3194B-0E25-5ECA-ED9D-457EE9B731A6}"/>
          </ac:spMkLst>
        </pc:spChg>
        <pc:graphicFrameChg chg="add mod modGraphic">
          <ac:chgData name="Bharath Kumar" userId="9635541dc7fa427e" providerId="LiveId" clId="{8EA38802-8F8C-4E04-8A20-C6EF387CF1F8}" dt="2023-04-22T07:36:06.885" v="1396" actId="14734"/>
          <ac:graphicFrameMkLst>
            <pc:docMk/>
            <pc:sldMk cId="2804409255" sldId="259"/>
            <ac:graphicFrameMk id="5" creationId="{F03B06B2-0565-E5C9-036E-99B9A0A73FBE}"/>
          </ac:graphicFrameMkLst>
        </pc:graphicFrameChg>
      </pc:sldChg>
      <pc:sldChg chg="addSp delSp modSp new del mod modClrScheme chgLayout">
        <pc:chgData name="Bharath Kumar" userId="9635541dc7fa427e" providerId="LiveId" clId="{8EA38802-8F8C-4E04-8A20-C6EF387CF1F8}" dt="2023-04-22T09:35:39.763" v="1695" actId="2696"/>
        <pc:sldMkLst>
          <pc:docMk/>
          <pc:sldMk cId="56170181" sldId="260"/>
        </pc:sldMkLst>
        <pc:spChg chg="del mod ord">
          <ac:chgData name="Bharath Kumar" userId="9635541dc7fa427e" providerId="LiveId" clId="{8EA38802-8F8C-4E04-8A20-C6EF387CF1F8}" dt="2023-04-22T07:36:30.523" v="1397" actId="700"/>
          <ac:spMkLst>
            <pc:docMk/>
            <pc:sldMk cId="56170181" sldId="260"/>
            <ac:spMk id="2" creationId="{2EE6DCBA-4341-69E1-4E65-46FC1DD21FB7}"/>
          </ac:spMkLst>
        </pc:spChg>
        <pc:spChg chg="del mod ord">
          <ac:chgData name="Bharath Kumar" userId="9635541dc7fa427e" providerId="LiveId" clId="{8EA38802-8F8C-4E04-8A20-C6EF387CF1F8}" dt="2023-04-22T07:36:30.523" v="1397" actId="700"/>
          <ac:spMkLst>
            <pc:docMk/>
            <pc:sldMk cId="56170181" sldId="260"/>
            <ac:spMk id="3" creationId="{8FD04085-0782-808C-A6FD-F96BABD17123}"/>
          </ac:spMkLst>
        </pc:spChg>
        <pc:spChg chg="add mod ord">
          <ac:chgData name="Bharath Kumar" userId="9635541dc7fa427e" providerId="LiveId" clId="{8EA38802-8F8C-4E04-8A20-C6EF387CF1F8}" dt="2023-04-22T09:09:30.127" v="1482" actId="14100"/>
          <ac:spMkLst>
            <pc:docMk/>
            <pc:sldMk cId="56170181" sldId="260"/>
            <ac:spMk id="4" creationId="{5A8B03F2-CC71-8095-FE0C-682AE13F114B}"/>
          </ac:spMkLst>
        </pc:spChg>
        <pc:spChg chg="add del mod ord">
          <ac:chgData name="Bharath Kumar" userId="9635541dc7fa427e" providerId="LiveId" clId="{8EA38802-8F8C-4E04-8A20-C6EF387CF1F8}" dt="2023-04-22T07:37:04.631" v="1398"/>
          <ac:spMkLst>
            <pc:docMk/>
            <pc:sldMk cId="56170181" sldId="260"/>
            <ac:spMk id="5" creationId="{39270F11-6394-8A75-77B7-079EAC02ECED}"/>
          </ac:spMkLst>
        </pc:spChg>
        <pc:spChg chg="add mod ord">
          <ac:chgData name="Bharath Kumar" userId="9635541dc7fa427e" providerId="LiveId" clId="{8EA38802-8F8C-4E04-8A20-C6EF387CF1F8}" dt="2023-04-22T09:10:58.784" v="1521" actId="20577"/>
          <ac:spMkLst>
            <pc:docMk/>
            <pc:sldMk cId="56170181" sldId="260"/>
            <ac:spMk id="6" creationId="{D112AFED-157F-1D12-0EDC-30FAE2094144}"/>
          </ac:spMkLst>
        </pc:spChg>
        <pc:spChg chg="add del mod">
          <ac:chgData name="Bharath Kumar" userId="9635541dc7fa427e" providerId="LiveId" clId="{8EA38802-8F8C-4E04-8A20-C6EF387CF1F8}" dt="2023-04-22T08:49:37.640" v="1415"/>
          <ac:spMkLst>
            <pc:docMk/>
            <pc:sldMk cId="56170181" sldId="260"/>
            <ac:spMk id="8" creationId="{4070A64B-BD2A-2AF6-0C5A-1199B6F6A706}"/>
          </ac:spMkLst>
        </pc:spChg>
        <pc:spChg chg="add del mod">
          <ac:chgData name="Bharath Kumar" userId="9635541dc7fa427e" providerId="LiveId" clId="{8EA38802-8F8C-4E04-8A20-C6EF387CF1F8}" dt="2023-04-22T09:18:47.139" v="1527" actId="478"/>
          <ac:spMkLst>
            <pc:docMk/>
            <pc:sldMk cId="56170181" sldId="260"/>
            <ac:spMk id="9" creationId="{F387D282-3661-D083-0E96-D77FA53714DC}"/>
          </ac:spMkLst>
        </pc:spChg>
        <pc:spChg chg="add del mod">
          <ac:chgData name="Bharath Kumar" userId="9635541dc7fa427e" providerId="LiveId" clId="{8EA38802-8F8C-4E04-8A20-C6EF387CF1F8}" dt="2023-04-22T09:19:31.825" v="1536" actId="478"/>
          <ac:spMkLst>
            <pc:docMk/>
            <pc:sldMk cId="56170181" sldId="260"/>
            <ac:spMk id="11" creationId="{4B44E0C3-5DD0-E5CB-63C8-862231F99016}"/>
          </ac:spMkLst>
        </pc:spChg>
        <pc:spChg chg="add del mod">
          <ac:chgData name="Bharath Kumar" userId="9635541dc7fa427e" providerId="LiveId" clId="{8EA38802-8F8C-4E04-8A20-C6EF387CF1F8}" dt="2023-04-22T09:19:59.354" v="1543"/>
          <ac:spMkLst>
            <pc:docMk/>
            <pc:sldMk cId="56170181" sldId="260"/>
            <ac:spMk id="13" creationId="{8974E8B5-A630-1F0F-11F1-E6D4BBFA8CEA}"/>
          </ac:spMkLst>
        </pc:spChg>
        <pc:spChg chg="add del mod">
          <ac:chgData name="Bharath Kumar" userId="9635541dc7fa427e" providerId="LiveId" clId="{8EA38802-8F8C-4E04-8A20-C6EF387CF1F8}" dt="2023-04-22T09:19:59.354" v="1543"/>
          <ac:spMkLst>
            <pc:docMk/>
            <pc:sldMk cId="56170181" sldId="260"/>
            <ac:spMk id="15" creationId="{7BA813A6-7CA3-87D8-E6BA-3AD9C21C69CB}"/>
          </ac:spMkLst>
        </pc:spChg>
        <pc:graphicFrameChg chg="add del mod modGraphic">
          <ac:chgData name="Bharath Kumar" userId="9635541dc7fa427e" providerId="LiveId" clId="{8EA38802-8F8C-4E04-8A20-C6EF387CF1F8}" dt="2023-04-22T09:19:52.511" v="1539" actId="478"/>
          <ac:graphicFrameMkLst>
            <pc:docMk/>
            <pc:sldMk cId="56170181" sldId="260"/>
            <ac:graphicFrameMk id="7" creationId="{2E62D6D6-7C7D-32DE-F8E8-88866D21907B}"/>
          </ac:graphicFrameMkLst>
        </pc:graphicFrameChg>
        <pc:graphicFrameChg chg="add del mod">
          <ac:chgData name="Bharath Kumar" userId="9635541dc7fa427e" providerId="LiveId" clId="{8EA38802-8F8C-4E04-8A20-C6EF387CF1F8}" dt="2023-04-22T09:19:59.354" v="1543"/>
          <ac:graphicFrameMkLst>
            <pc:docMk/>
            <pc:sldMk cId="56170181" sldId="260"/>
            <ac:graphicFrameMk id="14" creationId="{4106BFF0-63AB-698D-3F41-6EC5D227DB58}"/>
          </ac:graphicFrameMkLst>
        </pc:graphicFrameChg>
      </pc:sldChg>
      <pc:sldChg chg="addSp delSp modSp new del mod modClrScheme chgLayout">
        <pc:chgData name="Bharath Kumar" userId="9635541dc7fa427e" providerId="LiveId" clId="{8EA38802-8F8C-4E04-8A20-C6EF387CF1F8}" dt="2023-04-22T05:53:36.264" v="41" actId="2696"/>
        <pc:sldMkLst>
          <pc:docMk/>
          <pc:sldMk cId="4007813711" sldId="261"/>
        </pc:sldMkLst>
        <pc:spChg chg="del mod">
          <ac:chgData name="Bharath Kumar" userId="9635541dc7fa427e" providerId="LiveId" clId="{8EA38802-8F8C-4E04-8A20-C6EF387CF1F8}" dt="2023-04-22T05:51:42.784" v="31" actId="700"/>
          <ac:spMkLst>
            <pc:docMk/>
            <pc:sldMk cId="4007813711" sldId="261"/>
            <ac:spMk id="2" creationId="{BA36C7D6-348F-E969-1E7E-4861CEBB15CA}"/>
          </ac:spMkLst>
        </pc:spChg>
        <pc:spChg chg="del mod">
          <ac:chgData name="Bharath Kumar" userId="9635541dc7fa427e" providerId="LiveId" clId="{8EA38802-8F8C-4E04-8A20-C6EF387CF1F8}" dt="2023-04-22T05:51:42.784" v="31" actId="700"/>
          <ac:spMkLst>
            <pc:docMk/>
            <pc:sldMk cId="4007813711" sldId="261"/>
            <ac:spMk id="3" creationId="{827BD7A2-DA03-3189-02F1-17DED4DB7489}"/>
          </ac:spMkLst>
        </pc:spChg>
        <pc:spChg chg="add del mod ord">
          <ac:chgData name="Bharath Kumar" userId="9635541dc7fa427e" providerId="LiveId" clId="{8EA38802-8F8C-4E04-8A20-C6EF387CF1F8}" dt="2023-04-22T05:52:53.437" v="34" actId="700"/>
          <ac:spMkLst>
            <pc:docMk/>
            <pc:sldMk cId="4007813711" sldId="261"/>
            <ac:spMk id="4" creationId="{E251106E-7F2C-EC45-A356-7A9101A7C861}"/>
          </ac:spMkLst>
        </pc:spChg>
        <pc:spChg chg="add del mod ord">
          <ac:chgData name="Bharath Kumar" userId="9635541dc7fa427e" providerId="LiveId" clId="{8EA38802-8F8C-4E04-8A20-C6EF387CF1F8}" dt="2023-04-22T05:52:53.437" v="34" actId="700"/>
          <ac:spMkLst>
            <pc:docMk/>
            <pc:sldMk cId="4007813711" sldId="261"/>
            <ac:spMk id="5" creationId="{BE974CE2-BDF8-BD67-BE34-C5D56A5AEB7D}"/>
          </ac:spMkLst>
        </pc:spChg>
      </pc:sldChg>
      <pc:sldChg chg="new del">
        <pc:chgData name="Bharath Kumar" userId="9635541dc7fa427e" providerId="LiveId" clId="{8EA38802-8F8C-4E04-8A20-C6EF387CF1F8}" dt="2023-04-22T05:49:56.658" v="27" actId="680"/>
        <pc:sldMkLst>
          <pc:docMk/>
          <pc:sldMk cId="2710689489" sldId="262"/>
        </pc:sldMkLst>
      </pc:sldChg>
      <pc:sldChg chg="addSp delSp modSp new mod modClrScheme chgLayout">
        <pc:chgData name="Bharath Kumar" userId="9635541dc7fa427e" providerId="LiveId" clId="{8EA38802-8F8C-4E04-8A20-C6EF387CF1F8}" dt="2023-04-22T12:22:27.747" v="2953" actId="20577"/>
        <pc:sldMkLst>
          <pc:docMk/>
          <pc:sldMk cId="4284042437" sldId="262"/>
        </pc:sldMkLst>
        <pc:spChg chg="del mod ord">
          <ac:chgData name="Bharath Kumar" userId="9635541dc7fa427e" providerId="LiveId" clId="{8EA38802-8F8C-4E04-8A20-C6EF387CF1F8}" dt="2023-04-22T07:03:46.264" v="189" actId="700"/>
          <ac:spMkLst>
            <pc:docMk/>
            <pc:sldMk cId="4284042437" sldId="262"/>
            <ac:spMk id="2" creationId="{B34C65F9-FBC4-28F4-CD62-4EC257EF0BF8}"/>
          </ac:spMkLst>
        </pc:spChg>
        <pc:spChg chg="del mod">
          <ac:chgData name="Bharath Kumar" userId="9635541dc7fa427e" providerId="LiveId" clId="{8EA38802-8F8C-4E04-8A20-C6EF387CF1F8}" dt="2023-04-22T07:03:46.264" v="189" actId="700"/>
          <ac:spMkLst>
            <pc:docMk/>
            <pc:sldMk cId="4284042437" sldId="262"/>
            <ac:spMk id="3" creationId="{A9FACE21-5DEE-84A5-D0A8-0586FB732245}"/>
          </ac:spMkLst>
        </pc:spChg>
        <pc:spChg chg="add mod ord">
          <ac:chgData name="Bharath Kumar" userId="9635541dc7fa427e" providerId="LiveId" clId="{8EA38802-8F8C-4E04-8A20-C6EF387CF1F8}" dt="2023-04-22T12:22:27.747" v="2953" actId="20577"/>
          <ac:spMkLst>
            <pc:docMk/>
            <pc:sldMk cId="4284042437" sldId="262"/>
            <ac:spMk id="4" creationId="{12B625AF-7504-9F47-85D8-D0F5B182B980}"/>
          </ac:spMkLst>
        </pc:spChg>
        <pc:picChg chg="add del mod">
          <ac:chgData name="Bharath Kumar" userId="9635541dc7fa427e" providerId="LiveId" clId="{8EA38802-8F8C-4E04-8A20-C6EF387CF1F8}" dt="2023-04-22T08:52:43.681" v="1418" actId="478"/>
          <ac:picMkLst>
            <pc:docMk/>
            <pc:sldMk cId="4284042437" sldId="262"/>
            <ac:picMk id="6" creationId="{D8F14E1C-9C7E-1706-5C57-FF2A468C30D5}"/>
          </ac:picMkLst>
        </pc:picChg>
        <pc:picChg chg="add mod">
          <ac:chgData name="Bharath Kumar" userId="9635541dc7fa427e" providerId="LiveId" clId="{8EA38802-8F8C-4E04-8A20-C6EF387CF1F8}" dt="2023-04-22T09:38:35.909" v="1790" actId="14100"/>
          <ac:picMkLst>
            <pc:docMk/>
            <pc:sldMk cId="4284042437" sldId="262"/>
            <ac:picMk id="8" creationId="{9C11E971-23C5-CBF8-8C08-4616125CF6D0}"/>
          </ac:picMkLst>
        </pc:picChg>
      </pc:sldChg>
      <pc:sldChg chg="addSp delSp modSp add mod">
        <pc:chgData name="Bharath Kumar" userId="9635541dc7fa427e" providerId="LiveId" clId="{8EA38802-8F8C-4E04-8A20-C6EF387CF1F8}" dt="2023-04-22T12:27:19.658" v="2958" actId="14100"/>
        <pc:sldMkLst>
          <pc:docMk/>
          <pc:sldMk cId="2800398718" sldId="263"/>
        </pc:sldMkLst>
        <pc:spChg chg="add del mod">
          <ac:chgData name="Bharath Kumar" userId="9635541dc7fa427e" providerId="LiveId" clId="{8EA38802-8F8C-4E04-8A20-C6EF387CF1F8}" dt="2023-04-22T05:57:22.725" v="59"/>
          <ac:spMkLst>
            <pc:docMk/>
            <pc:sldMk cId="2800398718" sldId="263"/>
            <ac:spMk id="2" creationId="{7D3F653F-736C-4DED-4E01-F394FD5E7BDA}"/>
          </ac:spMkLst>
        </pc:spChg>
        <pc:spChg chg="add mod">
          <ac:chgData name="Bharath Kumar" userId="9635541dc7fa427e" providerId="LiveId" clId="{8EA38802-8F8C-4E04-8A20-C6EF387CF1F8}" dt="2023-04-22T06:01:34.588" v="140" actId="207"/>
          <ac:spMkLst>
            <pc:docMk/>
            <pc:sldMk cId="2800398718" sldId="263"/>
            <ac:spMk id="3" creationId="{3CECC15C-2386-DCEB-346E-4910D4618872}"/>
          </ac:spMkLst>
        </pc:spChg>
        <pc:spChg chg="add del mod">
          <ac:chgData name="Bharath Kumar" userId="9635541dc7fa427e" providerId="LiveId" clId="{8EA38802-8F8C-4E04-8A20-C6EF387CF1F8}" dt="2023-04-22T06:30:45.043" v="147" actId="11529"/>
          <ac:spMkLst>
            <pc:docMk/>
            <pc:sldMk cId="2800398718" sldId="263"/>
            <ac:spMk id="4" creationId="{42C1B961-EAC2-612F-8FB7-737A98A72E80}"/>
          </ac:spMkLst>
        </pc:spChg>
        <pc:spChg chg="mod">
          <ac:chgData name="Bharath Kumar" userId="9635541dc7fa427e" providerId="LiveId" clId="{8EA38802-8F8C-4E04-8A20-C6EF387CF1F8}" dt="2023-04-22T05:56:31.901" v="49" actId="14100"/>
          <ac:spMkLst>
            <pc:docMk/>
            <pc:sldMk cId="2800398718" sldId="263"/>
            <ac:spMk id="6" creationId="{D9286B95-091B-0914-D672-A9810D8EFDC5}"/>
          </ac:spMkLst>
        </pc:spChg>
        <pc:spChg chg="mod">
          <ac:chgData name="Bharath Kumar" userId="9635541dc7fa427e" providerId="LiveId" clId="{8EA38802-8F8C-4E04-8A20-C6EF387CF1F8}" dt="2023-04-22T05:56:34.660" v="50" actId="14100"/>
          <ac:spMkLst>
            <pc:docMk/>
            <pc:sldMk cId="2800398718" sldId="263"/>
            <ac:spMk id="7" creationId="{E9E0B678-C57D-3142-2673-B3824F722B6E}"/>
          </ac:spMkLst>
        </pc:spChg>
        <pc:spChg chg="add mod">
          <ac:chgData name="Bharath Kumar" userId="9635541dc7fa427e" providerId="LiveId" clId="{8EA38802-8F8C-4E04-8A20-C6EF387CF1F8}" dt="2023-04-22T10:01:58.407" v="1809" actId="1076"/>
          <ac:spMkLst>
            <pc:docMk/>
            <pc:sldMk cId="2800398718" sldId="263"/>
            <ac:spMk id="8" creationId="{5F015173-CFED-D90B-2F35-CA005EBD44F8}"/>
          </ac:spMkLst>
        </pc:spChg>
        <pc:spChg chg="add mod">
          <ac:chgData name="Bharath Kumar" userId="9635541dc7fa427e" providerId="LiveId" clId="{8EA38802-8F8C-4E04-8A20-C6EF387CF1F8}" dt="2023-04-22T06:34:38.560" v="154" actId="14100"/>
          <ac:spMkLst>
            <pc:docMk/>
            <pc:sldMk cId="2800398718" sldId="263"/>
            <ac:spMk id="9" creationId="{90337DBF-94B1-9B2E-17B9-AC593C8FFE67}"/>
          </ac:spMkLst>
        </pc:spChg>
        <pc:spChg chg="add mod">
          <ac:chgData name="Bharath Kumar" userId="9635541dc7fa427e" providerId="LiveId" clId="{8EA38802-8F8C-4E04-8A20-C6EF387CF1F8}" dt="2023-04-22T10:17:16.056" v="1859" actId="14100"/>
          <ac:spMkLst>
            <pc:docMk/>
            <pc:sldMk cId="2800398718" sldId="263"/>
            <ac:spMk id="10" creationId="{2488A626-CD2F-2824-31D6-46A1C506A186}"/>
          </ac:spMkLst>
        </pc:spChg>
        <pc:spChg chg="add del mod">
          <ac:chgData name="Bharath Kumar" userId="9635541dc7fa427e" providerId="LiveId" clId="{8EA38802-8F8C-4E04-8A20-C6EF387CF1F8}" dt="2023-04-22T10:16:57.569" v="1855" actId="11529"/>
          <ac:spMkLst>
            <pc:docMk/>
            <pc:sldMk cId="2800398718" sldId="263"/>
            <ac:spMk id="13" creationId="{29AC6629-54E2-A7E7-7A07-EF99AE862183}"/>
          </ac:spMkLst>
        </pc:spChg>
        <pc:picChg chg="mod">
          <ac:chgData name="Bharath Kumar" userId="9635541dc7fa427e" providerId="LiveId" clId="{8EA38802-8F8C-4E04-8A20-C6EF387CF1F8}" dt="2023-04-22T10:01:57.797" v="1808" actId="1076"/>
          <ac:picMkLst>
            <pc:docMk/>
            <pc:sldMk cId="2800398718" sldId="263"/>
            <ac:picMk id="5" creationId="{EDCA0A30-E976-A512-55C6-52C2F569B538}"/>
          </ac:picMkLst>
        </pc:picChg>
        <pc:picChg chg="add mod">
          <ac:chgData name="Bharath Kumar" userId="9635541dc7fa427e" providerId="LiveId" clId="{8EA38802-8F8C-4E04-8A20-C6EF387CF1F8}" dt="2023-04-22T10:22:45.792" v="1904" actId="14100"/>
          <ac:picMkLst>
            <pc:docMk/>
            <pc:sldMk cId="2800398718" sldId="263"/>
            <ac:picMk id="12" creationId="{B4115938-8237-4D8C-7BF8-4D203624D911}"/>
          </ac:picMkLst>
        </pc:picChg>
        <pc:picChg chg="add mod">
          <ac:chgData name="Bharath Kumar" userId="9635541dc7fa427e" providerId="LiveId" clId="{8EA38802-8F8C-4E04-8A20-C6EF387CF1F8}" dt="2023-04-22T12:27:19.658" v="2958" actId="14100"/>
          <ac:picMkLst>
            <pc:docMk/>
            <pc:sldMk cId="2800398718" sldId="263"/>
            <ac:picMk id="15" creationId="{12F04115-A26F-F49F-3A7D-F7E4A7F00FC5}"/>
          </ac:picMkLst>
        </pc:picChg>
        <pc:picChg chg="add del mod">
          <ac:chgData name="Bharath Kumar" userId="9635541dc7fa427e" providerId="LiveId" clId="{8EA38802-8F8C-4E04-8A20-C6EF387CF1F8}" dt="2023-04-22T10:16:56.157" v="1853"/>
          <ac:picMkLst>
            <pc:docMk/>
            <pc:sldMk cId="2800398718" sldId="263"/>
            <ac:picMk id="1028" creationId="{676EF60A-AD0B-D101-10AB-B149B14C5F22}"/>
          </ac:picMkLst>
        </pc:picChg>
        <pc:picChg chg="add del mod">
          <ac:chgData name="Bharath Kumar" userId="9635541dc7fa427e" providerId="LiveId" clId="{8EA38802-8F8C-4E04-8A20-C6EF387CF1F8}" dt="2023-04-22T10:21:32.091" v="1881" actId="478"/>
          <ac:picMkLst>
            <pc:docMk/>
            <pc:sldMk cId="2800398718" sldId="263"/>
            <ac:picMk id="1030" creationId="{26A9BF3E-02B0-761D-AB7B-2AE9BB1B29C4}"/>
          </ac:picMkLst>
        </pc:picChg>
        <pc:picChg chg="add del mod">
          <ac:chgData name="Bharath Kumar" userId="9635541dc7fa427e" providerId="LiveId" clId="{8EA38802-8F8C-4E04-8A20-C6EF387CF1F8}" dt="2023-04-22T10:21:32.091" v="1881" actId="478"/>
          <ac:picMkLst>
            <pc:docMk/>
            <pc:sldMk cId="2800398718" sldId="263"/>
            <ac:picMk id="1032" creationId="{3FD79A17-7B0E-2EF7-7427-A4A5A4B0F7E9}"/>
          </ac:picMkLst>
        </pc:picChg>
        <pc:picChg chg="add del mod">
          <ac:chgData name="Bharath Kumar" userId="9635541dc7fa427e" providerId="LiveId" clId="{8EA38802-8F8C-4E04-8A20-C6EF387CF1F8}" dt="2023-04-22T10:21:53.319" v="1884" actId="478"/>
          <ac:picMkLst>
            <pc:docMk/>
            <pc:sldMk cId="2800398718" sldId="263"/>
            <ac:picMk id="1034" creationId="{4ADFA082-A581-E9AF-7B64-D7D5B30F7F54}"/>
          </ac:picMkLst>
        </pc:picChg>
        <pc:picChg chg="add mod">
          <ac:chgData name="Bharath Kumar" userId="9635541dc7fa427e" providerId="LiveId" clId="{8EA38802-8F8C-4E04-8A20-C6EF387CF1F8}" dt="2023-04-22T10:22:34.652" v="1900" actId="14100"/>
          <ac:picMkLst>
            <pc:docMk/>
            <pc:sldMk cId="2800398718" sldId="263"/>
            <ac:picMk id="1036" creationId="{0FA55B39-8114-8B0E-90E6-E8D8A626262B}"/>
          </ac:picMkLst>
        </pc:picChg>
      </pc:sldChg>
      <pc:sldChg chg="addSp delSp modSp new mod">
        <pc:chgData name="Bharath Kumar" userId="9635541dc7fa427e" providerId="LiveId" clId="{8EA38802-8F8C-4E04-8A20-C6EF387CF1F8}" dt="2023-04-22T09:09:48.327" v="1484" actId="1076"/>
        <pc:sldMkLst>
          <pc:docMk/>
          <pc:sldMk cId="1054394702" sldId="264"/>
        </pc:sldMkLst>
        <pc:spChg chg="mod">
          <ac:chgData name="Bharath Kumar" userId="9635541dc7fa427e" providerId="LiveId" clId="{8EA38802-8F8C-4E04-8A20-C6EF387CF1F8}" dt="2023-04-22T08:58:36.311" v="1467" actId="14100"/>
          <ac:spMkLst>
            <pc:docMk/>
            <pc:sldMk cId="1054394702" sldId="264"/>
            <ac:spMk id="2" creationId="{B5B352D2-7322-CF1A-0B12-F186C430F938}"/>
          </ac:spMkLst>
        </pc:spChg>
        <pc:picChg chg="add del">
          <ac:chgData name="Bharath Kumar" userId="9635541dc7fa427e" providerId="LiveId" clId="{8EA38802-8F8C-4E04-8A20-C6EF387CF1F8}" dt="2023-04-22T08:54:42.772" v="1428"/>
          <ac:picMkLst>
            <pc:docMk/>
            <pc:sldMk cId="1054394702" sldId="264"/>
            <ac:picMk id="4098" creationId="{AE7B267A-5E28-B5C7-B4C7-964B04D06D7A}"/>
          </ac:picMkLst>
        </pc:picChg>
        <pc:picChg chg="add mod">
          <ac:chgData name="Bharath Kumar" userId="9635541dc7fa427e" providerId="LiveId" clId="{8EA38802-8F8C-4E04-8A20-C6EF387CF1F8}" dt="2023-04-22T09:09:48.327" v="1484" actId="1076"/>
          <ac:picMkLst>
            <pc:docMk/>
            <pc:sldMk cId="1054394702" sldId="264"/>
            <ac:picMk id="4100" creationId="{A146BC3B-3EF7-1F04-720D-67D4185B33D0}"/>
          </ac:picMkLst>
        </pc:picChg>
      </pc:sldChg>
      <pc:sldChg chg="new del">
        <pc:chgData name="Bharath Kumar" userId="9635541dc7fa427e" providerId="LiveId" clId="{8EA38802-8F8C-4E04-8A20-C6EF387CF1F8}" dt="2023-04-22T08:54:23.511" v="1425" actId="2696"/>
        <pc:sldMkLst>
          <pc:docMk/>
          <pc:sldMk cId="1960205362" sldId="264"/>
        </pc:sldMkLst>
      </pc:sldChg>
      <pc:sldChg chg="addSp delSp modSp new del mod chgLayout">
        <pc:chgData name="Bharath Kumar" userId="9635541dc7fa427e" providerId="LiveId" clId="{8EA38802-8F8C-4E04-8A20-C6EF387CF1F8}" dt="2023-04-22T09:35:35.149" v="1694" actId="2696"/>
        <pc:sldMkLst>
          <pc:docMk/>
          <pc:sldMk cId="1055669870" sldId="265"/>
        </pc:sldMkLst>
        <pc:spChg chg="del">
          <ac:chgData name="Bharath Kumar" userId="9635541dc7fa427e" providerId="LiveId" clId="{8EA38802-8F8C-4E04-8A20-C6EF387CF1F8}" dt="2023-04-22T09:20:18.777" v="1545" actId="700"/>
          <ac:spMkLst>
            <pc:docMk/>
            <pc:sldMk cId="1055669870" sldId="265"/>
            <ac:spMk id="2" creationId="{B02E48FF-D3AA-713E-D6B8-6640DDBBACD9}"/>
          </ac:spMkLst>
        </pc:spChg>
        <pc:spChg chg="del">
          <ac:chgData name="Bharath Kumar" userId="9635541dc7fa427e" providerId="LiveId" clId="{8EA38802-8F8C-4E04-8A20-C6EF387CF1F8}" dt="2023-04-22T09:20:18.777" v="1545" actId="700"/>
          <ac:spMkLst>
            <pc:docMk/>
            <pc:sldMk cId="1055669870" sldId="265"/>
            <ac:spMk id="3" creationId="{D09E2F9C-05C7-EF38-3F69-C7BDE06E91D0}"/>
          </ac:spMkLst>
        </pc:spChg>
        <pc:spChg chg="del">
          <ac:chgData name="Bharath Kumar" userId="9635541dc7fa427e" providerId="LiveId" clId="{8EA38802-8F8C-4E04-8A20-C6EF387CF1F8}" dt="2023-04-22T09:20:18.777" v="1545" actId="700"/>
          <ac:spMkLst>
            <pc:docMk/>
            <pc:sldMk cId="1055669870" sldId="265"/>
            <ac:spMk id="4" creationId="{2012DDB2-3ED7-D046-3A30-2F2132F377E3}"/>
          </ac:spMkLst>
        </pc:spChg>
        <pc:spChg chg="add mod ord">
          <ac:chgData name="Bharath Kumar" userId="9635541dc7fa427e" providerId="LiveId" clId="{8EA38802-8F8C-4E04-8A20-C6EF387CF1F8}" dt="2023-04-22T09:23:49.279" v="1587" actId="14100"/>
          <ac:spMkLst>
            <pc:docMk/>
            <pc:sldMk cId="1055669870" sldId="265"/>
            <ac:spMk id="5" creationId="{03C0E1F3-8D0A-5608-804D-C05EE2527787}"/>
          </ac:spMkLst>
        </pc:spChg>
        <pc:spChg chg="add del mod ord">
          <ac:chgData name="Bharath Kumar" userId="9635541dc7fa427e" providerId="LiveId" clId="{8EA38802-8F8C-4E04-8A20-C6EF387CF1F8}" dt="2023-04-22T09:22:21.758" v="1573"/>
          <ac:spMkLst>
            <pc:docMk/>
            <pc:sldMk cId="1055669870" sldId="265"/>
            <ac:spMk id="6" creationId="{C7CDC62C-927C-601B-62FB-B4D6B7B5CF63}"/>
          </ac:spMkLst>
        </pc:spChg>
        <pc:spChg chg="add mod ord">
          <ac:chgData name="Bharath Kumar" userId="9635541dc7fa427e" providerId="LiveId" clId="{8EA38802-8F8C-4E04-8A20-C6EF387CF1F8}" dt="2023-04-22T09:22:51.074" v="1581" actId="14100"/>
          <ac:spMkLst>
            <pc:docMk/>
            <pc:sldMk cId="1055669870" sldId="265"/>
            <ac:spMk id="7" creationId="{0DA70723-2879-F36B-525B-9AABA66D431A}"/>
          </ac:spMkLst>
        </pc:spChg>
        <pc:spChg chg="add del mod">
          <ac:chgData name="Bharath Kumar" userId="9635541dc7fa427e" providerId="LiveId" clId="{8EA38802-8F8C-4E04-8A20-C6EF387CF1F8}" dt="2023-04-22T09:20:33.288" v="1551"/>
          <ac:spMkLst>
            <pc:docMk/>
            <pc:sldMk cId="1055669870" sldId="265"/>
            <ac:spMk id="9" creationId="{D57EAB8A-1CF2-46C0-99B8-1D25BEF095F1}"/>
          </ac:spMkLst>
        </pc:spChg>
        <pc:spChg chg="add del mod">
          <ac:chgData name="Bharath Kumar" userId="9635541dc7fa427e" providerId="LiveId" clId="{8EA38802-8F8C-4E04-8A20-C6EF387CF1F8}" dt="2023-04-22T09:21:57.672" v="1570"/>
          <ac:spMkLst>
            <pc:docMk/>
            <pc:sldMk cId="1055669870" sldId="265"/>
            <ac:spMk id="11" creationId="{FFE6A16F-9C81-D4B0-DD75-5233A38C15D0}"/>
          </ac:spMkLst>
        </pc:spChg>
        <pc:spChg chg="add del mod">
          <ac:chgData name="Bharath Kumar" userId="9635541dc7fa427e" providerId="LiveId" clId="{8EA38802-8F8C-4E04-8A20-C6EF387CF1F8}" dt="2023-04-22T09:22:03.934" v="1572"/>
          <ac:spMkLst>
            <pc:docMk/>
            <pc:sldMk cId="1055669870" sldId="265"/>
            <ac:spMk id="13" creationId="{04C077F3-FF00-41EF-58AF-CC4EE85727C0}"/>
          </ac:spMkLst>
        </pc:spChg>
        <pc:spChg chg="add mod">
          <ac:chgData name="Bharath Kumar" userId="9635541dc7fa427e" providerId="LiveId" clId="{8EA38802-8F8C-4E04-8A20-C6EF387CF1F8}" dt="2023-04-22T09:22:30.568" v="1576" actId="14100"/>
          <ac:spMkLst>
            <pc:docMk/>
            <pc:sldMk cId="1055669870" sldId="265"/>
            <ac:spMk id="15" creationId="{BEABA1AD-71B6-7A79-B8D9-DE04966E9B94}"/>
          </ac:spMkLst>
        </pc:spChg>
        <pc:graphicFrameChg chg="add del mod">
          <ac:chgData name="Bharath Kumar" userId="9635541dc7fa427e" providerId="LiveId" clId="{8EA38802-8F8C-4E04-8A20-C6EF387CF1F8}" dt="2023-04-22T09:20:33.288" v="1551"/>
          <ac:graphicFrameMkLst>
            <pc:docMk/>
            <pc:sldMk cId="1055669870" sldId="265"/>
            <ac:graphicFrameMk id="8" creationId="{E2836761-DC06-A35A-BEE2-918B0C4D6F1B}"/>
          </ac:graphicFrameMkLst>
        </pc:graphicFrameChg>
        <pc:graphicFrameChg chg="add del mod modGraphic">
          <ac:chgData name="Bharath Kumar" userId="9635541dc7fa427e" providerId="LiveId" clId="{8EA38802-8F8C-4E04-8A20-C6EF387CF1F8}" dt="2023-04-22T09:21:57.672" v="1570"/>
          <ac:graphicFrameMkLst>
            <pc:docMk/>
            <pc:sldMk cId="1055669870" sldId="265"/>
            <ac:graphicFrameMk id="10" creationId="{5FD3728D-DA31-BA76-DF78-BE182697F8E8}"/>
          </ac:graphicFrameMkLst>
        </pc:graphicFrameChg>
        <pc:graphicFrameChg chg="add del mod">
          <ac:chgData name="Bharath Kumar" userId="9635541dc7fa427e" providerId="LiveId" clId="{8EA38802-8F8C-4E04-8A20-C6EF387CF1F8}" dt="2023-04-22T09:22:03.934" v="1572"/>
          <ac:graphicFrameMkLst>
            <pc:docMk/>
            <pc:sldMk cId="1055669870" sldId="265"/>
            <ac:graphicFrameMk id="12" creationId="{571271F9-5BE8-62A6-E72C-0788FBD1293E}"/>
          </ac:graphicFrameMkLst>
        </pc:graphicFrameChg>
        <pc:graphicFrameChg chg="add mod modGraphic">
          <ac:chgData name="Bharath Kumar" userId="9635541dc7fa427e" providerId="LiveId" clId="{8EA38802-8F8C-4E04-8A20-C6EF387CF1F8}" dt="2023-04-22T09:24:10.294" v="1591" actId="14734"/>
          <ac:graphicFrameMkLst>
            <pc:docMk/>
            <pc:sldMk cId="1055669870" sldId="265"/>
            <ac:graphicFrameMk id="14" creationId="{F2E59A15-B2EC-3F1A-7894-856EB87F27F7}"/>
          </ac:graphicFrameMkLst>
        </pc:graphicFrameChg>
      </pc:sldChg>
      <pc:sldChg chg="addSp delSp modSp new mod chgLayout">
        <pc:chgData name="Bharath Kumar" userId="9635541dc7fa427e" providerId="LiveId" clId="{8EA38802-8F8C-4E04-8A20-C6EF387CF1F8}" dt="2023-04-22T12:01:03.552" v="2911" actId="13926"/>
        <pc:sldMkLst>
          <pc:docMk/>
          <pc:sldMk cId="2635428207" sldId="266"/>
        </pc:sldMkLst>
        <pc:spChg chg="del">
          <ac:chgData name="Bharath Kumar" userId="9635541dc7fa427e" providerId="LiveId" clId="{8EA38802-8F8C-4E04-8A20-C6EF387CF1F8}" dt="2023-04-22T09:24:46.605" v="1593" actId="700"/>
          <ac:spMkLst>
            <pc:docMk/>
            <pc:sldMk cId="2635428207" sldId="266"/>
            <ac:spMk id="2" creationId="{93500675-5C84-E1F4-90A0-B5315AE2E96B}"/>
          </ac:spMkLst>
        </pc:spChg>
        <pc:spChg chg="del">
          <ac:chgData name="Bharath Kumar" userId="9635541dc7fa427e" providerId="LiveId" clId="{8EA38802-8F8C-4E04-8A20-C6EF387CF1F8}" dt="2023-04-22T09:24:46.605" v="1593" actId="700"/>
          <ac:spMkLst>
            <pc:docMk/>
            <pc:sldMk cId="2635428207" sldId="266"/>
            <ac:spMk id="3" creationId="{2A21116E-3F16-0C65-8E04-C1D1EEA10F76}"/>
          </ac:spMkLst>
        </pc:spChg>
        <pc:spChg chg="del">
          <ac:chgData name="Bharath Kumar" userId="9635541dc7fa427e" providerId="LiveId" clId="{8EA38802-8F8C-4E04-8A20-C6EF387CF1F8}" dt="2023-04-22T09:24:46.605" v="1593" actId="700"/>
          <ac:spMkLst>
            <pc:docMk/>
            <pc:sldMk cId="2635428207" sldId="266"/>
            <ac:spMk id="4" creationId="{A02E5B78-51C1-B51E-A9E1-F35836F72804}"/>
          </ac:spMkLst>
        </pc:spChg>
        <pc:spChg chg="add mod ord">
          <ac:chgData name="Bharath Kumar" userId="9635541dc7fa427e" providerId="LiveId" clId="{8EA38802-8F8C-4E04-8A20-C6EF387CF1F8}" dt="2023-04-22T12:01:03.552" v="2911" actId="13926"/>
          <ac:spMkLst>
            <pc:docMk/>
            <pc:sldMk cId="2635428207" sldId="266"/>
            <ac:spMk id="5" creationId="{AC6F625E-701B-BEC3-80DC-ADF163223A57}"/>
          </ac:spMkLst>
        </pc:spChg>
        <pc:spChg chg="add del mod ord">
          <ac:chgData name="Bharath Kumar" userId="9635541dc7fa427e" providerId="LiveId" clId="{8EA38802-8F8C-4E04-8A20-C6EF387CF1F8}" dt="2023-04-22T09:24:51.282" v="1594"/>
          <ac:spMkLst>
            <pc:docMk/>
            <pc:sldMk cId="2635428207" sldId="266"/>
            <ac:spMk id="6" creationId="{3C44A048-817F-8176-D6AC-716AD5A14AFD}"/>
          </ac:spMkLst>
        </pc:spChg>
        <pc:spChg chg="add mod ord">
          <ac:chgData name="Bharath Kumar" userId="9635541dc7fa427e" providerId="LiveId" clId="{8EA38802-8F8C-4E04-8A20-C6EF387CF1F8}" dt="2023-04-22T11:57:16.587" v="2850" actId="20577"/>
          <ac:spMkLst>
            <pc:docMk/>
            <pc:sldMk cId="2635428207" sldId="266"/>
            <ac:spMk id="7" creationId="{F123C370-DB91-EBB0-33DE-F07F20EC6AE0}"/>
          </ac:spMkLst>
        </pc:spChg>
        <pc:spChg chg="add mod">
          <ac:chgData name="Bharath Kumar" userId="9635541dc7fa427e" providerId="LiveId" clId="{8EA38802-8F8C-4E04-8A20-C6EF387CF1F8}" dt="2023-04-22T09:25:09.828" v="1598" actId="14100"/>
          <ac:spMkLst>
            <pc:docMk/>
            <pc:sldMk cId="2635428207" sldId="266"/>
            <ac:spMk id="9" creationId="{2DBD062F-7953-8BB6-4A9B-1C76455D4C98}"/>
          </ac:spMkLst>
        </pc:spChg>
        <pc:spChg chg="add del mod">
          <ac:chgData name="Bharath Kumar" userId="9635541dc7fa427e" providerId="LiveId" clId="{8EA38802-8F8C-4E04-8A20-C6EF387CF1F8}" dt="2023-04-22T09:28:18.012" v="1621" actId="478"/>
          <ac:spMkLst>
            <pc:docMk/>
            <pc:sldMk cId="2635428207" sldId="266"/>
            <ac:spMk id="10" creationId="{A167D2D4-07EA-322B-66D9-B26F332163F2}"/>
          </ac:spMkLst>
        </pc:spChg>
        <pc:spChg chg="add">
          <ac:chgData name="Bharath Kumar" userId="9635541dc7fa427e" providerId="LiveId" clId="{8EA38802-8F8C-4E04-8A20-C6EF387CF1F8}" dt="2023-04-22T09:26:18.117" v="1606"/>
          <ac:spMkLst>
            <pc:docMk/>
            <pc:sldMk cId="2635428207" sldId="266"/>
            <ac:spMk id="11" creationId="{3F48B7C9-CEDB-CD3A-E52D-20ACB98B0A94}"/>
          </ac:spMkLst>
        </pc:spChg>
        <pc:spChg chg="add mod">
          <ac:chgData name="Bharath Kumar" userId="9635541dc7fa427e" providerId="LiveId" clId="{8EA38802-8F8C-4E04-8A20-C6EF387CF1F8}" dt="2023-04-22T09:26:21.850" v="1607"/>
          <ac:spMkLst>
            <pc:docMk/>
            <pc:sldMk cId="2635428207" sldId="266"/>
            <ac:spMk id="12" creationId="{02C19C42-011D-0829-D7E0-BFA3556534D9}"/>
          </ac:spMkLst>
        </pc:spChg>
        <pc:spChg chg="add mod">
          <ac:chgData name="Bharath Kumar" userId="9635541dc7fa427e" providerId="LiveId" clId="{8EA38802-8F8C-4E04-8A20-C6EF387CF1F8}" dt="2023-04-22T09:34:21.273" v="1692" actId="14100"/>
          <ac:spMkLst>
            <pc:docMk/>
            <pc:sldMk cId="2635428207" sldId="266"/>
            <ac:spMk id="18" creationId="{0A8F6B65-D7C5-E84A-A40B-A39F34262B5E}"/>
          </ac:spMkLst>
        </pc:spChg>
        <pc:spChg chg="add del mod">
          <ac:chgData name="Bharath Kumar" userId="9635541dc7fa427e" providerId="LiveId" clId="{8EA38802-8F8C-4E04-8A20-C6EF387CF1F8}" dt="2023-04-22T10:05:46.970" v="1811"/>
          <ac:spMkLst>
            <pc:docMk/>
            <pc:sldMk cId="2635428207" sldId="266"/>
            <ac:spMk id="20" creationId="{407A034C-969C-AEFE-E5D3-7AD480064E12}"/>
          </ac:spMkLst>
        </pc:spChg>
        <pc:graphicFrameChg chg="add mod modGraphic">
          <ac:chgData name="Bharath Kumar" userId="9635541dc7fa427e" providerId="LiveId" clId="{8EA38802-8F8C-4E04-8A20-C6EF387CF1F8}" dt="2023-04-22T11:52:12.474" v="2616" actId="14100"/>
          <ac:graphicFrameMkLst>
            <pc:docMk/>
            <pc:sldMk cId="2635428207" sldId="266"/>
            <ac:graphicFrameMk id="8" creationId="{A931FF90-29F6-FAF3-016C-31E60F11C5A1}"/>
          </ac:graphicFrameMkLst>
        </pc:graphicFrameChg>
        <pc:graphicFrameChg chg="add del mod">
          <ac:chgData name="Bharath Kumar" userId="9635541dc7fa427e" providerId="LiveId" clId="{8EA38802-8F8C-4E04-8A20-C6EF387CF1F8}" dt="2023-04-22T10:05:46.970" v="1811"/>
          <ac:graphicFrameMkLst>
            <pc:docMk/>
            <pc:sldMk cId="2635428207" sldId="266"/>
            <ac:graphicFrameMk id="19" creationId="{2C46F108-B24F-F46C-6FFF-F682F759B39E}"/>
          </ac:graphicFrameMkLst>
        </pc:graphicFrameChg>
        <pc:picChg chg="add del mod">
          <ac:chgData name="Bharath Kumar" userId="9635541dc7fa427e" providerId="LiveId" clId="{8EA38802-8F8C-4E04-8A20-C6EF387CF1F8}" dt="2023-04-22T09:27:27.925" v="1614" actId="478"/>
          <ac:picMkLst>
            <pc:docMk/>
            <pc:sldMk cId="2635428207" sldId="266"/>
            <ac:picMk id="13" creationId="{BCAD5176-78EC-BC0A-A136-B63B943A53C3}"/>
          </ac:picMkLst>
        </pc:picChg>
        <pc:picChg chg="add del mod">
          <ac:chgData name="Bharath Kumar" userId="9635541dc7fa427e" providerId="LiveId" clId="{8EA38802-8F8C-4E04-8A20-C6EF387CF1F8}" dt="2023-04-22T09:27:39.981" v="1618" actId="22"/>
          <ac:picMkLst>
            <pc:docMk/>
            <pc:sldMk cId="2635428207" sldId="266"/>
            <ac:picMk id="15" creationId="{76375F54-E0BF-C145-82E0-0FCCE391EE6F}"/>
          </ac:picMkLst>
        </pc:picChg>
        <pc:picChg chg="add mod">
          <ac:chgData name="Bharath Kumar" userId="9635541dc7fa427e" providerId="LiveId" clId="{8EA38802-8F8C-4E04-8A20-C6EF387CF1F8}" dt="2023-04-22T09:31:38.234" v="1681" actId="14100"/>
          <ac:picMkLst>
            <pc:docMk/>
            <pc:sldMk cId="2635428207" sldId="266"/>
            <ac:picMk id="17" creationId="{6F6AF725-7FC6-DF79-F440-44980E4AEE31}"/>
          </ac:picMkLst>
        </pc:picChg>
      </pc:sldChg>
      <pc:sldChg chg="addSp delSp modSp new mod">
        <pc:chgData name="Bharath Kumar" userId="9635541dc7fa427e" providerId="LiveId" clId="{8EA38802-8F8C-4E04-8A20-C6EF387CF1F8}" dt="2023-04-22T12:00:58.319" v="2910" actId="13926"/>
        <pc:sldMkLst>
          <pc:docMk/>
          <pc:sldMk cId="3141799474" sldId="267"/>
        </pc:sldMkLst>
        <pc:spChg chg="mod">
          <ac:chgData name="Bharath Kumar" userId="9635541dc7fa427e" providerId="LiveId" clId="{8EA38802-8F8C-4E04-8A20-C6EF387CF1F8}" dt="2023-04-22T12:00:58.319" v="2910" actId="13926"/>
          <ac:spMkLst>
            <pc:docMk/>
            <pc:sldMk cId="3141799474" sldId="267"/>
            <ac:spMk id="2" creationId="{81B6D168-50C9-2CBB-D00C-6D630578BA3F}"/>
          </ac:spMkLst>
        </pc:spChg>
        <pc:spChg chg="mod">
          <ac:chgData name="Bharath Kumar" userId="9635541dc7fa427e" providerId="LiveId" clId="{8EA38802-8F8C-4E04-8A20-C6EF387CF1F8}" dt="2023-04-22T10:19:20.820" v="1865" actId="14100"/>
          <ac:spMkLst>
            <pc:docMk/>
            <pc:sldMk cId="3141799474" sldId="267"/>
            <ac:spMk id="3" creationId="{C8F24281-FBE2-4406-BC45-3A29382FD753}"/>
          </ac:spMkLst>
        </pc:spChg>
        <pc:spChg chg="mod">
          <ac:chgData name="Bharath Kumar" userId="9635541dc7fa427e" providerId="LiveId" clId="{8EA38802-8F8C-4E04-8A20-C6EF387CF1F8}" dt="2023-04-22T11:57:24.611" v="2863" actId="20577"/>
          <ac:spMkLst>
            <pc:docMk/>
            <pc:sldMk cId="3141799474" sldId="267"/>
            <ac:spMk id="4" creationId="{86D232AF-74FE-1CBA-BF3F-4E6FD690C54B}"/>
          </ac:spMkLst>
        </pc:spChg>
        <pc:spChg chg="add mod">
          <ac:chgData name="Bharath Kumar" userId="9635541dc7fa427e" providerId="LiveId" clId="{8EA38802-8F8C-4E04-8A20-C6EF387CF1F8}" dt="2023-04-22T11:22:59.277" v="2427" actId="14100"/>
          <ac:spMkLst>
            <pc:docMk/>
            <pc:sldMk cId="3141799474" sldId="267"/>
            <ac:spMk id="8" creationId="{6A5458FA-782F-7AEC-4B21-0991408F5C10}"/>
          </ac:spMkLst>
        </pc:spChg>
        <pc:graphicFrameChg chg="add mod modGraphic">
          <ac:chgData name="Bharath Kumar" userId="9635541dc7fa427e" providerId="LiveId" clId="{8EA38802-8F8C-4E04-8A20-C6EF387CF1F8}" dt="2023-04-22T11:30:36.132" v="2467" actId="14100"/>
          <ac:graphicFrameMkLst>
            <pc:docMk/>
            <pc:sldMk cId="3141799474" sldId="267"/>
            <ac:graphicFrameMk id="7" creationId="{57F9203F-FDF4-A3D0-4B5E-C1CD16ACC625}"/>
          </ac:graphicFrameMkLst>
        </pc:graphicFrameChg>
        <pc:picChg chg="add del">
          <ac:chgData name="Bharath Kumar" userId="9635541dc7fa427e" providerId="LiveId" clId="{8EA38802-8F8C-4E04-8A20-C6EF387CF1F8}" dt="2023-04-22T10:25:04.803" v="1963" actId="22"/>
          <ac:picMkLst>
            <pc:docMk/>
            <pc:sldMk cId="3141799474" sldId="267"/>
            <ac:picMk id="6" creationId="{4551ED69-620C-ED1B-CB28-8CBA69B5D891}"/>
          </ac:picMkLst>
        </pc:picChg>
        <pc:picChg chg="add mod">
          <ac:chgData name="Bharath Kumar" userId="9635541dc7fa427e" providerId="LiveId" clId="{8EA38802-8F8C-4E04-8A20-C6EF387CF1F8}" dt="2023-04-22T11:23:10.247" v="2429" actId="14100"/>
          <ac:picMkLst>
            <pc:docMk/>
            <pc:sldMk cId="3141799474" sldId="267"/>
            <ac:picMk id="7170" creationId="{FB99EA99-1721-69DC-8AD0-F3F0FD42D76D}"/>
          </ac:picMkLst>
        </pc:picChg>
      </pc:sldChg>
      <pc:sldChg chg="addSp delSp modSp new del mod">
        <pc:chgData name="Bharath Kumar" userId="9635541dc7fa427e" providerId="LiveId" clId="{8EA38802-8F8C-4E04-8A20-C6EF387CF1F8}" dt="2023-04-22T11:32:33.403" v="2481" actId="2696"/>
        <pc:sldMkLst>
          <pc:docMk/>
          <pc:sldMk cId="3189609963" sldId="268"/>
        </pc:sldMkLst>
        <pc:spChg chg="mod">
          <ac:chgData name="Bharath Kumar" userId="9635541dc7fa427e" providerId="LiveId" clId="{8EA38802-8F8C-4E04-8A20-C6EF387CF1F8}" dt="2023-04-22T11:29:53.467" v="2463" actId="27636"/>
          <ac:spMkLst>
            <pc:docMk/>
            <pc:sldMk cId="3189609963" sldId="268"/>
            <ac:spMk id="2" creationId="{41C29960-34C1-9D86-F29E-F00A73476D4F}"/>
          </ac:spMkLst>
        </pc:spChg>
        <pc:spChg chg="mod">
          <ac:chgData name="Bharath Kumar" userId="9635541dc7fa427e" providerId="LiveId" clId="{8EA38802-8F8C-4E04-8A20-C6EF387CF1F8}" dt="2023-04-22T11:30:18.774" v="2465"/>
          <ac:spMkLst>
            <pc:docMk/>
            <pc:sldMk cId="3189609963" sldId="268"/>
            <ac:spMk id="3" creationId="{510ACC65-F766-7C8C-6F59-7124400C7A58}"/>
          </ac:spMkLst>
        </pc:spChg>
        <pc:spChg chg="mod">
          <ac:chgData name="Bharath Kumar" userId="9635541dc7fa427e" providerId="LiveId" clId="{8EA38802-8F8C-4E04-8A20-C6EF387CF1F8}" dt="2023-04-22T11:27:59.038" v="2446" actId="14100"/>
          <ac:spMkLst>
            <pc:docMk/>
            <pc:sldMk cId="3189609963" sldId="268"/>
            <ac:spMk id="4" creationId="{8F418FF9-C298-7B79-FA16-FCA29140129A}"/>
          </ac:spMkLst>
        </pc:spChg>
        <pc:picChg chg="add mod">
          <ac:chgData name="Bharath Kumar" userId="9635541dc7fa427e" providerId="LiveId" clId="{8EA38802-8F8C-4E04-8A20-C6EF387CF1F8}" dt="2023-04-22T11:28:04.399" v="2447" actId="14100"/>
          <ac:picMkLst>
            <pc:docMk/>
            <pc:sldMk cId="3189609963" sldId="268"/>
            <ac:picMk id="6" creationId="{8A7E19CB-7DD7-2377-9E0C-FF66DCDC3051}"/>
          </ac:picMkLst>
        </pc:picChg>
        <pc:picChg chg="add del mod">
          <ac:chgData name="Bharath Kumar" userId="9635541dc7fa427e" providerId="LiveId" clId="{8EA38802-8F8C-4E04-8A20-C6EF387CF1F8}" dt="2023-04-22T11:27:22.130" v="2437" actId="478"/>
          <ac:picMkLst>
            <pc:docMk/>
            <pc:sldMk cId="3189609963" sldId="268"/>
            <ac:picMk id="8194" creationId="{A3D6AC2C-3353-4E8E-021B-8C777BA3F622}"/>
          </ac:picMkLst>
        </pc:picChg>
      </pc:sldChg>
      <pc:sldChg chg="addSp delSp modSp add mod">
        <pc:chgData name="Bharath Kumar" userId="9635541dc7fa427e" providerId="LiveId" clId="{8EA38802-8F8C-4E04-8A20-C6EF387CF1F8}" dt="2023-04-22T12:19:50.599" v="2949" actId="122"/>
        <pc:sldMkLst>
          <pc:docMk/>
          <pc:sldMk cId="183433048" sldId="269"/>
        </pc:sldMkLst>
        <pc:spChg chg="mod">
          <ac:chgData name="Bharath Kumar" userId="9635541dc7fa427e" providerId="LiveId" clId="{8EA38802-8F8C-4E04-8A20-C6EF387CF1F8}" dt="2023-04-22T12:00:45.810" v="2909" actId="13926"/>
          <ac:spMkLst>
            <pc:docMk/>
            <pc:sldMk cId="183433048" sldId="269"/>
            <ac:spMk id="5" creationId="{AC6F625E-701B-BEC3-80DC-ADF163223A57}"/>
          </ac:spMkLst>
        </pc:spChg>
        <pc:spChg chg="mod">
          <ac:chgData name="Bharath Kumar" userId="9635541dc7fa427e" providerId="LiveId" clId="{8EA38802-8F8C-4E04-8A20-C6EF387CF1F8}" dt="2023-04-22T12:01:59.442" v="2921" actId="14100"/>
          <ac:spMkLst>
            <pc:docMk/>
            <pc:sldMk cId="183433048" sldId="269"/>
            <ac:spMk id="7" creationId="{F123C370-DB91-EBB0-33DE-F07F20EC6AE0}"/>
          </ac:spMkLst>
        </pc:spChg>
        <pc:graphicFrameChg chg="mod modGraphic">
          <ac:chgData name="Bharath Kumar" userId="9635541dc7fa427e" providerId="LiveId" clId="{8EA38802-8F8C-4E04-8A20-C6EF387CF1F8}" dt="2023-04-22T12:19:50.599" v="2949" actId="122"/>
          <ac:graphicFrameMkLst>
            <pc:docMk/>
            <pc:sldMk cId="183433048" sldId="269"/>
            <ac:graphicFrameMk id="8" creationId="{A931FF90-29F6-FAF3-016C-31E60F11C5A1}"/>
          </ac:graphicFrameMkLst>
        </pc:graphicFrameChg>
        <pc:picChg chg="add del mod">
          <ac:chgData name="Bharath Kumar" userId="9635541dc7fa427e" providerId="LiveId" clId="{8EA38802-8F8C-4E04-8A20-C6EF387CF1F8}" dt="2023-04-22T11:59:58.283" v="2901" actId="478"/>
          <ac:picMkLst>
            <pc:docMk/>
            <pc:sldMk cId="183433048" sldId="269"/>
            <ac:picMk id="2" creationId="{6B2BD07A-75D2-3D23-B2CB-BFDBBEEDDDE5}"/>
          </ac:picMkLst>
        </pc:picChg>
        <pc:picChg chg="add mod">
          <ac:chgData name="Bharath Kumar" userId="9635541dc7fa427e" providerId="LiveId" clId="{8EA38802-8F8C-4E04-8A20-C6EF387CF1F8}" dt="2023-04-22T12:02:47.725" v="2924" actId="1076"/>
          <ac:picMkLst>
            <pc:docMk/>
            <pc:sldMk cId="183433048" sldId="269"/>
            <ac:picMk id="4" creationId="{306FE091-6F25-F792-F64E-04A82425BEF1}"/>
          </ac:picMkLst>
        </pc:picChg>
        <pc:picChg chg="del">
          <ac:chgData name="Bharath Kumar" userId="9635541dc7fa427e" providerId="LiveId" clId="{8EA38802-8F8C-4E04-8A20-C6EF387CF1F8}" dt="2023-04-22T12:00:01.482" v="2902" actId="478"/>
          <ac:picMkLst>
            <pc:docMk/>
            <pc:sldMk cId="183433048" sldId="269"/>
            <ac:picMk id="17" creationId="{6F6AF725-7FC6-DF79-F440-44980E4AEE31}"/>
          </ac:picMkLst>
        </pc:picChg>
        <pc:picChg chg="add del mod">
          <ac:chgData name="Bharath Kumar" userId="9635541dc7fa427e" providerId="LiveId" clId="{8EA38802-8F8C-4E04-8A20-C6EF387CF1F8}" dt="2023-04-22T11:59:35.011" v="2896"/>
          <ac:picMkLst>
            <pc:docMk/>
            <pc:sldMk cId="183433048" sldId="269"/>
            <ac:picMk id="9218" creationId="{377727B4-C41F-5109-A288-C008BD21AC2F}"/>
          </ac:picMkLst>
        </pc:picChg>
        <pc:picChg chg="add del mod">
          <ac:chgData name="Bharath Kumar" userId="9635541dc7fa427e" providerId="LiveId" clId="{8EA38802-8F8C-4E04-8A20-C6EF387CF1F8}" dt="2023-04-22T12:02:01.811" v="2922" actId="478"/>
          <ac:picMkLst>
            <pc:docMk/>
            <pc:sldMk cId="183433048" sldId="269"/>
            <ac:picMk id="9220" creationId="{AC87FED1-8F5C-BEAA-CDE8-123D90C36CCF}"/>
          </ac:picMkLst>
        </pc:picChg>
      </pc:sldChg>
      <pc:sldChg chg="modSp new del mod">
        <pc:chgData name="Bharath Kumar" userId="9635541dc7fa427e" providerId="LiveId" clId="{8EA38802-8F8C-4E04-8A20-C6EF387CF1F8}" dt="2023-04-22T12:03:13.398" v="2925" actId="2696"/>
        <pc:sldMkLst>
          <pc:docMk/>
          <pc:sldMk cId="880166239" sldId="270"/>
        </pc:sldMkLst>
        <pc:spChg chg="mod">
          <ac:chgData name="Bharath Kumar" userId="9635541dc7fa427e" providerId="LiveId" clId="{8EA38802-8F8C-4E04-8A20-C6EF387CF1F8}" dt="2023-04-22T11:34:03.678" v="2503" actId="207"/>
          <ac:spMkLst>
            <pc:docMk/>
            <pc:sldMk cId="880166239" sldId="270"/>
            <ac:spMk id="4" creationId="{FA5DE068-A4F8-D06A-DD5E-1F91003C6FA7}"/>
          </ac:spMkLst>
        </pc:spChg>
      </pc:sldChg>
      <pc:sldChg chg="modSp new mod">
        <pc:chgData name="Bharath Kumar" userId="9635541dc7fa427e" providerId="LiveId" clId="{8EA38802-8F8C-4E04-8A20-C6EF387CF1F8}" dt="2023-04-22T11:46:33.632" v="2615" actId="14100"/>
        <pc:sldMkLst>
          <pc:docMk/>
          <pc:sldMk cId="2520747805" sldId="271"/>
        </pc:sldMkLst>
        <pc:spChg chg="mod">
          <ac:chgData name="Bharath Kumar" userId="9635541dc7fa427e" providerId="LiveId" clId="{8EA38802-8F8C-4E04-8A20-C6EF387CF1F8}" dt="2023-04-22T11:46:33.632" v="2615" actId="14100"/>
          <ac:spMkLst>
            <pc:docMk/>
            <pc:sldMk cId="2520747805" sldId="271"/>
            <ac:spMk id="2" creationId="{87A76D08-985A-DC6E-CDDE-013E15C733CB}"/>
          </ac:spMkLst>
        </pc:spChg>
      </pc:sldChg>
      <pc:sldChg chg="modSp new del mod">
        <pc:chgData name="Bharath Kumar" userId="9635541dc7fa427e" providerId="LiveId" clId="{8EA38802-8F8C-4E04-8A20-C6EF387CF1F8}" dt="2023-04-22T12:49:53.405" v="3283" actId="2696"/>
        <pc:sldMkLst>
          <pc:docMk/>
          <pc:sldMk cId="2345267617" sldId="272"/>
        </pc:sldMkLst>
        <pc:spChg chg="mod">
          <ac:chgData name="Bharath Kumar" userId="9635541dc7fa427e" providerId="LiveId" clId="{8EA38802-8F8C-4E04-8A20-C6EF387CF1F8}" dt="2023-04-22T12:29:49.816" v="2960"/>
          <ac:spMkLst>
            <pc:docMk/>
            <pc:sldMk cId="2345267617" sldId="272"/>
            <ac:spMk id="2" creationId="{D9F44106-BFE5-8A62-3061-F76F655027AD}"/>
          </ac:spMkLst>
        </pc:spChg>
        <pc:spChg chg="mod">
          <ac:chgData name="Bharath Kumar" userId="9635541dc7fa427e" providerId="LiveId" clId="{8EA38802-8F8C-4E04-8A20-C6EF387CF1F8}" dt="2023-04-22T12:29:56.657" v="2963" actId="14100"/>
          <ac:spMkLst>
            <pc:docMk/>
            <pc:sldMk cId="2345267617" sldId="272"/>
            <ac:spMk id="3" creationId="{577A3624-0547-9246-4F4D-F643320B7488}"/>
          </ac:spMkLst>
        </pc:spChg>
      </pc:sldChg>
      <pc:sldChg chg="addSp delSp modSp add del mod">
        <pc:chgData name="Bharath Kumar" userId="9635541dc7fa427e" providerId="LiveId" clId="{8EA38802-8F8C-4E04-8A20-C6EF387CF1F8}" dt="2023-04-22T12:49:50.601" v="3282" actId="2696"/>
        <pc:sldMkLst>
          <pc:docMk/>
          <pc:sldMk cId="1938245880" sldId="273"/>
        </pc:sldMkLst>
        <pc:spChg chg="add del mod">
          <ac:chgData name="Bharath Kumar" userId="9635541dc7fa427e" providerId="LiveId" clId="{8EA38802-8F8C-4E04-8A20-C6EF387CF1F8}" dt="2023-04-22T12:44:50.309" v="3148"/>
          <ac:spMkLst>
            <pc:docMk/>
            <pc:sldMk cId="1938245880" sldId="273"/>
            <ac:spMk id="3" creationId="{0A53E053-E099-F76F-9E34-A86EDAEC3DEC}"/>
          </ac:spMkLst>
        </pc:spChg>
        <pc:spChg chg="mod">
          <ac:chgData name="Bharath Kumar" userId="9635541dc7fa427e" providerId="LiveId" clId="{8EA38802-8F8C-4E04-8A20-C6EF387CF1F8}" dt="2023-04-22T12:30:35.792" v="2995" actId="20577"/>
          <ac:spMkLst>
            <pc:docMk/>
            <pc:sldMk cId="1938245880" sldId="273"/>
            <ac:spMk id="5" creationId="{AC6F625E-701B-BEC3-80DC-ADF163223A57}"/>
          </ac:spMkLst>
        </pc:spChg>
        <pc:spChg chg="mod">
          <ac:chgData name="Bharath Kumar" userId="9635541dc7fa427e" providerId="LiveId" clId="{8EA38802-8F8C-4E04-8A20-C6EF387CF1F8}" dt="2023-04-22T12:39:25.827" v="3146" actId="6549"/>
          <ac:spMkLst>
            <pc:docMk/>
            <pc:sldMk cId="1938245880" sldId="273"/>
            <ac:spMk id="7" creationId="{F123C370-DB91-EBB0-33DE-F07F20EC6AE0}"/>
          </ac:spMkLst>
        </pc:spChg>
        <pc:spChg chg="add del mod">
          <ac:chgData name="Bharath Kumar" userId="9635541dc7fa427e" providerId="LiveId" clId="{8EA38802-8F8C-4E04-8A20-C6EF387CF1F8}" dt="2023-04-22T12:45:37.188" v="3161"/>
          <ac:spMkLst>
            <pc:docMk/>
            <pc:sldMk cId="1938245880" sldId="273"/>
            <ac:spMk id="10" creationId="{7ADB79DF-8F41-7334-62DD-3349B954EC4A}"/>
          </ac:spMkLst>
        </pc:spChg>
        <pc:graphicFrameChg chg="add del mod">
          <ac:chgData name="Bharath Kumar" userId="9635541dc7fa427e" providerId="LiveId" clId="{8EA38802-8F8C-4E04-8A20-C6EF387CF1F8}" dt="2023-04-22T12:44:50.309" v="3148"/>
          <ac:graphicFrameMkLst>
            <pc:docMk/>
            <pc:sldMk cId="1938245880" sldId="273"/>
            <ac:graphicFrameMk id="2" creationId="{F2A3BE5B-1C01-0A00-BB48-B19D376A086C}"/>
          </ac:graphicFrameMkLst>
        </pc:graphicFrameChg>
        <pc:graphicFrameChg chg="add del mod">
          <ac:chgData name="Bharath Kumar" userId="9635541dc7fa427e" providerId="LiveId" clId="{8EA38802-8F8C-4E04-8A20-C6EF387CF1F8}" dt="2023-04-22T12:45:37.188" v="3161"/>
          <ac:graphicFrameMkLst>
            <pc:docMk/>
            <pc:sldMk cId="1938245880" sldId="273"/>
            <ac:graphicFrameMk id="6" creationId="{31167B97-ED96-FD3D-C792-6C5028365545}"/>
          </ac:graphicFrameMkLst>
        </pc:graphicFrameChg>
        <pc:graphicFrameChg chg="mod modGraphic">
          <ac:chgData name="Bharath Kumar" userId="9635541dc7fa427e" providerId="LiveId" clId="{8EA38802-8F8C-4E04-8A20-C6EF387CF1F8}" dt="2023-04-22T12:45:16.245" v="3155" actId="6549"/>
          <ac:graphicFrameMkLst>
            <pc:docMk/>
            <pc:sldMk cId="1938245880" sldId="273"/>
            <ac:graphicFrameMk id="8" creationId="{A931FF90-29F6-FAF3-016C-31E60F11C5A1}"/>
          </ac:graphicFrameMkLst>
        </pc:graphicFrameChg>
        <pc:picChg chg="del">
          <ac:chgData name="Bharath Kumar" userId="9635541dc7fa427e" providerId="LiveId" clId="{8EA38802-8F8C-4E04-8A20-C6EF387CF1F8}" dt="2023-04-22T12:31:08.121" v="2996" actId="478"/>
          <ac:picMkLst>
            <pc:docMk/>
            <pc:sldMk cId="1938245880" sldId="273"/>
            <ac:picMk id="4" creationId="{306FE091-6F25-F792-F64E-04A82425BEF1}"/>
          </ac:picMkLst>
        </pc:picChg>
        <pc:picChg chg="add mod">
          <ac:chgData name="Bharath Kumar" userId="9635541dc7fa427e" providerId="LiveId" clId="{8EA38802-8F8C-4E04-8A20-C6EF387CF1F8}" dt="2023-04-22T12:34:06.959" v="3019" actId="14100"/>
          <ac:picMkLst>
            <pc:docMk/>
            <pc:sldMk cId="1938245880" sldId="273"/>
            <ac:picMk id="10242" creationId="{0E58EDA8-B4DD-2226-2A8A-D3FB1C0245E8}"/>
          </ac:picMkLst>
        </pc:picChg>
        <pc:picChg chg="add mod">
          <ac:chgData name="Bharath Kumar" userId="9635541dc7fa427e" providerId="LiveId" clId="{8EA38802-8F8C-4E04-8A20-C6EF387CF1F8}" dt="2023-04-22T12:34:12.798" v="3021" actId="14100"/>
          <ac:picMkLst>
            <pc:docMk/>
            <pc:sldMk cId="1938245880" sldId="273"/>
            <ac:picMk id="10244" creationId="{310431BC-976B-72DE-2A97-5D1DBE53304A}"/>
          </ac:picMkLst>
        </pc:picChg>
      </pc:sldChg>
      <pc:sldChg chg="addSp delSp modSp new mod">
        <pc:chgData name="Bharath Kumar" userId="9635541dc7fa427e" providerId="LiveId" clId="{8EA38802-8F8C-4E04-8A20-C6EF387CF1F8}" dt="2023-04-22T12:50:09.046" v="3284" actId="14100"/>
        <pc:sldMkLst>
          <pc:docMk/>
          <pc:sldMk cId="2580245062" sldId="274"/>
        </pc:sldMkLst>
        <pc:spChg chg="mod">
          <ac:chgData name="Bharath Kumar" userId="9635541dc7fa427e" providerId="LiveId" clId="{8EA38802-8F8C-4E04-8A20-C6EF387CF1F8}" dt="2023-04-22T12:47:50.896" v="3207" actId="14100"/>
          <ac:spMkLst>
            <pc:docMk/>
            <pc:sldMk cId="2580245062" sldId="274"/>
            <ac:spMk id="2" creationId="{A3506E19-8D23-4399-3B7C-4FD25652472E}"/>
          </ac:spMkLst>
        </pc:spChg>
        <pc:spChg chg="del">
          <ac:chgData name="Bharath Kumar" userId="9635541dc7fa427e" providerId="LiveId" clId="{8EA38802-8F8C-4E04-8A20-C6EF387CF1F8}" dt="2023-04-22T12:45:27.432" v="3157"/>
          <ac:spMkLst>
            <pc:docMk/>
            <pc:sldMk cId="2580245062" sldId="274"/>
            <ac:spMk id="3" creationId="{3137EED2-D66E-8579-D7AE-6D608A0BC75A}"/>
          </ac:spMkLst>
        </pc:spChg>
        <pc:spChg chg="mod">
          <ac:chgData name="Bharath Kumar" userId="9635541dc7fa427e" providerId="LiveId" clId="{8EA38802-8F8C-4E04-8A20-C6EF387CF1F8}" dt="2023-04-22T12:48:38.884" v="3273" actId="20577"/>
          <ac:spMkLst>
            <pc:docMk/>
            <pc:sldMk cId="2580245062" sldId="274"/>
            <ac:spMk id="4" creationId="{8FC29A9D-798A-6754-0F35-691306E9D584}"/>
          </ac:spMkLst>
        </pc:spChg>
        <pc:spChg chg="add mod">
          <ac:chgData name="Bharath Kumar" userId="9635541dc7fa427e" providerId="LiveId" clId="{8EA38802-8F8C-4E04-8A20-C6EF387CF1F8}" dt="2023-04-22T12:45:32.735" v="3159" actId="14100"/>
          <ac:spMkLst>
            <pc:docMk/>
            <pc:sldMk cId="2580245062" sldId="274"/>
            <ac:spMk id="6" creationId="{A35EB288-2358-48E4-AAD6-4AEC16BAE99E}"/>
          </ac:spMkLst>
        </pc:spChg>
        <pc:spChg chg="add mod">
          <ac:chgData name="Bharath Kumar" userId="9635541dc7fa427e" providerId="LiveId" clId="{8EA38802-8F8C-4E04-8A20-C6EF387CF1F8}" dt="2023-04-22T12:49:30.534" v="3279" actId="14100"/>
          <ac:spMkLst>
            <pc:docMk/>
            <pc:sldMk cId="2580245062" sldId="274"/>
            <ac:spMk id="10" creationId="{BF54613B-55EE-5609-F59C-30AA0DC7EE7A}"/>
          </ac:spMkLst>
        </pc:spChg>
        <pc:graphicFrameChg chg="add mod modGraphic">
          <ac:chgData name="Bharath Kumar" userId="9635541dc7fa427e" providerId="LiveId" clId="{8EA38802-8F8C-4E04-8A20-C6EF387CF1F8}" dt="2023-04-22T12:50:09.046" v="3284" actId="14100"/>
          <ac:graphicFrameMkLst>
            <pc:docMk/>
            <pc:sldMk cId="2580245062" sldId="274"/>
            <ac:graphicFrameMk id="5" creationId="{119E3491-2366-E70D-E5A2-ECE84142F4A5}"/>
          </ac:graphicFrameMkLst>
        </pc:graphicFrameChg>
        <pc:picChg chg="add del mod">
          <ac:chgData name="Bharath Kumar" userId="9635541dc7fa427e" providerId="LiveId" clId="{8EA38802-8F8C-4E04-8A20-C6EF387CF1F8}" dt="2023-04-22T12:46:52.490" v="3190"/>
          <ac:picMkLst>
            <pc:docMk/>
            <pc:sldMk cId="2580245062" sldId="274"/>
            <ac:picMk id="7" creationId="{BD49B07F-AF67-EF94-820A-47ECEF2631A3}"/>
          </ac:picMkLst>
        </pc:picChg>
        <pc:picChg chg="add mod">
          <ac:chgData name="Bharath Kumar" userId="9635541dc7fa427e" providerId="LiveId" clId="{8EA38802-8F8C-4E04-8A20-C6EF387CF1F8}" dt="2023-04-22T12:48:09.893" v="3215" actId="14100"/>
          <ac:picMkLst>
            <pc:docMk/>
            <pc:sldMk cId="2580245062" sldId="274"/>
            <ac:picMk id="8" creationId="{B5BEBAE1-BA1B-AD91-4448-0E727D6AC0E5}"/>
          </ac:picMkLst>
        </pc:picChg>
        <pc:picChg chg="add mod">
          <ac:chgData name="Bharath Kumar" userId="9635541dc7fa427e" providerId="LiveId" clId="{8EA38802-8F8C-4E04-8A20-C6EF387CF1F8}" dt="2023-04-22T12:49:36.459" v="3281" actId="1076"/>
          <ac:picMkLst>
            <pc:docMk/>
            <pc:sldMk cId="2580245062" sldId="274"/>
            <ac:picMk id="9" creationId="{885433BF-B665-D3C4-A42A-BD79A536AEB5}"/>
          </ac:picMkLst>
        </pc:picChg>
      </pc:sldChg>
      <pc:sldMasterChg chg="addSldLayout">
        <pc:chgData name="Bharath Kumar" userId="9635541dc7fa427e" providerId="LiveId" clId="{8EA38802-8F8C-4E04-8A20-C6EF387CF1F8}" dt="2023-04-22T05:46:36.276" v="0" actId="680"/>
        <pc:sldMasterMkLst>
          <pc:docMk/>
          <pc:sldMasterMk cId="4086094978" sldId="2147483648"/>
        </pc:sldMasterMkLst>
        <pc:sldLayoutChg chg="add">
          <pc:chgData name="Bharath Kumar" userId="9635541dc7fa427e" providerId="LiveId" clId="{8EA38802-8F8C-4E04-8A20-C6EF387CF1F8}" dt="2023-04-22T05:46:36.276" v="0" actId="680"/>
          <pc:sldLayoutMkLst>
            <pc:docMk/>
            <pc:sldMasterMk cId="4086094978" sldId="2147483648"/>
            <pc:sldLayoutMk cId="489782911"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BF83-CECA-45DB-8B2C-B5C3E0363696}"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3336E-4624-42EE-9682-A06EB7AF386F}" type="slidenum">
              <a:rPr lang="en-IN" smtClean="0"/>
              <a:t>‹#›</a:t>
            </a:fld>
            <a:endParaRPr lang="en-IN"/>
          </a:p>
        </p:txBody>
      </p:sp>
    </p:spTree>
    <p:extLst>
      <p:ext uri="{BB962C8B-B14F-4D97-AF65-F5344CB8AC3E}">
        <p14:creationId xmlns:p14="http://schemas.microsoft.com/office/powerpoint/2010/main" val="426131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237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228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5533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3861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207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727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769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433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597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539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960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3501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71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6406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095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261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7/15/2024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1532727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9286B95-091B-0914-D672-A9810D8EFDC5}"/>
              </a:ext>
            </a:extLst>
          </p:cNvPr>
          <p:cNvSpPr>
            <a:spLocks noGrp="1"/>
          </p:cNvSpPr>
          <p:nvPr>
            <p:ph type="ctrTitle"/>
          </p:nvPr>
        </p:nvSpPr>
        <p:spPr>
          <a:xfrm>
            <a:off x="1507067" y="2404534"/>
            <a:ext cx="6468533" cy="1646302"/>
          </a:xfrm>
        </p:spPr>
        <p:txBody>
          <a:bodyPr/>
          <a:lstStyle/>
          <a:p>
            <a:endParaRPr lang="en-IN" dirty="0"/>
          </a:p>
        </p:txBody>
      </p:sp>
      <p:sp>
        <p:nvSpPr>
          <p:cNvPr id="7" name="Subtitle 6">
            <a:extLst>
              <a:ext uri="{FF2B5EF4-FFF2-40B4-BE49-F238E27FC236}">
                <a16:creationId xmlns:a16="http://schemas.microsoft.com/office/drawing/2014/main" xmlns="" id="{E9E0B678-C57D-3142-2673-B3824F722B6E}"/>
              </a:ext>
            </a:extLst>
          </p:cNvPr>
          <p:cNvSpPr>
            <a:spLocks noGrp="1"/>
          </p:cNvSpPr>
          <p:nvPr>
            <p:ph type="subTitle" idx="1"/>
          </p:nvPr>
        </p:nvSpPr>
        <p:spPr>
          <a:xfrm>
            <a:off x="1507067" y="4050833"/>
            <a:ext cx="6336453" cy="1096899"/>
          </a:xfrm>
        </p:spPr>
        <p:txBody>
          <a:bodyPr/>
          <a:lstStyle/>
          <a:p>
            <a:endParaRPr lang="en-IN" dirty="0"/>
          </a:p>
        </p:txBody>
      </p:sp>
      <p:pic>
        <p:nvPicPr>
          <p:cNvPr id="5" name="Picture 4">
            <a:extLst>
              <a:ext uri="{FF2B5EF4-FFF2-40B4-BE49-F238E27FC236}">
                <a16:creationId xmlns:a16="http://schemas.microsoft.com/office/drawing/2014/main" xmlns="" id="{EDCA0A30-E976-A512-55C6-52C2F569B538}"/>
              </a:ext>
            </a:extLst>
          </p:cNvPr>
          <p:cNvPicPr>
            <a:picLocks noChangeAspect="1"/>
          </p:cNvPicPr>
          <p:nvPr/>
        </p:nvPicPr>
        <p:blipFill>
          <a:blip r:embed="rId2"/>
          <a:stretch>
            <a:fillRect/>
          </a:stretch>
        </p:blipFill>
        <p:spPr>
          <a:xfrm>
            <a:off x="1219200" y="1710268"/>
            <a:ext cx="7221898" cy="5017558"/>
          </a:xfrm>
          <a:prstGeom prst="rect">
            <a:avLst/>
          </a:prstGeom>
        </p:spPr>
      </p:pic>
      <p:sp>
        <p:nvSpPr>
          <p:cNvPr id="3" name="TextBox 2">
            <a:extLst>
              <a:ext uri="{FF2B5EF4-FFF2-40B4-BE49-F238E27FC236}">
                <a16:creationId xmlns:a16="http://schemas.microsoft.com/office/drawing/2014/main" xmlns="" id="{3CECC15C-2386-DCEB-346E-4910D4618872}"/>
              </a:ext>
            </a:extLst>
          </p:cNvPr>
          <p:cNvSpPr txBox="1"/>
          <p:nvPr/>
        </p:nvSpPr>
        <p:spPr>
          <a:xfrm>
            <a:off x="1507067" y="824440"/>
            <a:ext cx="8114453" cy="523220"/>
          </a:xfrm>
          <a:prstGeom prst="rect">
            <a:avLst/>
          </a:prstGeom>
          <a:noFill/>
        </p:spPr>
        <p:txBody>
          <a:bodyPr wrap="square" rtlCol="0">
            <a:spAutoFit/>
          </a:bodyPr>
          <a:lstStyle/>
          <a:p>
            <a:r>
              <a:rPr lang="en-US" sz="2800" b="1" dirty="0">
                <a:solidFill>
                  <a:srgbClr val="0070C0"/>
                </a:solidFill>
                <a:latin typeface="Verdana" panose="020B0604030504040204" pitchFamily="34" charset="0"/>
                <a:ea typeface="Verdana" panose="020B0604030504040204" pitchFamily="34" charset="0"/>
              </a:rPr>
              <a:t>SUPRIYA  CORN  PRODUCTS  PVT  LTD</a:t>
            </a:r>
            <a:endParaRPr lang="en-IN" sz="2800" b="1" dirty="0">
              <a:solidFill>
                <a:srgbClr val="0070C0"/>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xmlns="" id="{5F015173-CFED-D90B-2F35-CA005EBD44F8}"/>
              </a:ext>
            </a:extLst>
          </p:cNvPr>
          <p:cNvSpPr/>
          <p:nvPr/>
        </p:nvSpPr>
        <p:spPr>
          <a:xfrm>
            <a:off x="1219200" y="1710268"/>
            <a:ext cx="1950720" cy="164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utoShape 2">
            <a:extLst>
              <a:ext uri="{FF2B5EF4-FFF2-40B4-BE49-F238E27FC236}">
                <a16:creationId xmlns:a16="http://schemas.microsoft.com/office/drawing/2014/main" xmlns="" id="{90337DBF-94B1-9B2E-17B9-AC593C8FFE67}"/>
              </a:ext>
            </a:extLst>
          </p:cNvPr>
          <p:cNvSpPr>
            <a:spLocks noChangeAspect="1" noChangeArrowheads="1"/>
          </p:cNvSpPr>
          <p:nvPr/>
        </p:nvSpPr>
        <p:spPr bwMode="auto">
          <a:xfrm>
            <a:off x="5943600" y="1710268"/>
            <a:ext cx="5486400" cy="1871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a:extLst>
              <a:ext uri="{FF2B5EF4-FFF2-40B4-BE49-F238E27FC236}">
                <a16:creationId xmlns:a16="http://schemas.microsoft.com/office/drawing/2014/main" xmlns="" id="{2488A626-CD2F-2824-31D6-46A1C506A186}"/>
              </a:ext>
            </a:extLst>
          </p:cNvPr>
          <p:cNvSpPr/>
          <p:nvPr/>
        </p:nvSpPr>
        <p:spPr>
          <a:xfrm>
            <a:off x="7887546" y="1710268"/>
            <a:ext cx="3085254" cy="1718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xmlns="" id="{B4115938-8237-4D8C-7BF8-4D203624D911}"/>
              </a:ext>
            </a:extLst>
          </p:cNvPr>
          <p:cNvPicPr>
            <a:picLocks noChangeAspect="1"/>
          </p:cNvPicPr>
          <p:nvPr/>
        </p:nvPicPr>
        <p:blipFill>
          <a:blip r:embed="rId3"/>
          <a:stretch>
            <a:fillRect/>
          </a:stretch>
        </p:blipFill>
        <p:spPr>
          <a:xfrm>
            <a:off x="7887546" y="1557868"/>
            <a:ext cx="3888451" cy="2104723"/>
          </a:xfrm>
          <a:prstGeom prst="rect">
            <a:avLst/>
          </a:prstGeom>
        </p:spPr>
      </p:pic>
      <p:pic>
        <p:nvPicPr>
          <p:cNvPr id="1036" name="Picture 12" descr="3,316 Corn Grits Stock Photos - Free &amp; Royalty-Free Stock ...">
            <a:extLst>
              <a:ext uri="{FF2B5EF4-FFF2-40B4-BE49-F238E27FC236}">
                <a16:creationId xmlns:a16="http://schemas.microsoft.com/office/drawing/2014/main" xmlns="" id="{0FA55B39-8114-8B0E-90E6-E8D8A6262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5600" y="3791608"/>
            <a:ext cx="3888451" cy="28885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12F04115-A26F-F49F-3A7D-F7E4A7F00FC5}"/>
              </a:ext>
            </a:extLst>
          </p:cNvPr>
          <p:cNvPicPr>
            <a:picLocks noChangeAspect="1"/>
          </p:cNvPicPr>
          <p:nvPr/>
        </p:nvPicPr>
        <p:blipFill>
          <a:blip r:embed="rId5"/>
          <a:stretch>
            <a:fillRect/>
          </a:stretch>
        </p:blipFill>
        <p:spPr>
          <a:xfrm>
            <a:off x="1060860" y="1733249"/>
            <a:ext cx="2109060" cy="1998165"/>
          </a:xfrm>
          <a:prstGeom prst="rect">
            <a:avLst/>
          </a:prstGeom>
        </p:spPr>
      </p:pic>
    </p:spTree>
    <p:extLst>
      <p:ext uri="{BB962C8B-B14F-4D97-AF65-F5344CB8AC3E}">
        <p14:creationId xmlns:p14="http://schemas.microsoft.com/office/powerpoint/2010/main" val="280039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2B625AF-7504-9F47-85D8-D0F5B182B980}"/>
              </a:ext>
            </a:extLst>
          </p:cNvPr>
          <p:cNvSpPr>
            <a:spLocks noGrp="1"/>
          </p:cNvSpPr>
          <p:nvPr>
            <p:ph type="title"/>
          </p:nvPr>
        </p:nvSpPr>
        <p:spPr>
          <a:xfrm>
            <a:off x="677333" y="609600"/>
            <a:ext cx="7911081" cy="6136640"/>
          </a:xfrm>
        </p:spPr>
        <p:txBody>
          <a:bodyPr>
            <a:normAutofit fontScale="90000"/>
          </a:bodyPr>
          <a:lstStyle/>
          <a:p>
            <a:r>
              <a:rPr lang="en-IN" sz="1700" b="1" kern="0" dirty="0">
                <a:solidFill>
                  <a:schemeClr val="bg1"/>
                </a:solidFill>
                <a:effectLst/>
                <a:highlight>
                  <a:srgbClr val="0000FF"/>
                </a:highlight>
                <a:latin typeface="Verdana" panose="020B0604030504040204" pitchFamily="34" charset="0"/>
                <a:ea typeface="Verdana" panose="020B0604030504040204" pitchFamily="34" charset="0"/>
                <a:cs typeface="Times New Roman" panose="02020603050405020304" pitchFamily="18" charset="0"/>
              </a:rPr>
              <a:t>SUPRIYA CORN PRODUCTS PVT LTD</a:t>
            </a:r>
            <a:r>
              <a:rPr lang="en-IN" sz="1700" kern="0" dirty="0">
                <a:solidFill>
                  <a:schemeClr val="bg1"/>
                </a:solidFill>
                <a:effectLst/>
                <a:highlight>
                  <a:srgbClr val="0000FF"/>
                </a:highlight>
                <a:latin typeface="Verdana" panose="020B0604030504040204" pitchFamily="34" charset="0"/>
                <a:ea typeface="Verdana" panose="020B0604030504040204" pitchFamily="34" charset="0"/>
                <a:cs typeface="Times New Roman" panose="02020603050405020304" pitchFamily="18" charset="0"/>
              </a:rPr>
              <a:t> </a:t>
            </a:r>
            <a:r>
              <a:rPr lang="en-IN" sz="1700" kern="0" dirty="0">
                <a:solidFill>
                  <a:srgbClr val="0070C0"/>
                </a:solidFill>
                <a:highlight>
                  <a:srgbClr val="0000FF"/>
                </a:highlight>
                <a:latin typeface="Verdana" panose="020B0604030504040204" pitchFamily="34" charset="0"/>
                <a:ea typeface="Verdana" panose="020B0604030504040204" pitchFamily="34" charset="0"/>
                <a:cs typeface="Times New Roman" panose="02020603050405020304" pitchFamily="18" charset="0"/>
              </a:rPr>
              <a:t>-</a:t>
            </a: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US"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A 20-year-old company that trades Corn, Maize, Spices, Grains and Pulses. Our main goal has been to source products directly from farmers, market yards, and government </a:t>
            </a:r>
            <a:r>
              <a:rPr lang="en-US" sz="1700" kern="0"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organisations</a:t>
            </a:r>
            <a:r>
              <a:rPr lang="en-US"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like FCI and NAFED at the most affordable costs via our network. </a:t>
            </a:r>
            <a:br>
              <a:rPr lang="en-US"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We believe in good and ethical business makes a win-win situation and helps in expansion of business beyond countries boundaries.</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7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We gained consistent reputation from our customers all around the world for the supply of high quality food products. </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700" kern="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700" kern="0" dirty="0">
                <a:solidFill>
                  <a:srgbClr val="0070C0"/>
                </a:solidFill>
                <a:latin typeface="Verdana" panose="020B0604030504040204" pitchFamily="34" charset="0"/>
                <a:ea typeface="Verdana" panose="020B0604030504040204" pitchFamily="34" charset="0"/>
                <a:cs typeface="Times New Roman" panose="02020603050405020304" pitchFamily="18" charset="0"/>
              </a:rPr>
              <a:t>Now we came out with new factory with best production equipment and latest technologies to manufacture </a:t>
            </a:r>
            <a:r>
              <a:rPr lang="en-IN" sz="17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top-quality Corn and Maize products. </a:t>
            </a:r>
            <a:br>
              <a:rPr lang="en-IN" sz="17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20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2000" b="1" dirty="0">
                <a:solidFill>
                  <a:schemeClr val="bg1"/>
                </a:solidFill>
                <a:highlight>
                  <a:srgbClr val="0000FF"/>
                </a:highlight>
                <a:latin typeface="Verdana" panose="020B0604030504040204" pitchFamily="34" charset="0"/>
                <a:ea typeface="Verdana" panose="020B0604030504040204" pitchFamily="34" charset="0"/>
                <a:cs typeface="Calibri" panose="020F0502020204030204" pitchFamily="34" charset="0"/>
              </a:rPr>
              <a:t>Our Products </a:t>
            </a:r>
            <a:r>
              <a:rPr lang="en-IN" sz="2000" b="1" dirty="0">
                <a:solidFill>
                  <a:schemeClr val="accent6">
                    <a:lumMod val="50000"/>
                  </a:schemeClr>
                </a:solidFill>
                <a:latin typeface="Verdana" panose="020B0604030504040204" pitchFamily="34" charset="0"/>
                <a:ea typeface="Verdana" panose="020B0604030504040204" pitchFamily="34" charset="0"/>
                <a:cs typeface="Calibri" panose="020F0502020204030204" pitchFamily="34" charset="0"/>
              </a:rPr>
              <a:t>:</a:t>
            </a:r>
            <a:r>
              <a:rPr lang="en-IN" sz="20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20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700" b="1" dirty="0">
                <a:solidFill>
                  <a:srgbClr val="0070C0"/>
                </a:solidFill>
                <a:latin typeface="Verdana" panose="020B0604030504040204" pitchFamily="34" charset="0"/>
                <a:ea typeface="Verdana" panose="020B0604030504040204" pitchFamily="34" charset="0"/>
                <a:cs typeface="Calibri" panose="020F0502020204030204" pitchFamily="34" charset="0"/>
              </a:rPr>
              <a:t>1. Corn Grits/ Fines/ Flakes/ Flour/ Meal.</a:t>
            </a:r>
            <a: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700" b="1" dirty="0">
                <a:solidFill>
                  <a:srgbClr val="0070C0"/>
                </a:solidFill>
                <a:latin typeface="Verdana" panose="020B0604030504040204" pitchFamily="34" charset="0"/>
                <a:ea typeface="Verdana" panose="020B0604030504040204" pitchFamily="34" charset="0"/>
                <a:cs typeface="Calibri" panose="020F0502020204030204" pitchFamily="34" charset="0"/>
              </a:rPr>
              <a:t>2. Maize Grits/ Fines/ Flakes/ Flour/ Meal.</a:t>
            </a:r>
            <a: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17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800" dirty="0">
                <a:solidFill>
                  <a:srgbClr val="0070C0"/>
                </a:solidFill>
                <a:latin typeface="Verdana" panose="020B0604030504040204" pitchFamily="34" charset="0"/>
                <a:ea typeface="Verdana" panose="020B0604030504040204" pitchFamily="34" charset="0"/>
                <a:cs typeface="Calibri" panose="020F0502020204030204" pitchFamily="34" charset="0"/>
              </a:rPr>
              <a:t/>
            </a:r>
            <a:br>
              <a:rPr lang="en-IN" sz="1800" dirty="0">
                <a:solidFill>
                  <a:srgbClr val="0070C0"/>
                </a:solidFill>
                <a:latin typeface="Verdana" panose="020B0604030504040204" pitchFamily="34" charset="0"/>
                <a:ea typeface="Verdana" panose="020B0604030504040204" pitchFamily="34" charset="0"/>
                <a:cs typeface="Calibri" panose="020F0502020204030204" pitchFamily="34"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We are located at Sy No.828/A, </a:t>
            </a:r>
            <a:r>
              <a:rPr lang="en-IN" sz="1800" kern="100"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Chegur</a:t>
            </a: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(V) </a:t>
            </a:r>
            <a:r>
              <a:rPr lang="en-IN" sz="1800" kern="100" dirty="0" err="1">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Nandigama</a:t>
            </a: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(M), RR Dist. Hyderabad, Telangana – India which spread over 3 acres of Land. </a:t>
            </a:r>
            <a:r>
              <a:rPr lang="en-IN" sz="1800" kern="1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 </a:t>
            </a:r>
            <a:r>
              <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70C0"/>
                </a:solidFill>
                <a:latin typeface="Calisto MT" panose="02040603050505030304" pitchFamily="18" charset="0"/>
                <a:ea typeface="Calibri" panose="020F0502020204030204" pitchFamily="34" charset="0"/>
                <a:cs typeface="Calibri" panose="020F0502020204030204" pitchFamily="34" charset="0"/>
              </a:rPr>
              <a:t/>
            </a:r>
            <a:br>
              <a:rPr lang="en-IN" sz="1800" dirty="0">
                <a:solidFill>
                  <a:srgbClr val="0070C0"/>
                </a:solidFill>
                <a:latin typeface="Calisto MT" panose="02040603050505030304" pitchFamily="18" charset="0"/>
                <a:ea typeface="Calibri" panose="020F0502020204030204" pitchFamily="34" charset="0"/>
                <a:cs typeface="Calibri" panose="020F0502020204030204" pitchFamily="34" charset="0"/>
              </a:rPr>
            </a:br>
            <a:r>
              <a:rPr lang="en-IN" sz="1800" dirty="0">
                <a:effectLst/>
                <a:latin typeface="Calisto MT" panose="02040603050505030304" pitchFamily="18" charset="0"/>
                <a:ea typeface="Calibri" panose="020F0502020204030204" pitchFamily="34" charset="0"/>
                <a:cs typeface="Calibri" panose="020F0502020204030204" pitchFamily="34" charset="0"/>
              </a:rPr>
              <a:t/>
            </a:r>
            <a:br>
              <a:rPr lang="en-IN" sz="1800" dirty="0">
                <a:effectLst/>
                <a:latin typeface="Calisto MT" panose="02040603050505030304" pitchFamily="18" charset="0"/>
                <a:ea typeface="Calibri" panose="020F0502020204030204" pitchFamily="34" charset="0"/>
                <a:cs typeface="Calibri" panose="020F0502020204030204" pitchFamily="34" charset="0"/>
              </a:rPr>
            </a:br>
            <a:r>
              <a:rPr lang="en-IN" sz="1800" kern="0" dirty="0">
                <a:solidFill>
                  <a:srgbClr val="696969"/>
                </a:solidFill>
                <a:effectLst/>
                <a:latin typeface="Lato" panose="020F0502020204030203" pitchFamily="34" charset="0"/>
                <a:ea typeface="Times New Roman" panose="02020603050405020304" pitchFamily="18" charset="0"/>
                <a:cs typeface="Times New Roman" panose="02020603050405020304" pitchFamily="18" charset="0"/>
              </a:rPr>
              <a:t/>
            </a:r>
            <a:br>
              <a:rPr lang="en-IN" sz="1800" kern="0" dirty="0">
                <a:solidFill>
                  <a:srgbClr val="696969"/>
                </a:solidFill>
                <a:effectLst/>
                <a:latin typeface="Lato" panose="020F0502020204030203" pitchFamily="34" charset="0"/>
                <a:ea typeface="Times New Roman" panose="02020603050405020304" pitchFamily="18"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Picture 7">
            <a:extLst>
              <a:ext uri="{FF2B5EF4-FFF2-40B4-BE49-F238E27FC236}">
                <a16:creationId xmlns:a16="http://schemas.microsoft.com/office/drawing/2014/main" xmlns="" id="{9C11E971-23C5-CBF8-8C08-4616125CF6D0}"/>
              </a:ext>
            </a:extLst>
          </p:cNvPr>
          <p:cNvPicPr>
            <a:picLocks noChangeAspect="1"/>
          </p:cNvPicPr>
          <p:nvPr/>
        </p:nvPicPr>
        <p:blipFill>
          <a:blip r:embed="rId2"/>
          <a:stretch>
            <a:fillRect/>
          </a:stretch>
        </p:blipFill>
        <p:spPr>
          <a:xfrm>
            <a:off x="8859009" y="1632030"/>
            <a:ext cx="2883859" cy="2453833"/>
          </a:xfrm>
          <a:prstGeom prst="rect">
            <a:avLst/>
          </a:prstGeom>
        </p:spPr>
      </p:pic>
    </p:spTree>
    <p:extLst>
      <p:ext uri="{BB962C8B-B14F-4D97-AF65-F5344CB8AC3E}">
        <p14:creationId xmlns:p14="http://schemas.microsoft.com/office/powerpoint/2010/main" val="428404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352D2-7322-CF1A-0B12-F186C430F938}"/>
              </a:ext>
            </a:extLst>
          </p:cNvPr>
          <p:cNvSpPr>
            <a:spLocks noGrp="1"/>
          </p:cNvSpPr>
          <p:nvPr>
            <p:ph type="title"/>
          </p:nvPr>
        </p:nvSpPr>
        <p:spPr>
          <a:xfrm>
            <a:off x="677335" y="802640"/>
            <a:ext cx="5723465" cy="4094480"/>
          </a:xfrm>
        </p:spPr>
        <p:txBody>
          <a:bodyPr>
            <a:normAutofit/>
          </a:bodyPr>
          <a:lstStyle/>
          <a:p>
            <a: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t/>
            </a:r>
            <a:b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br>
            <a: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t/>
            </a:r>
            <a:b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br>
            <a: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t/>
            </a:r>
            <a:br>
              <a:rPr lang="en-IN" sz="2000" kern="100" dirty="0">
                <a:solidFill>
                  <a:srgbClr val="050505"/>
                </a:solidFill>
                <a:effectLst/>
                <a:latin typeface="Verdana" panose="020B0604030504040204" pitchFamily="34" charset="0"/>
                <a:ea typeface="Verdana" panose="020B0604030504040204" pitchFamily="34" charset="0"/>
                <a:cs typeface="Segoe UI Historic" panose="020B0502040204020203" pitchFamily="34" charset="0"/>
              </a:rPr>
            </a:br>
            <a:r>
              <a:rPr lang="en-IN" sz="2000" kern="100" dirty="0">
                <a:solidFill>
                  <a:srgbClr val="0070C0"/>
                </a:solidFill>
                <a:effectLst/>
                <a:latin typeface="Verdana" panose="020B0604030504040204" pitchFamily="34" charset="0"/>
                <a:ea typeface="Verdana" panose="020B0604030504040204" pitchFamily="34" charset="0"/>
                <a:cs typeface="Segoe UI Historic" panose="020B0502040204020203" pitchFamily="34" charset="0"/>
              </a:rPr>
              <a:t>Corn contains a large amount of lecithin, linoleic acid, grain alcohol, vitamin E, cellulose, etc., which has a variety of health effects such as lowering blood pressure, lowering blood lipids, anti-arteriosclerosis, preventing intestinal cancer, beautifying skin, and delaying aging. It is also good for diabetic people</a:t>
            </a:r>
            <a:r>
              <a:rPr lang="en-IN" sz="20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a:t>
            </a:r>
            <a:r>
              <a:rPr lang="en-IN" sz="1800" kern="100" dirty="0">
                <a:effectLst/>
                <a:latin typeface="Verdana" panose="020B0604030504040204" pitchFamily="34" charset="0"/>
                <a:ea typeface="Verdana" panose="020B0604030504040204" pitchFamily="34" charset="0"/>
                <a:cs typeface="Times New Roman" panose="02020603050405020304" pitchFamily="18" charset="0"/>
              </a:rPr>
              <a:t/>
            </a:r>
            <a:br>
              <a:rPr lang="en-IN" sz="1800" kern="100" dirty="0">
                <a:effectLst/>
                <a:latin typeface="Verdana" panose="020B0604030504040204" pitchFamily="34" charset="0"/>
                <a:ea typeface="Verdana" panose="020B0604030504040204" pitchFamily="34" charset="0"/>
                <a:cs typeface="Times New Roman" panose="02020603050405020304" pitchFamily="18" charset="0"/>
              </a:rPr>
            </a:br>
            <a:endParaRPr lang="en-IN" sz="1800" dirty="0">
              <a:latin typeface="Verdana" panose="020B0604030504040204" pitchFamily="34" charset="0"/>
              <a:ea typeface="Verdana" panose="020B0604030504040204" pitchFamily="34" charset="0"/>
            </a:endParaRPr>
          </a:p>
        </p:txBody>
      </p:sp>
      <p:pic>
        <p:nvPicPr>
          <p:cNvPr id="4100" name="Picture 4" descr="A pile of yellow corn grits with corn cobs and a wooden sc ...">
            <a:extLst>
              <a:ext uri="{FF2B5EF4-FFF2-40B4-BE49-F238E27FC236}">
                <a16:creationId xmlns:a16="http://schemas.microsoft.com/office/drawing/2014/main" xmlns="" id="{A146BC3B-3EF7-1F04-720D-67D4185B3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480" y="1766253"/>
            <a:ext cx="3931920" cy="287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9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4A111A-DC01-580F-A5BD-FA120BEC153F}"/>
              </a:ext>
            </a:extLst>
          </p:cNvPr>
          <p:cNvSpPr>
            <a:spLocks noGrp="1"/>
          </p:cNvSpPr>
          <p:nvPr>
            <p:ph type="title"/>
          </p:nvPr>
        </p:nvSpPr>
        <p:spPr>
          <a:xfrm>
            <a:off x="677334" y="609600"/>
            <a:ext cx="8243146" cy="5516880"/>
          </a:xfrm>
        </p:spPr>
        <p:txBody>
          <a:bodyPr>
            <a:normAutofit fontScale="90000"/>
          </a:bodyPr>
          <a:lstStyle/>
          <a:p>
            <a:pPr>
              <a:lnSpc>
                <a:spcPct val="107000"/>
              </a:lnSpc>
              <a:spcAft>
                <a:spcPts val="800"/>
              </a:spcAft>
            </a:pPr>
            <a:r>
              <a:rPr lang="en-IN" sz="1800" kern="1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Our total equipment was supplied by </a:t>
            </a:r>
            <a:r>
              <a:rPr lang="en-IN" sz="1800" kern="0" spc="1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M/s Buhler AG (Switzerland ) &amp; Installed by M/s Buhler India (Bangalore) ensuring</a:t>
            </a:r>
            <a:r>
              <a:rPr lang="en-IN" sz="1800" kern="1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 highest </a:t>
            </a:r>
            <a:r>
              <a:rPr lang="en-IN" sz="1800" kern="100" dirty="0" err="1">
                <a:solidFill>
                  <a:srgbClr val="0070C0"/>
                </a:solidFill>
                <a:effectLst/>
                <a:latin typeface="Verdana" panose="020B0604030504040204" pitchFamily="34" charset="0"/>
                <a:ea typeface="Verdana" panose="020B0604030504040204" pitchFamily="34" charset="0"/>
                <a:cs typeface="Calibri" panose="020F0502020204030204" pitchFamily="34" charset="0"/>
              </a:rPr>
              <a:t>Sortex</a:t>
            </a:r>
            <a:r>
              <a:rPr lang="en-IN" sz="1800" kern="100" dirty="0">
                <a:solidFill>
                  <a:srgbClr val="0070C0"/>
                </a:solidFill>
                <a:effectLst/>
                <a:latin typeface="Verdana" panose="020B0604030504040204" pitchFamily="34" charset="0"/>
                <a:ea typeface="Verdana" panose="020B0604030504040204" pitchFamily="34" charset="0"/>
                <a:cs typeface="Calibri" panose="020F0502020204030204" pitchFamily="34" charset="0"/>
              </a:rPr>
              <a:t> quality of Finished Product and very highly trained workforce who ensure our quality is the best in manufacturing industry with the Production capacity of 120MT / Day, unit of plant for manufacturing of our products</a:t>
            </a: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Our food products are the best because we ensure the products does not loose its nutrients while we are processing. </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We wish to manufacture as per the customer specified size/ grade starting smaller to larger product particle.</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latin typeface="Verdana" panose="020B0604030504040204" pitchFamily="34" charset="0"/>
                <a:ea typeface="Verdana" panose="020B0604030504040204" pitchFamily="34" charset="0"/>
                <a:cs typeface="Times New Roman" panose="02020603050405020304" pitchFamily="18" charset="0"/>
              </a:rPr>
              <a:t/>
            </a:r>
            <a:br>
              <a:rPr lang="en-IN" sz="1800" kern="100" dirty="0">
                <a:solidFill>
                  <a:srgbClr val="0070C0"/>
                </a:solidFill>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latin typeface="Verdana" panose="020B0604030504040204" pitchFamily="34" charset="0"/>
                <a:ea typeface="Verdana" panose="020B0604030504040204" pitchFamily="34" charset="0"/>
                <a:cs typeface="Times New Roman" panose="02020603050405020304" pitchFamily="18" charset="0"/>
              </a:rPr>
              <a:t>We carry out processing</a:t>
            </a:r>
            <a:r>
              <a:rPr lang="en-IN" sz="18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 in a hygienic, controlled and safe manner and we organise continuous quality check </a:t>
            </a: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starting from purchase of raw material to finished product.</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b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br>
            <a:r>
              <a:rPr lang="en-IN" sz="18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Our prices are low because we want many people to consume a product that is of nutritional value.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Rectangle 4">
            <a:extLst>
              <a:ext uri="{FF2B5EF4-FFF2-40B4-BE49-F238E27FC236}">
                <a16:creationId xmlns:a16="http://schemas.microsoft.com/office/drawing/2014/main" xmlns="" id="{8D5D5B53-230D-0174-9DCD-5853644383CE}"/>
              </a:ext>
            </a:extLst>
          </p:cNvPr>
          <p:cNvSpPr/>
          <p:nvPr/>
        </p:nvSpPr>
        <p:spPr>
          <a:xfrm>
            <a:off x="9213448" y="694481"/>
            <a:ext cx="2592729" cy="156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20497301-85E0-95BD-3F72-A6B480A354F1}"/>
              </a:ext>
            </a:extLst>
          </p:cNvPr>
          <p:cNvSpPr/>
          <p:nvPr/>
        </p:nvSpPr>
        <p:spPr>
          <a:xfrm>
            <a:off x="9213448" y="2569580"/>
            <a:ext cx="2500132" cy="1435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xmlns="" id="{19025F34-6013-6F79-0103-505DE0A19A9D}"/>
              </a:ext>
            </a:extLst>
          </p:cNvPr>
          <p:cNvSpPr/>
          <p:nvPr/>
        </p:nvSpPr>
        <p:spPr>
          <a:xfrm>
            <a:off x="9213448" y="4282633"/>
            <a:ext cx="2500132" cy="1759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512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76D08-985A-DC6E-CDDE-013E15C733CB}"/>
              </a:ext>
            </a:extLst>
          </p:cNvPr>
          <p:cNvSpPr>
            <a:spLocks noGrp="1"/>
          </p:cNvSpPr>
          <p:nvPr>
            <p:ph type="title"/>
          </p:nvPr>
        </p:nvSpPr>
        <p:spPr>
          <a:xfrm>
            <a:off x="677333" y="609599"/>
            <a:ext cx="8825481" cy="5166167"/>
          </a:xfrm>
        </p:spPr>
        <p:txBody>
          <a:bodyPr/>
          <a:lstStyle/>
          <a:p>
            <a:endParaRPr lang="en-IN" dirty="0"/>
          </a:p>
        </p:txBody>
      </p:sp>
    </p:spTree>
    <p:extLst>
      <p:ext uri="{BB962C8B-B14F-4D97-AF65-F5344CB8AC3E}">
        <p14:creationId xmlns:p14="http://schemas.microsoft.com/office/powerpoint/2010/main" val="252074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C6F625E-701B-BEC3-80DC-ADF163223A57}"/>
              </a:ext>
            </a:extLst>
          </p:cNvPr>
          <p:cNvSpPr>
            <a:spLocks noGrp="1"/>
          </p:cNvSpPr>
          <p:nvPr>
            <p:ph type="title"/>
          </p:nvPr>
        </p:nvSpPr>
        <p:spPr>
          <a:xfrm>
            <a:off x="4968240" y="200094"/>
            <a:ext cx="6224479" cy="1130865"/>
          </a:xfrm>
        </p:spPr>
        <p:txBody>
          <a:bodyPr>
            <a:normAutofit fontScale="90000"/>
          </a:bodyPr>
          <a:lstStyle/>
          <a:p>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2200" b="0" i="0" u="none" strike="noStrike" cap="none" normalizeH="0" baseline="0" dirty="0">
                <a:ln>
                  <a:noFill/>
                </a:ln>
                <a:solidFill>
                  <a:schemeClr val="tx1"/>
                </a:solidFill>
                <a:effectLst/>
                <a:highlight>
                  <a:srgbClr val="00FFFF"/>
                </a:highlight>
              </a:rPr>
              <a:t/>
            </a:r>
            <a:br>
              <a:rPr kumimoji="0" lang="en-US" altLang="en-US" sz="2200" b="0" i="0" u="none" strike="noStrike" cap="none" normalizeH="0" baseline="0" dirty="0">
                <a:ln>
                  <a:noFill/>
                </a:ln>
                <a:solidFill>
                  <a:schemeClr val="tx1"/>
                </a:solidFill>
                <a:effectLst/>
                <a:highlight>
                  <a:srgbClr val="00FFFF"/>
                </a:highlight>
              </a:rPr>
            </a:br>
            <a:r>
              <a:rPr kumimoji="0" lang="en-US" altLang="en-US" sz="2200" b="1" i="0" strike="noStrike" cap="none" normalizeH="0" baseline="0" dirty="0">
                <a:ln>
                  <a:noFill/>
                </a:ln>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t>CORN / MAIZE GRITS COARSE- FINE</a:t>
            </a:r>
            <a:r>
              <a:rPr kumimoji="0" lang="en-US" altLang="en-US" sz="2000" b="1" i="0" strike="noStrike" cap="none" normalizeH="0" baseline="0" dirty="0">
                <a:ln>
                  <a:noFill/>
                </a:ln>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t/>
            </a:r>
            <a:br>
              <a:rPr kumimoji="0" lang="en-US" altLang="en-US" sz="2000" b="1" i="0" strike="noStrike" cap="none" normalizeH="0" baseline="0" dirty="0">
                <a:ln>
                  <a:noFill/>
                </a:ln>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br>
            <a:r>
              <a:rPr kumimoji="0" lang="en-US" altLang="en-US" sz="1200" b="0" i="0" u="none" strike="noStrike" cap="none" normalizeH="0" baseline="0" dirty="0">
                <a:ln>
                  <a:noFill/>
                </a:ln>
                <a:solidFill>
                  <a:schemeClr val="tx1"/>
                </a:solidFill>
                <a:effectLst/>
              </a:rPr>
              <a:t/>
            </a:r>
            <a:br>
              <a:rPr kumimoji="0" lang="en-US" altLang="en-US" sz="1200" b="0" i="0" u="none" strike="noStrike" cap="none" normalizeH="0" baseline="0" dirty="0">
                <a:ln>
                  <a:noFill/>
                </a:ln>
                <a:solidFill>
                  <a:schemeClr val="tx1"/>
                </a:solidFill>
                <a:effectLst/>
              </a:rPr>
            </a:br>
            <a:r>
              <a:rPr kumimoji="0" lang="en-US" altLang="en-US" sz="2000" b="1" i="0" strike="noStrike" cap="none" normalizeH="0" baseline="0" dirty="0">
                <a:ln>
                  <a:noFill/>
                </a:ln>
                <a:solidFill>
                  <a:schemeClr val="tx2"/>
                </a:solidFill>
                <a:effectLst/>
                <a:highlight>
                  <a:srgbClr val="FFFF00"/>
                </a:highlight>
                <a:latin typeface="Calisto MT" panose="02040603050505030304" pitchFamily="18" charset="0"/>
                <a:ea typeface="Calibri" panose="020F0502020204030204" pitchFamily="34" charset="0"/>
                <a:cs typeface="Helvetica" panose="020B0604020202020204" pitchFamily="34" charset="0"/>
              </a:rPr>
              <a:t>PRODUCT TYPE- 101/101A/108  SORTEX </a:t>
            </a:r>
            <a:r>
              <a:rPr kumimoji="0" lang="en-US" altLang="en-US" sz="1200" b="0" i="0" u="none" strike="noStrike" cap="none" normalizeH="0" baseline="0" dirty="0">
                <a:ln>
                  <a:noFill/>
                </a:ln>
                <a:solidFill>
                  <a:schemeClr val="tx1"/>
                </a:solidFill>
                <a:effectLst/>
                <a:highlight>
                  <a:srgbClr val="00FF00"/>
                </a:highlight>
              </a:rPr>
              <a:t/>
            </a:r>
            <a:br>
              <a:rPr kumimoji="0" lang="en-US" altLang="en-US" sz="1200" b="0" i="0" u="none" strike="noStrike" cap="none" normalizeH="0" baseline="0" dirty="0">
                <a:ln>
                  <a:noFill/>
                </a:ln>
                <a:solidFill>
                  <a:schemeClr val="tx1"/>
                </a:solidFill>
                <a:effectLst/>
                <a:highlight>
                  <a:srgbClr val="00FF00"/>
                </a:highlight>
              </a:rPr>
            </a:br>
            <a:endParaRPr lang="en-IN" dirty="0">
              <a:highlight>
                <a:srgbClr val="00FF00"/>
              </a:highlight>
            </a:endParaRPr>
          </a:p>
        </p:txBody>
      </p:sp>
      <p:graphicFrame>
        <p:nvGraphicFramePr>
          <p:cNvPr id="8" name="Content Placeholder 7">
            <a:extLst>
              <a:ext uri="{FF2B5EF4-FFF2-40B4-BE49-F238E27FC236}">
                <a16:creationId xmlns:a16="http://schemas.microsoft.com/office/drawing/2014/main" xmlns="" id="{A931FF90-29F6-FAF3-016C-31E60F11C5A1}"/>
              </a:ext>
            </a:extLst>
          </p:cNvPr>
          <p:cNvGraphicFramePr>
            <a:graphicFrameLocks noGrp="1"/>
          </p:cNvGraphicFramePr>
          <p:nvPr>
            <p:ph idx="1"/>
            <p:extLst>
              <p:ext uri="{D42A27DB-BD31-4B8C-83A1-F6EECF244321}">
                <p14:modId xmlns:p14="http://schemas.microsoft.com/office/powerpoint/2010/main" val="1165106301"/>
              </p:ext>
            </p:extLst>
          </p:nvPr>
        </p:nvGraphicFramePr>
        <p:xfrm>
          <a:off x="4968241" y="1330959"/>
          <a:ext cx="5567681" cy="4725771"/>
        </p:xfrm>
        <a:graphic>
          <a:graphicData uri="http://schemas.openxmlformats.org/drawingml/2006/table">
            <a:tbl>
              <a:tblPr firstRow="1" firstCol="1" bandRow="1">
                <a:tableStyleId>{5C22544A-7EE6-4342-B048-85BDC9FD1C3A}</a:tableStyleId>
              </a:tblPr>
              <a:tblGrid>
                <a:gridCol w="2183918">
                  <a:extLst>
                    <a:ext uri="{9D8B030D-6E8A-4147-A177-3AD203B41FA5}">
                      <a16:colId xmlns:a16="http://schemas.microsoft.com/office/drawing/2014/main" xmlns="" val="1637825758"/>
                    </a:ext>
                  </a:extLst>
                </a:gridCol>
                <a:gridCol w="1931765">
                  <a:extLst>
                    <a:ext uri="{9D8B030D-6E8A-4147-A177-3AD203B41FA5}">
                      <a16:colId xmlns:a16="http://schemas.microsoft.com/office/drawing/2014/main" xmlns="" val="3538751312"/>
                    </a:ext>
                  </a:extLst>
                </a:gridCol>
                <a:gridCol w="1451998">
                  <a:extLst>
                    <a:ext uri="{9D8B030D-6E8A-4147-A177-3AD203B41FA5}">
                      <a16:colId xmlns:a16="http://schemas.microsoft.com/office/drawing/2014/main" xmlns="" val="2334164244"/>
                    </a:ext>
                  </a:extLst>
                </a:gridCol>
              </a:tblGrid>
              <a:tr h="322552">
                <a:tc>
                  <a:txBody>
                    <a:bodyPr/>
                    <a:lstStyle/>
                    <a:p>
                      <a:pPr marL="457200">
                        <a:lnSpc>
                          <a:spcPct val="107000"/>
                        </a:lnSpc>
                      </a:pPr>
                      <a:r>
                        <a:rPr lang="en-IN" sz="1000" kern="100" dirty="0">
                          <a:effectLst/>
                          <a:highlight>
                            <a:srgbClr val="FF00FF"/>
                          </a:highlight>
                        </a:rPr>
                        <a:t>PROPERTIES</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000" kern="100" dirty="0">
                          <a:effectLst/>
                          <a:highlight>
                            <a:srgbClr val="FF00FF"/>
                          </a:highlight>
                        </a:rPr>
                        <a:t>TYPICAL VALUE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7720187"/>
                  </a:ext>
                </a:extLst>
              </a:tr>
              <a:tr h="322552">
                <a:tc>
                  <a:txBody>
                    <a:bodyPr/>
                    <a:lstStyle/>
                    <a:p>
                      <a:pPr marL="457200">
                        <a:lnSpc>
                          <a:spcPct val="107000"/>
                        </a:lnSpc>
                      </a:pPr>
                      <a:r>
                        <a:rPr lang="en-IN" sz="1000" kern="100">
                          <a:effectLst/>
                        </a:rPr>
                        <a:t>MOISTURE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12.20%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11.5 -13.5%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69149975"/>
                  </a:ext>
                </a:extLst>
              </a:tr>
              <a:tr h="322552">
                <a:tc>
                  <a:txBody>
                    <a:bodyPr/>
                    <a:lstStyle/>
                    <a:p>
                      <a:pPr marL="457200">
                        <a:lnSpc>
                          <a:spcPct val="107000"/>
                        </a:lnSpc>
                      </a:pPr>
                      <a:r>
                        <a:rPr lang="en-IN" sz="1000" kern="100" dirty="0">
                          <a:effectLst/>
                        </a:rPr>
                        <a:t>FAT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0.80 %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0.5 – 2.0 %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89515069"/>
                  </a:ext>
                </a:extLst>
              </a:tr>
              <a:tr h="322552">
                <a:tc>
                  <a:txBody>
                    <a:bodyPr/>
                    <a:lstStyle/>
                    <a:p>
                      <a:pPr marL="457200">
                        <a:lnSpc>
                          <a:spcPct val="107000"/>
                        </a:lnSpc>
                      </a:pPr>
                      <a:r>
                        <a:rPr lang="en-IN" sz="1000" kern="100" dirty="0">
                          <a:effectLst/>
                        </a:rPr>
                        <a:t>TOTAL ASH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0.2 -0.5 %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50469762"/>
                  </a:ext>
                </a:extLst>
              </a:tr>
              <a:tr h="322552">
                <a:tc>
                  <a:txBody>
                    <a:bodyPr/>
                    <a:lstStyle/>
                    <a:p>
                      <a:pPr marL="457200">
                        <a:lnSpc>
                          <a:spcPct val="107000"/>
                        </a:lnSpc>
                      </a:pPr>
                      <a:r>
                        <a:rPr lang="en-IN" sz="1000" kern="100" dirty="0">
                          <a:effectLst/>
                        </a:rPr>
                        <a:t>PROTEIN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7.80%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7.0 – 9.0 %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50960739"/>
                  </a:ext>
                </a:extLst>
              </a:tr>
              <a:tr h="322552">
                <a:tc>
                  <a:txBody>
                    <a:bodyPr/>
                    <a:lstStyle/>
                    <a:p>
                      <a:pPr marL="457200">
                        <a:lnSpc>
                          <a:spcPct val="107000"/>
                        </a:lnSpc>
                      </a:pPr>
                      <a:r>
                        <a:rPr lang="en-IN" sz="1000" kern="100">
                          <a:effectLst/>
                        </a:rPr>
                        <a:t>ALCOHOLIC ACIDITY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0.09%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0 - 0.15 %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9948591"/>
                  </a:ext>
                </a:extLst>
              </a:tr>
              <a:tr h="322552">
                <a:tc>
                  <a:txBody>
                    <a:bodyPr/>
                    <a:lstStyle/>
                    <a:p>
                      <a:pPr marL="457200">
                        <a:lnSpc>
                          <a:spcPct val="107000"/>
                        </a:lnSpc>
                      </a:pPr>
                      <a:r>
                        <a:rPr lang="en-IN" sz="1000" kern="100">
                          <a:effectLst/>
                        </a:rPr>
                        <a:t>DENSITY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0.67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0.6- 0.7 %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0035453"/>
                  </a:ext>
                </a:extLst>
              </a:tr>
              <a:tr h="322552">
                <a:tc>
                  <a:txBody>
                    <a:bodyPr/>
                    <a:lstStyle/>
                    <a:p>
                      <a:pPr marL="457200">
                        <a:lnSpc>
                          <a:spcPct val="107000"/>
                        </a:lnSpc>
                      </a:pPr>
                      <a:r>
                        <a:rPr lang="en-IN" sz="1000" kern="100" dirty="0">
                          <a:effectLst/>
                        </a:rPr>
                        <a:t>STARCH CONTENT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53.6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50 – 60 %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65329302"/>
                  </a:ext>
                </a:extLst>
              </a:tr>
              <a:tr h="322552">
                <a:tc>
                  <a:txBody>
                    <a:bodyPr/>
                    <a:lstStyle/>
                    <a:p>
                      <a:pPr marL="457200">
                        <a:lnSpc>
                          <a:spcPct val="107000"/>
                        </a:lnSpc>
                      </a:pPr>
                      <a:r>
                        <a:rPr lang="en-IN" sz="1000" kern="100" dirty="0">
                          <a:effectLst/>
                        </a:rPr>
                        <a:t>CRUDE FIBER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0.2 -0.4 %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83536304"/>
                  </a:ext>
                </a:extLst>
              </a:tr>
              <a:tr h="325131">
                <a:tc>
                  <a:txBody>
                    <a:bodyPr/>
                    <a:lstStyle/>
                    <a:p>
                      <a:pPr marL="457200">
                        <a:lnSpc>
                          <a:spcPct val="107000"/>
                        </a:lnSpc>
                      </a:pPr>
                      <a:r>
                        <a:rPr lang="en-IN" sz="1000" kern="100">
                          <a:effectLst/>
                        </a:rPr>
                        <a:t>BLACK SPECS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0-12/ 10 SQ INCH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82818341"/>
                  </a:ext>
                </a:extLst>
              </a:tr>
              <a:tr h="161886">
                <a:tc>
                  <a:txBody>
                    <a:bodyPr/>
                    <a:lstStyle/>
                    <a:p>
                      <a:pPr marL="457200">
                        <a:lnSpc>
                          <a:spcPct val="107000"/>
                        </a:lnSpc>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31866348"/>
                  </a:ext>
                </a:extLst>
              </a:tr>
              <a:tr h="358768">
                <a:tc>
                  <a:txBody>
                    <a:bodyPr/>
                    <a:lstStyle/>
                    <a:p>
                      <a:pPr marL="457200">
                        <a:lnSpc>
                          <a:spcPct val="107000"/>
                        </a:lnSpc>
                      </a:pPr>
                      <a:r>
                        <a:rPr lang="en-IN" sz="1000" kern="100" dirty="0">
                          <a:effectLst/>
                          <a:highlight>
                            <a:srgbClr val="FF00FF"/>
                          </a:highlight>
                        </a:rPr>
                        <a:t>PARTICLE SIZE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ctr" defTabSz="457200" rtl="0" eaLnBrk="1" fontAlgn="auto" latinLnBrk="0" hangingPunct="1">
                        <a:lnSpc>
                          <a:spcPct val="107000"/>
                        </a:lnSpc>
                        <a:spcBef>
                          <a:spcPts val="0"/>
                        </a:spcBef>
                        <a:spcAft>
                          <a:spcPts val="0"/>
                        </a:spcAft>
                        <a:buClrTx/>
                        <a:buSzTx/>
                        <a:buFontTx/>
                        <a:buNone/>
                        <a:tabLst/>
                        <a:defRPr/>
                      </a:pPr>
                      <a:r>
                        <a:rPr lang="en-IN" sz="1100" kern="100" dirty="0">
                          <a:effectLst/>
                          <a:highlight>
                            <a:srgbClr val="FF00FF"/>
                          </a:highlight>
                        </a:rPr>
                        <a:t>TYPICAL VALUE **</a:t>
                      </a:r>
                      <a:endParaRPr lang="en-IN" sz="14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pP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61150940"/>
                  </a:ext>
                </a:extLst>
              </a:tr>
              <a:tr h="161886">
                <a:tc>
                  <a:txBody>
                    <a:bodyPr/>
                    <a:lstStyle/>
                    <a:p>
                      <a:pPr marL="457200">
                        <a:lnSpc>
                          <a:spcPct val="107000"/>
                        </a:lnSpc>
                      </a:pPr>
                      <a:r>
                        <a:rPr lang="en-IN" sz="1000" kern="100">
                          <a:effectLst/>
                        </a:rPr>
                        <a:t>ON 1000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a:effectLst/>
                        </a:rPr>
                        <a:t>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48 -52%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76250177"/>
                  </a:ext>
                </a:extLst>
              </a:tr>
              <a:tr h="161886">
                <a:tc>
                  <a:txBody>
                    <a:bodyPr/>
                    <a:lstStyle/>
                    <a:p>
                      <a:pPr marL="457200">
                        <a:lnSpc>
                          <a:spcPct val="107000"/>
                        </a:lnSpc>
                      </a:pPr>
                      <a:r>
                        <a:rPr lang="en-IN" sz="1000" kern="100" dirty="0">
                          <a:effectLst/>
                        </a:rPr>
                        <a:t>ON 710 MICRON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45.2%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a:effectLst/>
                        </a:rPr>
                        <a:t>42- 46%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57226382"/>
                  </a:ext>
                </a:extLst>
              </a:tr>
              <a:tr h="322552">
                <a:tc>
                  <a:txBody>
                    <a:bodyPr/>
                    <a:lstStyle/>
                    <a:p>
                      <a:pPr marL="457200">
                        <a:lnSpc>
                          <a:spcPct val="107000"/>
                        </a:lnSpc>
                      </a:pPr>
                      <a:r>
                        <a:rPr lang="en-IN" sz="1000" kern="100">
                          <a:effectLst/>
                        </a:rPr>
                        <a:t>ON 425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4.5%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3.5 – 5.5%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03739513"/>
                  </a:ext>
                </a:extLst>
              </a:tr>
              <a:tr h="161886">
                <a:tc>
                  <a:txBody>
                    <a:bodyPr/>
                    <a:lstStyle/>
                    <a:p>
                      <a:pPr marL="457200">
                        <a:lnSpc>
                          <a:spcPct val="107000"/>
                        </a:lnSpc>
                      </a:pPr>
                      <a:r>
                        <a:rPr lang="en-IN" sz="1000" kern="100">
                          <a:effectLst/>
                        </a:rPr>
                        <a:t>ON 300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0 -0.5%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84633242"/>
                  </a:ext>
                </a:extLst>
              </a:tr>
              <a:tr h="161886">
                <a:tc>
                  <a:txBody>
                    <a:bodyPr/>
                    <a:lstStyle/>
                    <a:p>
                      <a:pPr marL="457200">
                        <a:lnSpc>
                          <a:spcPct val="107000"/>
                        </a:lnSpc>
                      </a:pPr>
                      <a:r>
                        <a:rPr lang="en-IN" sz="1000" kern="100" dirty="0">
                          <a:effectLst/>
                        </a:rPr>
                        <a:t>PAN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3180977"/>
                  </a:ext>
                </a:extLst>
              </a:tr>
            </a:tbl>
          </a:graphicData>
        </a:graphic>
      </p:graphicFrame>
      <p:sp>
        <p:nvSpPr>
          <p:cNvPr id="7" name="Text Placeholder 6">
            <a:extLst>
              <a:ext uri="{FF2B5EF4-FFF2-40B4-BE49-F238E27FC236}">
                <a16:creationId xmlns:a16="http://schemas.microsoft.com/office/drawing/2014/main" xmlns="" id="{F123C370-DB91-EBB0-33DE-F07F20EC6AE0}"/>
              </a:ext>
            </a:extLst>
          </p:cNvPr>
          <p:cNvSpPr>
            <a:spLocks noGrp="1"/>
          </p:cNvSpPr>
          <p:nvPr>
            <p:ph type="body" sz="half" idx="2"/>
          </p:nvPr>
        </p:nvSpPr>
        <p:spPr>
          <a:xfrm>
            <a:off x="406399" y="2580640"/>
            <a:ext cx="4409441" cy="3373119"/>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Helvetica" panose="020B0604020202020204" pitchFamily="34" charset="0"/>
              </a:rPr>
              <a:t>Corn/Maize Grits are medium in size and nutritious and Indian non- GMO. It is processed and refined as per the size specified by the customer with our automated roller mills.</a:t>
            </a:r>
            <a:endPar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These are used primarily in extruded snack food industry, breakfast cereals, breweries, confectionery and baking applications </a:t>
            </a:r>
            <a:r>
              <a:rPr kumimoji="0" lang="en-US" altLang="en-US" b="0" i="0" u="none" strike="noStrike" cap="none" normalizeH="0" baseline="0" dirty="0" err="1">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e</a:t>
            </a:r>
            <a:r>
              <a:rPr kumimoji="0" lang="en-US" altLang="en-US" b="1" i="0" u="none" strike="noStrike" cap="none" normalizeH="0" baseline="0" dirty="0" err="1">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tc</a:t>
            </a:r>
            <a:endParaRPr kumimoji="0" lang="en-US" altLang="en-US"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70C0"/>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For Maize grits we don’t use any additives and preservatives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Packaging: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20kg, 25 kg, 50 kg PP bag or paper bag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500 kg, 1000 kg Jumbo bag as per buyers requirement</a:t>
            </a:r>
            <a:endParaRPr kumimoji="0" lang="en-US" altLang="en-US"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endParaRPr lang="en-IN" dirty="0"/>
          </a:p>
        </p:txBody>
      </p:sp>
      <p:sp>
        <p:nvSpPr>
          <p:cNvPr id="9" name="Rectangle 1">
            <a:extLst>
              <a:ext uri="{FF2B5EF4-FFF2-40B4-BE49-F238E27FC236}">
                <a16:creationId xmlns:a16="http://schemas.microsoft.com/office/drawing/2014/main" xmlns="" id="{2DBD062F-7953-8BB6-4A9B-1C76455D4C98}"/>
              </a:ext>
            </a:extLst>
          </p:cNvPr>
          <p:cNvSpPr>
            <a:spLocks noChangeArrowheads="1"/>
          </p:cNvSpPr>
          <p:nvPr/>
        </p:nvSpPr>
        <p:spPr bwMode="auto">
          <a:xfrm>
            <a:off x="-1" y="0"/>
            <a:ext cx="12211921" cy="4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AutoShape 3" descr="Kukuřičné krupice — Stock Fotografie © colors06 #42802357">
            <a:extLst>
              <a:ext uri="{FF2B5EF4-FFF2-40B4-BE49-F238E27FC236}">
                <a16:creationId xmlns:a16="http://schemas.microsoft.com/office/drawing/2014/main" xmlns="" id="{3F48B7C9-CEDB-CD3A-E52D-20ACB98B0A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Kukuřičné krupice — Stock Fotografie © colors06 #42802357">
            <a:extLst>
              <a:ext uri="{FF2B5EF4-FFF2-40B4-BE49-F238E27FC236}">
                <a16:creationId xmlns:a16="http://schemas.microsoft.com/office/drawing/2014/main" xmlns="" id="{02C19C42-011D-0829-D7E0-BFA3556534D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a:extLst>
              <a:ext uri="{FF2B5EF4-FFF2-40B4-BE49-F238E27FC236}">
                <a16:creationId xmlns:a16="http://schemas.microsoft.com/office/drawing/2014/main" xmlns="" id="{6F6AF725-7FC6-DF79-F440-44980E4AEE31}"/>
              </a:ext>
            </a:extLst>
          </p:cNvPr>
          <p:cNvPicPr>
            <a:picLocks noChangeAspect="1"/>
          </p:cNvPicPr>
          <p:nvPr/>
        </p:nvPicPr>
        <p:blipFill>
          <a:blip r:embed="rId2"/>
          <a:stretch>
            <a:fillRect/>
          </a:stretch>
        </p:blipFill>
        <p:spPr>
          <a:xfrm>
            <a:off x="598421" y="200093"/>
            <a:ext cx="3191657" cy="2047173"/>
          </a:xfrm>
          <a:prstGeom prst="rect">
            <a:avLst/>
          </a:prstGeom>
        </p:spPr>
      </p:pic>
      <p:sp>
        <p:nvSpPr>
          <p:cNvPr id="18" name="Rectangle 17">
            <a:extLst>
              <a:ext uri="{FF2B5EF4-FFF2-40B4-BE49-F238E27FC236}">
                <a16:creationId xmlns:a16="http://schemas.microsoft.com/office/drawing/2014/main" xmlns="" id="{0A8F6B65-D7C5-E84A-A40B-A39F34262B5E}"/>
              </a:ext>
            </a:extLst>
          </p:cNvPr>
          <p:cNvSpPr/>
          <p:nvPr/>
        </p:nvSpPr>
        <p:spPr>
          <a:xfrm>
            <a:off x="4968239" y="6079054"/>
            <a:ext cx="5567681" cy="443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07000"/>
              </a:lnSpc>
              <a:spcAft>
                <a:spcPts val="800"/>
              </a:spcAft>
            </a:pPr>
            <a:r>
              <a:rPr lang="en-IN" sz="1200" b="1"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Any particle size orders can be processed as per customer requirement and MOQ</a:t>
            </a:r>
            <a:endParaRPr lang="en-IN" sz="12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3542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6D168-50C9-2CBB-D00C-6D630578BA3F}"/>
              </a:ext>
            </a:extLst>
          </p:cNvPr>
          <p:cNvSpPr>
            <a:spLocks noGrp="1"/>
          </p:cNvSpPr>
          <p:nvPr>
            <p:ph type="title"/>
          </p:nvPr>
        </p:nvSpPr>
        <p:spPr>
          <a:xfrm>
            <a:off x="3009418" y="405113"/>
            <a:ext cx="8275898" cy="1261641"/>
          </a:xfrm>
        </p:spPr>
        <p:txBody>
          <a:bodyPr>
            <a:normAutofit fontScale="90000"/>
          </a:bodyPr>
          <a:lstStyle/>
          <a:p>
            <a:pPr marL="342900" lvl="0" indent="-342900">
              <a:lnSpc>
                <a:spcPct val="107000"/>
              </a:lnSpc>
            </a:pPr>
            <a:r>
              <a:rPr lang="en-IN" sz="2800" b="1" kern="100" dirty="0">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t>CORN / MAIZE GRITS – SUPER EXTRA FINE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200" b="1" kern="100" dirty="0">
                <a:solidFill>
                  <a:schemeClr val="tx1"/>
                </a:solidFill>
                <a:effectLst/>
                <a:highlight>
                  <a:srgbClr val="FFFF00"/>
                </a:highlight>
                <a:latin typeface="Verdana" panose="020B0604030504040204" pitchFamily="34" charset="0"/>
                <a:ea typeface="Verdana" panose="020B0604030504040204" pitchFamily="34" charset="0"/>
                <a:cs typeface="Helvetica" panose="020B0604020202020204" pitchFamily="34" charset="0"/>
              </a:rPr>
              <a:t>PRODUCT TYPE- 109/110  SORTEX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C8F24281-FBE2-4406-BC45-3A29382FD753}"/>
              </a:ext>
            </a:extLst>
          </p:cNvPr>
          <p:cNvSpPr>
            <a:spLocks noGrp="1"/>
          </p:cNvSpPr>
          <p:nvPr>
            <p:ph idx="1"/>
          </p:nvPr>
        </p:nvSpPr>
        <p:spPr>
          <a:xfrm>
            <a:off x="6180881" y="2176041"/>
            <a:ext cx="4363655" cy="3865320"/>
          </a:xfrm>
        </p:spPr>
        <p:txBody>
          <a:bodyPr/>
          <a:lstStyle/>
          <a:p>
            <a:endParaRPr lang="en-IN" dirty="0"/>
          </a:p>
        </p:txBody>
      </p:sp>
      <p:sp>
        <p:nvSpPr>
          <p:cNvPr id="4" name="Text Placeholder 3">
            <a:extLst>
              <a:ext uri="{FF2B5EF4-FFF2-40B4-BE49-F238E27FC236}">
                <a16:creationId xmlns:a16="http://schemas.microsoft.com/office/drawing/2014/main" xmlns="" id="{86D232AF-74FE-1CBA-BF3F-4E6FD690C54B}"/>
              </a:ext>
            </a:extLst>
          </p:cNvPr>
          <p:cNvSpPr>
            <a:spLocks noGrp="1"/>
          </p:cNvSpPr>
          <p:nvPr>
            <p:ph type="body" sz="half" idx="2"/>
          </p:nvPr>
        </p:nvSpPr>
        <p:spPr>
          <a:xfrm>
            <a:off x="0" y="2002420"/>
            <a:ext cx="4531862" cy="4282633"/>
          </a:xfrm>
        </p:spPr>
        <p:txBody>
          <a:bodyPr>
            <a:normAutofit fontScale="25000" lnSpcReduction="20000"/>
          </a:bodyPr>
          <a:lstStyle/>
          <a:p>
            <a:pPr marL="457200" algn="just">
              <a:lnSpc>
                <a:spcPct val="107000"/>
              </a:lnSpc>
            </a:pPr>
            <a:endParaRPr lang="en-IN" sz="5600" kern="100" dirty="0">
              <a:solidFill>
                <a:srgbClr val="1D2129"/>
              </a:solidFill>
              <a:effectLst/>
              <a:latin typeface="Verdana" panose="020B0604030504040204" pitchFamily="34" charset="0"/>
              <a:ea typeface="Verdana" panose="020B0604030504040204" pitchFamily="34" charset="0"/>
              <a:cs typeface="Helvetica" panose="020B0604020202020204" pitchFamily="34" charset="0"/>
            </a:endParaRPr>
          </a:p>
          <a:p>
            <a:pPr marL="457200" algn="just">
              <a:lnSpc>
                <a:spcPct val="107000"/>
              </a:lnSpc>
            </a:pPr>
            <a:r>
              <a:rPr lang="en-IN" sz="60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Corn/Maize Grits are fine in size and nutritious and Indian non- GMO. It is processed and refined as per the size specified by the customer with our automated roller mills.</a:t>
            </a:r>
            <a:endParaRPr lang="en-IN" sz="60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457200" algn="just">
              <a:lnSpc>
                <a:spcPct val="107000"/>
              </a:lnSpc>
            </a:pPr>
            <a:r>
              <a:rPr lang="en-IN" sz="60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Fine Corn / Maize grits are used in from Snack Extrusion, ready-to-eat Cereals, brewing adjuncts and pet foods. These products are also used in pizza and bakery applications</a:t>
            </a:r>
          </a:p>
          <a:p>
            <a:pPr marL="457200" algn="just">
              <a:lnSpc>
                <a:spcPct val="107000"/>
              </a:lnSpc>
            </a:pPr>
            <a:r>
              <a:rPr lang="en-IN" sz="60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For Maize grits we don’t use any additives and preservatives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0" b="1" dirty="0">
              <a:solidFill>
                <a:srgbClr val="0070C0"/>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endParaRPr lang="en-IN" sz="56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Packaging: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6000" dirty="0">
                <a:solidFill>
                  <a:srgbClr val="0070C0"/>
                </a:solidFill>
                <a:latin typeface="Verdana" panose="020B0604030504040204" pitchFamily="34" charset="0"/>
                <a:ea typeface="Verdana" panose="020B0604030504040204" pitchFamily="34" charset="0"/>
                <a:cs typeface="Times New Roman" panose="02020603050405020304" pitchFamily="18" charset="0"/>
              </a:rPr>
              <a:t>      </a:t>
            </a:r>
            <a:r>
              <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20kg, 25 kg, 50 kg PP bag or paper bag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6000" dirty="0">
                <a:solidFill>
                  <a:srgbClr val="0070C0"/>
                </a:solidFill>
                <a:latin typeface="Verdana" panose="020B0604030504040204" pitchFamily="34" charset="0"/>
                <a:ea typeface="Verdana" panose="020B0604030504040204" pitchFamily="34" charset="0"/>
                <a:cs typeface="Times New Roman" panose="02020603050405020304" pitchFamily="18" charset="0"/>
              </a:rPr>
              <a:t>      </a:t>
            </a:r>
            <a:r>
              <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500 kg, 1000 kg Jumbo bag as per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6000" dirty="0">
                <a:solidFill>
                  <a:srgbClr val="0070C0"/>
                </a:solidFill>
                <a:latin typeface="Verdana" panose="020B0604030504040204" pitchFamily="34" charset="0"/>
                <a:ea typeface="Verdana" panose="020B0604030504040204" pitchFamily="34" charset="0"/>
                <a:cs typeface="Times New Roman" panose="02020603050405020304" pitchFamily="18" charset="0"/>
              </a:rPr>
              <a:t>     </a:t>
            </a:r>
            <a:r>
              <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buyers requirement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0" dirty="0">
              <a:solidFill>
                <a:srgbClr val="0070C0"/>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endParaRPr lang="en-IN" dirty="0"/>
          </a:p>
        </p:txBody>
      </p:sp>
      <p:pic>
        <p:nvPicPr>
          <p:cNvPr id="7170" name="Picture 2">
            <a:extLst>
              <a:ext uri="{FF2B5EF4-FFF2-40B4-BE49-F238E27FC236}">
                <a16:creationId xmlns:a16="http://schemas.microsoft.com/office/drawing/2014/main" xmlns="" id="{FB99EA99-1721-69DC-8AD0-F3F0FD42D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41" y="289367"/>
            <a:ext cx="2511706" cy="1713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7">
            <a:extLst>
              <a:ext uri="{FF2B5EF4-FFF2-40B4-BE49-F238E27FC236}">
                <a16:creationId xmlns:a16="http://schemas.microsoft.com/office/drawing/2014/main" xmlns="" id="{57F9203F-FDF4-A3D0-4B5E-C1CD16ACC625}"/>
              </a:ext>
            </a:extLst>
          </p:cNvPr>
          <p:cNvGraphicFramePr>
            <a:graphicFrameLocks/>
          </p:cNvGraphicFramePr>
          <p:nvPr>
            <p:extLst>
              <p:ext uri="{D42A27DB-BD31-4B8C-83A1-F6EECF244321}">
                <p14:modId xmlns:p14="http://schemas.microsoft.com/office/powerpoint/2010/main" val="574115876"/>
              </p:ext>
            </p:extLst>
          </p:nvPr>
        </p:nvGraphicFramePr>
        <p:xfrm>
          <a:off x="4988689" y="1516284"/>
          <a:ext cx="5547232" cy="4618297"/>
        </p:xfrm>
        <a:graphic>
          <a:graphicData uri="http://schemas.openxmlformats.org/drawingml/2006/table">
            <a:tbl>
              <a:tblPr firstRow="1" firstCol="1" bandRow="1">
                <a:tableStyleId>{5C22544A-7EE6-4342-B048-85BDC9FD1C3A}</a:tableStyleId>
              </a:tblPr>
              <a:tblGrid>
                <a:gridCol w="2175897">
                  <a:extLst>
                    <a:ext uri="{9D8B030D-6E8A-4147-A177-3AD203B41FA5}">
                      <a16:colId xmlns:a16="http://schemas.microsoft.com/office/drawing/2014/main" xmlns="" val="1637825758"/>
                    </a:ext>
                  </a:extLst>
                </a:gridCol>
                <a:gridCol w="1924670">
                  <a:extLst>
                    <a:ext uri="{9D8B030D-6E8A-4147-A177-3AD203B41FA5}">
                      <a16:colId xmlns:a16="http://schemas.microsoft.com/office/drawing/2014/main" xmlns="" val="3538751312"/>
                    </a:ext>
                  </a:extLst>
                </a:gridCol>
                <a:gridCol w="1446665">
                  <a:extLst>
                    <a:ext uri="{9D8B030D-6E8A-4147-A177-3AD203B41FA5}">
                      <a16:colId xmlns:a16="http://schemas.microsoft.com/office/drawing/2014/main" xmlns="" val="2334164244"/>
                    </a:ext>
                  </a:extLst>
                </a:gridCol>
              </a:tblGrid>
              <a:tr h="324414">
                <a:tc>
                  <a:txBody>
                    <a:bodyPr/>
                    <a:lstStyle/>
                    <a:p>
                      <a:pPr marL="457200">
                        <a:lnSpc>
                          <a:spcPct val="107000"/>
                        </a:lnSpc>
                      </a:pPr>
                      <a:r>
                        <a:rPr lang="en-IN" sz="1000" kern="100" dirty="0">
                          <a:effectLst/>
                          <a:highlight>
                            <a:srgbClr val="FF00FF"/>
                          </a:highlight>
                        </a:rPr>
                        <a:t>PROPERTIES</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000" kern="100" dirty="0">
                          <a:effectLst/>
                          <a:highlight>
                            <a:srgbClr val="FF00FF"/>
                          </a:highlight>
                        </a:rPr>
                        <a:t>TYPICAL VALUE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7720187"/>
                  </a:ext>
                </a:extLst>
              </a:tr>
              <a:tr h="324414">
                <a:tc>
                  <a:txBody>
                    <a:bodyPr/>
                    <a:lstStyle/>
                    <a:p>
                      <a:pPr marL="457200">
                        <a:lnSpc>
                          <a:spcPct val="107000"/>
                        </a:lnSpc>
                      </a:pPr>
                      <a:r>
                        <a:rPr lang="en-IN" sz="1000" kern="100">
                          <a:effectLst/>
                        </a:rPr>
                        <a:t>MOISTURE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12.45%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11.5 -13.5%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69149975"/>
                  </a:ext>
                </a:extLst>
              </a:tr>
              <a:tr h="324414">
                <a:tc>
                  <a:txBody>
                    <a:bodyPr/>
                    <a:lstStyle/>
                    <a:p>
                      <a:pPr marL="457200">
                        <a:lnSpc>
                          <a:spcPct val="107000"/>
                        </a:lnSpc>
                      </a:pPr>
                      <a:r>
                        <a:rPr lang="en-IN" sz="1000" kern="100" dirty="0">
                          <a:effectLst/>
                        </a:rPr>
                        <a:t>FAT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0.92 %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0.5 – 2.0 %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89515069"/>
                  </a:ext>
                </a:extLst>
              </a:tr>
              <a:tr h="324414">
                <a:tc>
                  <a:txBody>
                    <a:bodyPr/>
                    <a:lstStyle/>
                    <a:p>
                      <a:pPr marL="457200">
                        <a:lnSpc>
                          <a:spcPct val="107000"/>
                        </a:lnSpc>
                      </a:pPr>
                      <a:r>
                        <a:rPr lang="en-IN" sz="1000" kern="100" dirty="0">
                          <a:effectLst/>
                        </a:rPr>
                        <a:t>TOTAL ASH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0.2 -0.5 %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50469762"/>
                  </a:ext>
                </a:extLst>
              </a:tr>
              <a:tr h="324414">
                <a:tc>
                  <a:txBody>
                    <a:bodyPr/>
                    <a:lstStyle/>
                    <a:p>
                      <a:pPr marL="457200">
                        <a:lnSpc>
                          <a:spcPct val="107000"/>
                        </a:lnSpc>
                      </a:pPr>
                      <a:r>
                        <a:rPr lang="en-IN" sz="1000" kern="100" dirty="0">
                          <a:effectLst/>
                        </a:rPr>
                        <a:t>PROTEIN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7.58%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7.0 – 9.0 %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50960739"/>
                  </a:ext>
                </a:extLst>
              </a:tr>
              <a:tr h="324414">
                <a:tc>
                  <a:txBody>
                    <a:bodyPr/>
                    <a:lstStyle/>
                    <a:p>
                      <a:pPr marL="457200">
                        <a:lnSpc>
                          <a:spcPct val="107000"/>
                        </a:lnSpc>
                      </a:pPr>
                      <a:r>
                        <a:rPr lang="en-IN" sz="1000" kern="100" dirty="0">
                          <a:effectLst/>
                        </a:rPr>
                        <a:t>ALCOHOLIC ACIDITY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0.09%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0 - 0.15 %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9948591"/>
                  </a:ext>
                </a:extLst>
              </a:tr>
              <a:tr h="324414">
                <a:tc>
                  <a:txBody>
                    <a:bodyPr/>
                    <a:lstStyle/>
                    <a:p>
                      <a:pPr marL="457200">
                        <a:lnSpc>
                          <a:spcPct val="107000"/>
                        </a:lnSpc>
                      </a:pPr>
                      <a:r>
                        <a:rPr lang="en-IN" sz="1000" kern="100">
                          <a:effectLst/>
                        </a:rPr>
                        <a:t>DENSITY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0.72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0.65- 0.75 %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0035453"/>
                  </a:ext>
                </a:extLst>
              </a:tr>
              <a:tr h="324414">
                <a:tc>
                  <a:txBody>
                    <a:bodyPr/>
                    <a:lstStyle/>
                    <a:p>
                      <a:pPr marL="457200">
                        <a:lnSpc>
                          <a:spcPct val="107000"/>
                        </a:lnSpc>
                      </a:pPr>
                      <a:r>
                        <a:rPr lang="en-IN" sz="1000" kern="100" dirty="0">
                          <a:effectLst/>
                        </a:rPr>
                        <a:t>STARCH CONTENT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58.6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50 – 60 %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65329302"/>
                  </a:ext>
                </a:extLst>
              </a:tr>
              <a:tr h="324414">
                <a:tc>
                  <a:txBody>
                    <a:bodyPr/>
                    <a:lstStyle/>
                    <a:p>
                      <a:pPr marL="457200">
                        <a:lnSpc>
                          <a:spcPct val="107000"/>
                        </a:lnSpc>
                      </a:pPr>
                      <a:r>
                        <a:rPr lang="en-IN" sz="1000" kern="100" dirty="0">
                          <a:effectLst/>
                        </a:rPr>
                        <a:t>CRUDE FIBER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0.2 -0.4 %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83536304"/>
                  </a:ext>
                </a:extLst>
              </a:tr>
              <a:tr h="344017">
                <a:tc>
                  <a:txBody>
                    <a:bodyPr/>
                    <a:lstStyle/>
                    <a:p>
                      <a:pPr marL="457200">
                        <a:lnSpc>
                          <a:spcPct val="107000"/>
                        </a:lnSpc>
                      </a:pPr>
                      <a:r>
                        <a:rPr lang="en-IN" sz="1000" kern="100">
                          <a:effectLst/>
                        </a:rPr>
                        <a:t>BLACK SPECS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0-12/10 SQ INCH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82818341"/>
                  </a:ext>
                </a:extLst>
              </a:tr>
              <a:tr h="167577">
                <a:tc>
                  <a:txBody>
                    <a:bodyPr/>
                    <a:lstStyle/>
                    <a:p>
                      <a:pPr marL="457200">
                        <a:lnSpc>
                          <a:spcPct val="107000"/>
                        </a:lnSpc>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31866348"/>
                  </a:ext>
                </a:extLst>
              </a:tr>
              <a:tr h="167577">
                <a:tc>
                  <a:txBody>
                    <a:bodyPr/>
                    <a:lstStyle/>
                    <a:p>
                      <a:pPr marL="457200">
                        <a:lnSpc>
                          <a:spcPct val="107000"/>
                        </a:lnSpc>
                      </a:pPr>
                      <a:r>
                        <a:rPr lang="en-IN" sz="1000" kern="100" dirty="0">
                          <a:effectLst/>
                          <a:highlight>
                            <a:srgbClr val="FF00FF"/>
                          </a:highlight>
                        </a:rPr>
                        <a:t>PARTICLE SIZE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lvl="0" indent="0" algn="ctr" defTabSz="457200" rtl="0" eaLnBrk="1" fontAlgn="auto" latinLnBrk="0" hangingPunct="1">
                        <a:lnSpc>
                          <a:spcPct val="107000"/>
                        </a:lnSpc>
                        <a:spcBef>
                          <a:spcPts val="0"/>
                        </a:spcBef>
                        <a:spcAft>
                          <a:spcPts val="0"/>
                        </a:spcAft>
                        <a:buClrTx/>
                        <a:buSzTx/>
                        <a:buFontTx/>
                        <a:buNone/>
                        <a:tabLst/>
                        <a:defRPr/>
                      </a:pPr>
                      <a:r>
                        <a:rPr lang="en-IN" sz="1000" kern="100" dirty="0">
                          <a:effectLst/>
                          <a:highlight>
                            <a:srgbClr val="FF00FF"/>
                          </a:highlight>
                        </a:rPr>
                        <a:t>TYPICAL VALUE **</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61150940"/>
                  </a:ext>
                </a:extLst>
              </a:tr>
              <a:tr h="168607">
                <a:tc>
                  <a:txBody>
                    <a:bodyPr/>
                    <a:lstStyle/>
                    <a:p>
                      <a:pPr marL="457200">
                        <a:lnSpc>
                          <a:spcPct val="107000"/>
                        </a:lnSpc>
                      </a:pPr>
                      <a:r>
                        <a:rPr lang="en-IN" sz="1000" kern="100" dirty="0">
                          <a:effectLst/>
                        </a:rPr>
                        <a:t>ON 600 MICRON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76250177"/>
                  </a:ext>
                </a:extLst>
              </a:tr>
              <a:tr h="247884">
                <a:tc>
                  <a:txBody>
                    <a:bodyPr/>
                    <a:lstStyle/>
                    <a:p>
                      <a:pPr marL="457200">
                        <a:lnSpc>
                          <a:spcPct val="107000"/>
                        </a:lnSpc>
                      </a:pPr>
                      <a:r>
                        <a:rPr lang="en-IN" sz="1000" kern="100" dirty="0">
                          <a:effectLst/>
                        </a:rPr>
                        <a:t>ON 425 MICRON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58 %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50 -65 %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57226382"/>
                  </a:ext>
                </a:extLst>
              </a:tr>
              <a:tr h="267755">
                <a:tc>
                  <a:txBody>
                    <a:bodyPr/>
                    <a:lstStyle/>
                    <a:p>
                      <a:pPr marL="457200">
                        <a:lnSpc>
                          <a:spcPct val="107000"/>
                        </a:lnSpc>
                      </a:pPr>
                      <a:r>
                        <a:rPr lang="en-IN" sz="1000" kern="100" dirty="0">
                          <a:effectLst/>
                        </a:rPr>
                        <a:t>ON 300 MICRON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30 %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25 -35 %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03739513"/>
                  </a:ext>
                </a:extLst>
              </a:tr>
              <a:tr h="167577">
                <a:tc>
                  <a:txBody>
                    <a:bodyPr/>
                    <a:lstStyle/>
                    <a:p>
                      <a:pPr marL="457200">
                        <a:lnSpc>
                          <a:spcPct val="107000"/>
                        </a:lnSpc>
                      </a:pPr>
                      <a:r>
                        <a:rPr lang="en-IN" sz="1000" kern="100" dirty="0">
                          <a:effectLst/>
                        </a:rPr>
                        <a:t>ON 250 MICRON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10 %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10 -12 %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84633242"/>
                  </a:ext>
                </a:extLst>
              </a:tr>
              <a:tr h="167577">
                <a:tc>
                  <a:txBody>
                    <a:bodyPr/>
                    <a:lstStyle/>
                    <a:p>
                      <a:pPr marL="457200">
                        <a:lnSpc>
                          <a:spcPct val="107000"/>
                        </a:lnSpc>
                      </a:pPr>
                      <a:r>
                        <a:rPr lang="en-IN" sz="1000" kern="100" dirty="0">
                          <a:effectLst/>
                        </a:rPr>
                        <a:t>PAN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000" kern="10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000" kern="10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3180977"/>
                  </a:ext>
                </a:extLst>
              </a:tr>
            </a:tbl>
          </a:graphicData>
        </a:graphic>
      </p:graphicFrame>
      <p:sp>
        <p:nvSpPr>
          <p:cNvPr id="8" name="Rectangle 7">
            <a:extLst>
              <a:ext uri="{FF2B5EF4-FFF2-40B4-BE49-F238E27FC236}">
                <a16:creationId xmlns:a16="http://schemas.microsoft.com/office/drawing/2014/main" xmlns="" id="{6A5458FA-782F-7AEC-4B21-0991408F5C10}"/>
              </a:ext>
            </a:extLst>
          </p:cNvPr>
          <p:cNvSpPr/>
          <p:nvPr/>
        </p:nvSpPr>
        <p:spPr>
          <a:xfrm>
            <a:off x="4988689" y="6285053"/>
            <a:ext cx="6539696" cy="4745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Any particle size orders can be processed as per customer requirement and MOQ</a:t>
            </a:r>
            <a:endParaRPr lang="en-IN" sz="14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4179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C6F625E-701B-BEC3-80DC-ADF163223A57}"/>
              </a:ext>
            </a:extLst>
          </p:cNvPr>
          <p:cNvSpPr>
            <a:spLocks noGrp="1"/>
          </p:cNvSpPr>
          <p:nvPr>
            <p:ph type="title"/>
          </p:nvPr>
        </p:nvSpPr>
        <p:spPr>
          <a:xfrm>
            <a:off x="4968240" y="1"/>
            <a:ext cx="6065519" cy="1112986"/>
          </a:xfrm>
        </p:spPr>
        <p:txBody>
          <a:bodyPr>
            <a:normAutofit fontScale="90000"/>
          </a:bodyPr>
          <a:lstStyle/>
          <a:p>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kumimoji="0" lang="en-US" altLang="en-US" sz="1200" b="0" i="0" u="none" strike="noStrike" cap="none" normalizeH="0" baseline="0" dirty="0">
                <a:ln>
                  <a:noFill/>
                </a:ln>
                <a:solidFill>
                  <a:schemeClr val="tx1"/>
                </a:solidFill>
                <a:effectLst/>
                <a:highlight>
                  <a:srgbClr val="00FFFF"/>
                </a:highlight>
              </a:rPr>
              <a:t/>
            </a:r>
            <a:br>
              <a:rPr kumimoji="0" lang="en-US" altLang="en-US" sz="1200" b="0" i="0" u="none" strike="noStrike" cap="none" normalizeH="0" baseline="0" dirty="0">
                <a:ln>
                  <a:noFill/>
                </a:ln>
                <a:solidFill>
                  <a:schemeClr val="tx1"/>
                </a:solidFill>
                <a:effectLst/>
                <a:highlight>
                  <a:srgbClr val="00FFFF"/>
                </a:highlight>
              </a:rPr>
            </a:br>
            <a:r>
              <a:rPr lang="en-IN" sz="2700" b="1" kern="100" dirty="0">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t>CORN/MAIZE FLAKING GRITS/  BREWERY GRITS</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kern="100" dirty="0">
                <a:solidFill>
                  <a:schemeClr val="tx1"/>
                </a:solidFill>
                <a:effectLst/>
                <a:highlight>
                  <a:srgbClr val="FFFF00"/>
                </a:highlight>
                <a:latin typeface="Calisto MT" panose="02040603050505030304" pitchFamily="18" charset="0"/>
                <a:ea typeface="Calibri" panose="020F0502020204030204" pitchFamily="34" charset="0"/>
                <a:cs typeface="Helvetica" panose="020B0604020202020204" pitchFamily="34" charset="0"/>
              </a:rPr>
              <a:t>PRODUCT TYPE SA#1/ SA#2/SA#3/SA#4</a:t>
            </a:r>
            <a:endParaRPr lang="en-IN" dirty="0">
              <a:solidFill>
                <a:schemeClr val="tx1"/>
              </a:solidFill>
              <a:highlight>
                <a:srgbClr val="FFFF00"/>
              </a:highlight>
            </a:endParaRPr>
          </a:p>
        </p:txBody>
      </p:sp>
      <p:graphicFrame>
        <p:nvGraphicFramePr>
          <p:cNvPr id="8" name="Content Placeholder 7">
            <a:extLst>
              <a:ext uri="{FF2B5EF4-FFF2-40B4-BE49-F238E27FC236}">
                <a16:creationId xmlns:a16="http://schemas.microsoft.com/office/drawing/2014/main" xmlns="" id="{A931FF90-29F6-FAF3-016C-31E60F11C5A1}"/>
              </a:ext>
            </a:extLst>
          </p:cNvPr>
          <p:cNvGraphicFramePr>
            <a:graphicFrameLocks noGrp="1"/>
          </p:cNvGraphicFramePr>
          <p:nvPr>
            <p:ph idx="1"/>
            <p:extLst>
              <p:ext uri="{D42A27DB-BD31-4B8C-83A1-F6EECF244321}">
                <p14:modId xmlns:p14="http://schemas.microsoft.com/office/powerpoint/2010/main" val="3194289309"/>
              </p:ext>
            </p:extLst>
          </p:nvPr>
        </p:nvGraphicFramePr>
        <p:xfrm>
          <a:off x="4968241" y="1342663"/>
          <a:ext cx="5567681" cy="4563690"/>
        </p:xfrm>
        <a:graphic>
          <a:graphicData uri="http://schemas.openxmlformats.org/drawingml/2006/table">
            <a:tbl>
              <a:tblPr firstRow="1" firstCol="1" bandRow="1">
                <a:tableStyleId>{5C22544A-7EE6-4342-B048-85BDC9FD1C3A}</a:tableStyleId>
              </a:tblPr>
              <a:tblGrid>
                <a:gridCol w="2183918">
                  <a:extLst>
                    <a:ext uri="{9D8B030D-6E8A-4147-A177-3AD203B41FA5}">
                      <a16:colId xmlns:a16="http://schemas.microsoft.com/office/drawing/2014/main" xmlns="" val="1637825758"/>
                    </a:ext>
                  </a:extLst>
                </a:gridCol>
                <a:gridCol w="1931765">
                  <a:extLst>
                    <a:ext uri="{9D8B030D-6E8A-4147-A177-3AD203B41FA5}">
                      <a16:colId xmlns:a16="http://schemas.microsoft.com/office/drawing/2014/main" xmlns="" val="3538751312"/>
                    </a:ext>
                  </a:extLst>
                </a:gridCol>
                <a:gridCol w="1451998">
                  <a:extLst>
                    <a:ext uri="{9D8B030D-6E8A-4147-A177-3AD203B41FA5}">
                      <a16:colId xmlns:a16="http://schemas.microsoft.com/office/drawing/2014/main" xmlns="" val="2334164244"/>
                    </a:ext>
                  </a:extLst>
                </a:gridCol>
              </a:tblGrid>
              <a:tr h="306976">
                <a:tc>
                  <a:txBody>
                    <a:bodyPr/>
                    <a:lstStyle/>
                    <a:p>
                      <a:pP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PROPERTIES</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TYPICAL VALUE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7720187"/>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MOISTURE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12.52%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11.5 -13.5%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69149975"/>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FAT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0.98 %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0.5 – 2.0 %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89515069"/>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PROTEIN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7.80%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7.0 – 9.0 %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50469762"/>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DISCOLOURED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 Pc/ Kg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3 Pc/ Kg 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50960739"/>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DAMAGED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2 Pc/ Kg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5 Pc/ Kg 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69948591"/>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WHOLE KERNELS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25 Pc/ Kg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50 Pc/ Kg Max</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0035453"/>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COBS / STALK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5 Pc/ Kg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10 Pc/ Kg 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65329302"/>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FREE GERMS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2 Pc/ Kg 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83536304"/>
                  </a:ext>
                </a:extLst>
              </a:tr>
              <a:tr h="309431">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 SHELL ATTACHED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22 Pc/ Kg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40 Pc/ Kg Max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82818341"/>
                  </a:ext>
                </a:extLst>
              </a:tr>
              <a:tr h="190784">
                <a:tc>
                  <a:txBody>
                    <a:bodyPr/>
                    <a:lstStyle/>
                    <a:p>
                      <a:pPr>
                        <a:lnSpc>
                          <a:spcPct val="107000"/>
                        </a:lnSpc>
                        <a:spcAft>
                          <a:spcPts val="800"/>
                        </a:spcAft>
                      </a:pPr>
                      <a:r>
                        <a:rPr lang="en-IN" sz="1000" b="1"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b="1"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b="1"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31866348"/>
                  </a:ext>
                </a:extLst>
              </a:tr>
              <a:tr h="341443">
                <a:tc>
                  <a:txBody>
                    <a:bodyPr/>
                    <a:lstStyle/>
                    <a:p>
                      <a:pP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PARTICLE SIZE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TYPICAL VALUE **</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b="1" kern="100" dirty="0">
                          <a:solidFill>
                            <a:srgbClr val="444444"/>
                          </a:solidFill>
                          <a:effectLst/>
                          <a:highlight>
                            <a:srgbClr val="FF00FF"/>
                          </a:highlight>
                          <a:latin typeface="Calisto MT" panose="02040603050505030304" pitchFamily="18" charset="0"/>
                          <a:ea typeface="Times New Roman" panose="02020603050405020304" pitchFamily="18" charset="0"/>
                          <a:cs typeface="Times New Roman" panose="02020603050405020304" pitchFamily="18" charset="0"/>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61150940"/>
                  </a:ext>
                </a:extLst>
              </a:tr>
              <a:tr h="154069">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ON 4750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 –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76250177"/>
                  </a:ext>
                </a:extLst>
              </a:tr>
              <a:tr h="154069">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ON 4000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15.5 %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10 – 20 %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57226382"/>
                  </a:ext>
                </a:extLst>
              </a:tr>
              <a:tr h="306976">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ON 3350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73.7%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30 – 85 %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03739513"/>
                  </a:ext>
                </a:extLst>
              </a:tr>
              <a:tr h="154069">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ON 2800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10.8 %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 – 15 %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84633242"/>
                  </a:ext>
                </a:extLst>
              </a:tr>
              <a:tr h="154069">
                <a:tc>
                  <a:txBody>
                    <a:bodyPr/>
                    <a:lstStyle/>
                    <a:p>
                      <a:pP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PAN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solidFill>
                            <a:srgbClr val="444444"/>
                          </a:solidFill>
                          <a:effectLst/>
                          <a:latin typeface="Calisto MT" panose="02040603050505030304" pitchFamily="18" charset="0"/>
                          <a:ea typeface="Times New Roman" panose="02020603050405020304" pitchFamily="18" charset="0"/>
                          <a:cs typeface="Times New Roman" panose="02020603050405020304" pitchFamily="18" charset="0"/>
                        </a:rPr>
                        <a:t>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3180977"/>
                  </a:ext>
                </a:extLst>
              </a:tr>
            </a:tbl>
          </a:graphicData>
        </a:graphic>
      </p:graphicFrame>
      <p:sp>
        <p:nvSpPr>
          <p:cNvPr id="7" name="Text Placeholder 6">
            <a:extLst>
              <a:ext uri="{FF2B5EF4-FFF2-40B4-BE49-F238E27FC236}">
                <a16:creationId xmlns:a16="http://schemas.microsoft.com/office/drawing/2014/main" xmlns="" id="{F123C370-DB91-EBB0-33DE-F07F20EC6AE0}"/>
              </a:ext>
            </a:extLst>
          </p:cNvPr>
          <p:cNvSpPr>
            <a:spLocks noGrp="1"/>
          </p:cNvSpPr>
          <p:nvPr>
            <p:ph type="body" sz="half" idx="2"/>
          </p:nvPr>
        </p:nvSpPr>
        <p:spPr>
          <a:xfrm>
            <a:off x="406399" y="2580640"/>
            <a:ext cx="4409441" cy="3373119"/>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pPr defTabSz="914400" eaLnBrk="0" fontAlgn="base" hangingPunct="0">
              <a:spcBef>
                <a:spcPct val="0"/>
              </a:spcBef>
              <a:spcAft>
                <a:spcPct val="0"/>
              </a:spcAft>
              <a:buClrTx/>
              <a:buSzTx/>
            </a:pPr>
            <a:r>
              <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Flaking grit is the largest size grit produced for the food Industry.</a:t>
            </a:r>
            <a:endParaRPr lang="en-IN" sz="15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defTabSz="914400" eaLnBrk="0" fontAlgn="base" hangingPunct="0">
              <a:spcBef>
                <a:spcPct val="0"/>
              </a:spcBef>
              <a:spcAft>
                <a:spcPct val="0"/>
              </a:spcAft>
              <a:buClrTx/>
              <a:buSzTx/>
            </a:pPr>
            <a:endPar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endParaRPr>
          </a:p>
          <a:p>
            <a:pPr defTabSz="914400" eaLnBrk="0" fontAlgn="base" hangingPunct="0">
              <a:spcBef>
                <a:spcPct val="0"/>
              </a:spcBef>
              <a:spcAft>
                <a:spcPct val="0"/>
              </a:spcAft>
              <a:buClrTx/>
              <a:buSzTx/>
            </a:pPr>
            <a:r>
              <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It is nutritious and Indian non – GMO </a:t>
            </a:r>
          </a:p>
          <a:p>
            <a:pPr defTabSz="914400" eaLnBrk="0" fontAlgn="base" hangingPunct="0">
              <a:spcBef>
                <a:spcPct val="0"/>
              </a:spcBef>
              <a:spcAft>
                <a:spcPct val="0"/>
              </a:spcAft>
              <a:buClrTx/>
              <a:buSzTx/>
            </a:pPr>
            <a:endPar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endParaRPr>
          </a:p>
          <a:p>
            <a:pPr defTabSz="914400" eaLnBrk="0" fontAlgn="base" hangingPunct="0">
              <a:spcBef>
                <a:spcPct val="0"/>
              </a:spcBef>
              <a:spcAft>
                <a:spcPct val="0"/>
              </a:spcAft>
              <a:buClrTx/>
              <a:buSzTx/>
            </a:pPr>
            <a:r>
              <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Grit size and purity are at a premium.</a:t>
            </a:r>
          </a:p>
          <a:p>
            <a:pPr defTabSz="914400" eaLnBrk="0" fontAlgn="base" hangingPunct="0">
              <a:spcBef>
                <a:spcPct val="0"/>
              </a:spcBef>
              <a:spcAft>
                <a:spcPct val="0"/>
              </a:spcAft>
              <a:buClrTx/>
              <a:buSzTx/>
            </a:pPr>
            <a:r>
              <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 </a:t>
            </a:r>
          </a:p>
          <a:p>
            <a:pPr defTabSz="914400" eaLnBrk="0" fontAlgn="base" hangingPunct="0">
              <a:spcBef>
                <a:spcPct val="0"/>
              </a:spcBef>
              <a:spcAft>
                <a:spcPct val="0"/>
              </a:spcAft>
              <a:buClrTx/>
              <a:buSzTx/>
            </a:pPr>
            <a:r>
              <a:rPr lang="en-IN" sz="15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We will manufacture the product as per the customer requirement.</a:t>
            </a:r>
          </a:p>
          <a:p>
            <a:pPr defTabSz="914400" eaLnBrk="0" fontAlgn="base" hangingPunct="0">
              <a:spcBef>
                <a:spcPct val="0"/>
              </a:spcBef>
              <a:spcAft>
                <a:spcPct val="0"/>
              </a:spcAft>
              <a:buClrTx/>
              <a:buSzTx/>
            </a:pPr>
            <a:endParaRPr lang="en-IN" sz="15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defTabSz="914400" eaLnBrk="0" fontAlgn="base" hangingPunct="0">
              <a:spcBef>
                <a:spcPct val="0"/>
              </a:spcBef>
              <a:spcAft>
                <a:spcPct val="0"/>
              </a:spcAft>
              <a:buClrTx/>
              <a:buSzTx/>
            </a:pPr>
            <a:r>
              <a:rPr lang="en-IN" sz="16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For Maize </a:t>
            </a:r>
            <a:r>
              <a:rPr lang="en-IN" sz="1600" kern="100" dirty="0">
                <a:solidFill>
                  <a:srgbClr val="0070C0"/>
                </a:solidFill>
                <a:latin typeface="Verdana" panose="020B0604030504040204" pitchFamily="34" charset="0"/>
                <a:ea typeface="Verdana" panose="020B0604030504040204" pitchFamily="34" charset="0"/>
                <a:cs typeface="Times New Roman" panose="02020603050405020304" pitchFamily="18" charset="0"/>
              </a:rPr>
              <a:t>flaking grit </a:t>
            </a:r>
            <a:r>
              <a:rPr lang="en-IN" sz="16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we don’t use any additives and preservatives</a:t>
            </a:r>
          </a:p>
          <a:p>
            <a:pPr defTabSz="914400" eaLnBrk="0" fontAlgn="base" hangingPunct="0">
              <a:spcBef>
                <a:spcPct val="0"/>
              </a:spcBef>
              <a:spcAft>
                <a:spcPct val="0"/>
              </a:spcAft>
              <a:buClrTx/>
              <a:buSzTx/>
            </a:pPr>
            <a:endParaRPr lang="en-IN" sz="15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defTabSz="914400" eaLnBrk="0" fontAlgn="base" hangingPunct="0">
              <a:spcBef>
                <a:spcPct val="0"/>
              </a:spcBef>
              <a:spcAft>
                <a:spcPct val="0"/>
              </a:spcAft>
              <a:buClrTx/>
              <a:buSzTx/>
            </a:pPr>
            <a:endParaRPr lang="en-IN" sz="15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Packaging: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20kg, 25 kg, 50 kg PP bag or paper bag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500 kg, 1000 kg Jumbo bag as per buyers requirement</a:t>
            </a:r>
            <a:endParaRPr kumimoji="0" lang="en-US" altLang="en-US" sz="1500"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endParaRPr lang="en-IN" dirty="0"/>
          </a:p>
        </p:txBody>
      </p:sp>
      <p:sp>
        <p:nvSpPr>
          <p:cNvPr id="9" name="Rectangle 1">
            <a:extLst>
              <a:ext uri="{FF2B5EF4-FFF2-40B4-BE49-F238E27FC236}">
                <a16:creationId xmlns:a16="http://schemas.microsoft.com/office/drawing/2014/main" xmlns="" id="{2DBD062F-7953-8BB6-4A9B-1C76455D4C98}"/>
              </a:ext>
            </a:extLst>
          </p:cNvPr>
          <p:cNvSpPr>
            <a:spLocks noChangeArrowheads="1"/>
          </p:cNvSpPr>
          <p:nvPr/>
        </p:nvSpPr>
        <p:spPr bwMode="auto">
          <a:xfrm>
            <a:off x="-1" y="0"/>
            <a:ext cx="12211921" cy="4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AutoShape 3" descr="Kukuřičné krupice — Stock Fotografie © colors06 #42802357">
            <a:extLst>
              <a:ext uri="{FF2B5EF4-FFF2-40B4-BE49-F238E27FC236}">
                <a16:creationId xmlns:a16="http://schemas.microsoft.com/office/drawing/2014/main" xmlns="" id="{3F48B7C9-CEDB-CD3A-E52D-20ACB98B0A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5" descr="Kukuřičné krupice — Stock Fotografie © colors06 #42802357">
            <a:extLst>
              <a:ext uri="{FF2B5EF4-FFF2-40B4-BE49-F238E27FC236}">
                <a16:creationId xmlns:a16="http://schemas.microsoft.com/office/drawing/2014/main" xmlns="" id="{02C19C42-011D-0829-D7E0-BFA3556534D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Rectangle 17">
            <a:extLst>
              <a:ext uri="{FF2B5EF4-FFF2-40B4-BE49-F238E27FC236}">
                <a16:creationId xmlns:a16="http://schemas.microsoft.com/office/drawing/2014/main" xmlns="" id="{0A8F6B65-D7C5-E84A-A40B-A39F34262B5E}"/>
              </a:ext>
            </a:extLst>
          </p:cNvPr>
          <p:cNvSpPr/>
          <p:nvPr/>
        </p:nvSpPr>
        <p:spPr>
          <a:xfrm>
            <a:off x="4968239" y="6079054"/>
            <a:ext cx="5567681" cy="443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07000"/>
              </a:lnSpc>
              <a:spcAft>
                <a:spcPts val="800"/>
              </a:spcAft>
            </a:pPr>
            <a:r>
              <a:rPr lang="en-IN" sz="1200" b="1"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Any particle size orders can be processed as per customer requirement and MOQ</a:t>
            </a:r>
            <a:endParaRPr lang="en-IN" sz="12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306FE091-6F25-F792-F64E-04A82425BEF1}"/>
              </a:ext>
            </a:extLst>
          </p:cNvPr>
          <p:cNvPicPr>
            <a:picLocks noChangeAspect="1"/>
          </p:cNvPicPr>
          <p:nvPr/>
        </p:nvPicPr>
        <p:blipFill>
          <a:blip r:embed="rId2"/>
          <a:stretch>
            <a:fillRect/>
          </a:stretch>
        </p:blipFill>
        <p:spPr>
          <a:xfrm>
            <a:off x="533567" y="681"/>
            <a:ext cx="3647619" cy="2476190"/>
          </a:xfrm>
          <a:prstGeom prst="rect">
            <a:avLst/>
          </a:prstGeom>
        </p:spPr>
      </p:pic>
    </p:spTree>
    <p:extLst>
      <p:ext uri="{BB962C8B-B14F-4D97-AF65-F5344CB8AC3E}">
        <p14:creationId xmlns:p14="http://schemas.microsoft.com/office/powerpoint/2010/main" val="18343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06E19-8D23-4399-3B7C-4FD25652472E}"/>
              </a:ext>
            </a:extLst>
          </p:cNvPr>
          <p:cNvSpPr>
            <a:spLocks noGrp="1"/>
          </p:cNvSpPr>
          <p:nvPr>
            <p:ph type="title"/>
          </p:nvPr>
        </p:nvSpPr>
        <p:spPr>
          <a:xfrm>
            <a:off x="4928394" y="370391"/>
            <a:ext cx="6322198" cy="1018572"/>
          </a:xfrm>
        </p:spPr>
        <p:txBody>
          <a:bodyPr/>
          <a:lstStyle/>
          <a:p>
            <a:r>
              <a:rPr lang="en-IN" sz="2000" b="1" kern="100" dirty="0">
                <a:solidFill>
                  <a:srgbClr val="1D2129"/>
                </a:solidFill>
                <a:effectLst/>
                <a:highlight>
                  <a:srgbClr val="00FFFF"/>
                </a:highlight>
                <a:latin typeface="Calisto MT" panose="02040603050505030304" pitchFamily="18" charset="0"/>
                <a:ea typeface="Calibri" panose="020F0502020204030204" pitchFamily="34" charset="0"/>
                <a:cs typeface="Helvetica" panose="020B0604020202020204" pitchFamily="34" charset="0"/>
              </a:rPr>
              <a:t>CORN/MAIZE FLOUR</a:t>
            </a:r>
            <a:endParaRPr lang="en-IN" dirty="0"/>
          </a:p>
        </p:txBody>
      </p:sp>
      <p:graphicFrame>
        <p:nvGraphicFramePr>
          <p:cNvPr id="5" name="Content Placeholder 4">
            <a:extLst>
              <a:ext uri="{FF2B5EF4-FFF2-40B4-BE49-F238E27FC236}">
                <a16:creationId xmlns:a16="http://schemas.microsoft.com/office/drawing/2014/main" xmlns="" id="{119E3491-2366-E70D-E5A2-ECE84142F4A5}"/>
              </a:ext>
            </a:extLst>
          </p:cNvPr>
          <p:cNvGraphicFramePr>
            <a:graphicFrameLocks noGrp="1"/>
          </p:cNvGraphicFramePr>
          <p:nvPr>
            <p:ph idx="1"/>
            <p:extLst>
              <p:ext uri="{D42A27DB-BD31-4B8C-83A1-F6EECF244321}">
                <p14:modId xmlns:p14="http://schemas.microsoft.com/office/powerpoint/2010/main" val="3761191564"/>
              </p:ext>
            </p:extLst>
          </p:nvPr>
        </p:nvGraphicFramePr>
        <p:xfrm>
          <a:off x="4928393" y="1794076"/>
          <a:ext cx="5072133" cy="3806122"/>
        </p:xfrm>
        <a:graphic>
          <a:graphicData uri="http://schemas.openxmlformats.org/drawingml/2006/table">
            <a:tbl>
              <a:tblPr firstRow="1" firstCol="1" bandRow="1">
                <a:tableStyleId>{5C22544A-7EE6-4342-B048-85BDC9FD1C3A}</a:tableStyleId>
              </a:tblPr>
              <a:tblGrid>
                <a:gridCol w="1989540">
                  <a:extLst>
                    <a:ext uri="{9D8B030D-6E8A-4147-A177-3AD203B41FA5}">
                      <a16:colId xmlns:a16="http://schemas.microsoft.com/office/drawing/2014/main" xmlns="" val="136669389"/>
                    </a:ext>
                  </a:extLst>
                </a:gridCol>
                <a:gridCol w="1759830">
                  <a:extLst>
                    <a:ext uri="{9D8B030D-6E8A-4147-A177-3AD203B41FA5}">
                      <a16:colId xmlns:a16="http://schemas.microsoft.com/office/drawing/2014/main" xmlns="" val="3297301416"/>
                    </a:ext>
                  </a:extLst>
                </a:gridCol>
                <a:gridCol w="1322763">
                  <a:extLst>
                    <a:ext uri="{9D8B030D-6E8A-4147-A177-3AD203B41FA5}">
                      <a16:colId xmlns:a16="http://schemas.microsoft.com/office/drawing/2014/main" xmlns="" val="1313831427"/>
                    </a:ext>
                  </a:extLst>
                </a:gridCol>
              </a:tblGrid>
              <a:tr h="153688">
                <a:tc>
                  <a:txBody>
                    <a:bodyPr/>
                    <a:lstStyle/>
                    <a:p>
                      <a:pPr>
                        <a:lnSpc>
                          <a:spcPct val="107000"/>
                        </a:lnSpc>
                        <a:spcAft>
                          <a:spcPts val="800"/>
                        </a:spcAft>
                      </a:pPr>
                      <a:r>
                        <a:rPr lang="en-IN" sz="1000" kern="100" dirty="0">
                          <a:effectLst/>
                          <a:highlight>
                            <a:srgbClr val="FF00FF"/>
                          </a:highlight>
                        </a:rPr>
                        <a:t>PROPERTIES</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highlight>
                            <a:srgbClr val="FF00FF"/>
                          </a:highlight>
                        </a:rPr>
                        <a:t>TYPICAL VALUE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6937159"/>
                  </a:ext>
                </a:extLst>
              </a:tr>
              <a:tr h="361456">
                <a:tc>
                  <a:txBody>
                    <a:bodyPr/>
                    <a:lstStyle/>
                    <a:p>
                      <a:pPr>
                        <a:lnSpc>
                          <a:spcPct val="107000"/>
                        </a:lnSpc>
                        <a:spcAft>
                          <a:spcPts val="800"/>
                        </a:spcAft>
                      </a:pPr>
                      <a:r>
                        <a:rPr lang="en-IN" sz="1000" kern="100">
                          <a:effectLst/>
                        </a:rPr>
                        <a:t>MOISTURE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12.35%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11.5 -13.5%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09986714"/>
                  </a:ext>
                </a:extLst>
              </a:tr>
              <a:tr h="361456">
                <a:tc>
                  <a:txBody>
                    <a:bodyPr/>
                    <a:lstStyle/>
                    <a:p>
                      <a:pPr>
                        <a:lnSpc>
                          <a:spcPct val="107000"/>
                        </a:lnSpc>
                        <a:spcAft>
                          <a:spcPts val="800"/>
                        </a:spcAft>
                      </a:pPr>
                      <a:r>
                        <a:rPr lang="en-IN" sz="1000" kern="100">
                          <a:effectLst/>
                        </a:rPr>
                        <a:t>FAT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0.72 %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0.5 – 2.0 %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53261285"/>
                  </a:ext>
                </a:extLst>
              </a:tr>
              <a:tr h="361456">
                <a:tc>
                  <a:txBody>
                    <a:bodyPr/>
                    <a:lstStyle/>
                    <a:p>
                      <a:pPr>
                        <a:lnSpc>
                          <a:spcPct val="107000"/>
                        </a:lnSpc>
                        <a:spcAft>
                          <a:spcPts val="800"/>
                        </a:spcAft>
                      </a:pPr>
                      <a:r>
                        <a:rPr lang="en-IN" sz="1000" kern="100">
                          <a:effectLst/>
                        </a:rPr>
                        <a:t>TOTAL ASH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0.95%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 – 3 %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692568788"/>
                  </a:ext>
                </a:extLst>
              </a:tr>
              <a:tr h="361456">
                <a:tc>
                  <a:txBody>
                    <a:bodyPr/>
                    <a:lstStyle/>
                    <a:p>
                      <a:pPr>
                        <a:lnSpc>
                          <a:spcPct val="107000"/>
                        </a:lnSpc>
                        <a:spcAft>
                          <a:spcPts val="800"/>
                        </a:spcAft>
                      </a:pPr>
                      <a:r>
                        <a:rPr lang="en-IN" sz="1000" kern="100">
                          <a:effectLst/>
                        </a:rPr>
                        <a:t>PROTEIN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7.58%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7.0 – 9.0 %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5367898"/>
                  </a:ext>
                </a:extLst>
              </a:tr>
              <a:tr h="361456">
                <a:tc>
                  <a:txBody>
                    <a:bodyPr/>
                    <a:lstStyle/>
                    <a:p>
                      <a:pPr>
                        <a:lnSpc>
                          <a:spcPct val="107000"/>
                        </a:lnSpc>
                        <a:spcAft>
                          <a:spcPts val="800"/>
                        </a:spcAft>
                      </a:pPr>
                      <a:r>
                        <a:rPr lang="en-IN" sz="1000" kern="100">
                          <a:effectLst/>
                        </a:rPr>
                        <a:t>STARCH CONTENT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68.6 %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60 – 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55514502"/>
                  </a:ext>
                </a:extLst>
              </a:tr>
              <a:tr h="361456">
                <a:tc>
                  <a:txBody>
                    <a:bodyPr/>
                    <a:lstStyle/>
                    <a:p>
                      <a:pPr>
                        <a:lnSpc>
                          <a:spcPct val="107000"/>
                        </a:lnSpc>
                        <a:spcAft>
                          <a:spcPts val="800"/>
                        </a:spcAft>
                      </a:pPr>
                      <a:r>
                        <a:rPr lang="en-IN" sz="1000" kern="100">
                          <a:effectLst/>
                        </a:rPr>
                        <a:t>CRUDE FIBER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0.2 – 0.4 %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71966697"/>
                  </a:ext>
                </a:extLst>
              </a:tr>
              <a:tr h="341257">
                <a:tc>
                  <a:txBody>
                    <a:bodyPr/>
                    <a:lstStyle/>
                    <a:p>
                      <a:pPr>
                        <a:lnSpc>
                          <a:spcPct val="107000"/>
                        </a:lnSpc>
                        <a:spcAft>
                          <a:spcPts val="800"/>
                        </a:spcAft>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31159201"/>
                  </a:ext>
                </a:extLst>
              </a:tr>
              <a:tr h="402615">
                <a:tc>
                  <a:txBody>
                    <a:bodyPr/>
                    <a:lstStyle/>
                    <a:p>
                      <a:pPr>
                        <a:lnSpc>
                          <a:spcPct val="107000"/>
                        </a:lnSpc>
                        <a:spcAft>
                          <a:spcPts val="800"/>
                        </a:spcAft>
                      </a:pPr>
                      <a:r>
                        <a:rPr lang="en-IN" sz="1000" kern="100" dirty="0">
                          <a:effectLst/>
                          <a:highlight>
                            <a:srgbClr val="FF00FF"/>
                          </a:highlight>
                        </a:rPr>
                        <a:t>PARTICLE SIZE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highlight>
                            <a:srgbClr val="FF00FF"/>
                          </a:highlight>
                        </a:rPr>
                        <a:t>TYPICAL VALUE **</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highlight>
                            <a:srgbClr val="FF00FF"/>
                          </a:highlight>
                        </a:rPr>
                        <a:t>RANGE</a:t>
                      </a:r>
                      <a:endParaRPr lang="en-IN" sz="1100" kern="100" dirty="0">
                        <a:effectLst/>
                        <a:highlight>
                          <a:srgbClr val="FF00FF"/>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11164395"/>
                  </a:ext>
                </a:extLst>
              </a:tr>
              <a:tr h="184495">
                <a:tc>
                  <a:txBody>
                    <a:bodyPr/>
                    <a:lstStyle/>
                    <a:p>
                      <a:pPr>
                        <a:lnSpc>
                          <a:spcPct val="107000"/>
                        </a:lnSpc>
                        <a:spcAft>
                          <a:spcPts val="800"/>
                        </a:spcAft>
                      </a:pPr>
                      <a:r>
                        <a:rPr lang="en-IN" sz="1000" kern="100">
                          <a:effectLst/>
                        </a:rPr>
                        <a:t>ON 425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88595048"/>
                  </a:ext>
                </a:extLst>
              </a:tr>
              <a:tr h="184495">
                <a:tc>
                  <a:txBody>
                    <a:bodyPr/>
                    <a:lstStyle/>
                    <a:p>
                      <a:pPr>
                        <a:lnSpc>
                          <a:spcPct val="107000"/>
                        </a:lnSpc>
                        <a:spcAft>
                          <a:spcPts val="800"/>
                        </a:spcAft>
                      </a:pPr>
                      <a:r>
                        <a:rPr lang="en-IN" sz="1000" kern="100">
                          <a:effectLst/>
                        </a:rPr>
                        <a:t>ON 250 MICRON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4.2  %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a:effectLst/>
                        </a:rPr>
                        <a:t>0 -0.5 %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1368290"/>
                  </a:ext>
                </a:extLst>
              </a:tr>
              <a:tr h="361456">
                <a:tc>
                  <a:txBody>
                    <a:bodyPr/>
                    <a:lstStyle/>
                    <a:p>
                      <a:pPr>
                        <a:lnSpc>
                          <a:spcPct val="107000"/>
                        </a:lnSpc>
                        <a:spcAft>
                          <a:spcPts val="800"/>
                        </a:spcAft>
                      </a:pPr>
                      <a:r>
                        <a:rPr lang="en-IN" sz="1000" kern="100">
                          <a:effectLst/>
                        </a:rPr>
                        <a:t>PAN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95.8 %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000" kern="100" dirty="0">
                          <a:effectLst/>
                        </a:rPr>
                        <a:t>90 – 96%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78211663"/>
                  </a:ext>
                </a:extLst>
              </a:tr>
            </a:tbl>
          </a:graphicData>
        </a:graphic>
      </p:graphicFrame>
      <p:sp>
        <p:nvSpPr>
          <p:cNvPr id="4" name="Text Placeholder 3">
            <a:extLst>
              <a:ext uri="{FF2B5EF4-FFF2-40B4-BE49-F238E27FC236}">
                <a16:creationId xmlns:a16="http://schemas.microsoft.com/office/drawing/2014/main" xmlns="" id="{8FC29A9D-798A-6754-0F35-691306E9D584}"/>
              </a:ext>
            </a:extLst>
          </p:cNvPr>
          <p:cNvSpPr>
            <a:spLocks noGrp="1"/>
          </p:cNvSpPr>
          <p:nvPr>
            <p:ph type="body" sz="half" idx="2"/>
          </p:nvPr>
        </p:nvSpPr>
        <p:spPr>
          <a:xfrm>
            <a:off x="254643" y="1998962"/>
            <a:ext cx="4224761" cy="3776806"/>
          </a:xfrm>
        </p:spPr>
        <p:txBody>
          <a:bodyPr>
            <a:normAutofit lnSpcReduction="10000"/>
          </a:bodyPr>
          <a:lstStyle/>
          <a:p>
            <a:pPr marL="457200">
              <a:lnSpc>
                <a:spcPct val="107000"/>
              </a:lnSpc>
            </a:pPr>
            <a:r>
              <a:rPr lang="en-IN" sz="14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Corn Flour is a fine granular product that is used as filler, binder and thickener in the cookie, pasty and meat industries. It is nutritious and Indian non – GMO </a:t>
            </a:r>
            <a:endParaRPr lang="en-IN" sz="14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457200">
              <a:lnSpc>
                <a:spcPct val="107000"/>
              </a:lnSpc>
              <a:spcAft>
                <a:spcPts val="800"/>
              </a:spcAft>
            </a:pPr>
            <a:r>
              <a:rPr lang="en-IN" sz="1400"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This product is used as main ingredient for pan cake mixes, breads, muffins, ready to eat cereals and other bakery mixes. </a:t>
            </a:r>
            <a:r>
              <a:rPr lang="en-IN" sz="14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Corn flour biscuits and halwa (pudding) are some of the sweet dishes made from corn flour</a:t>
            </a:r>
            <a:r>
              <a:rPr lang="en-IN" sz="1400" kern="100" dirty="0">
                <a:solidFill>
                  <a:srgbClr val="4D5156"/>
                </a:solidFill>
                <a:effectLst/>
                <a:latin typeface="Verdana" panose="020B0604030504040204" pitchFamily="34" charset="0"/>
                <a:ea typeface="Verdana" panose="020B0604030504040204" pitchFamily="34" charset="0"/>
                <a:cs typeface="Times New Roman" panose="02020603050405020304" pitchFamily="18" charset="0"/>
              </a:rPr>
              <a:t>. </a:t>
            </a:r>
            <a:endParaRPr lang="en-IN" sz="1400" kern="100" dirty="0">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Packaging: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20kg, 25 kg, 50 kg PP bag or paper bag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    500 kg, 1000 kg Jumbo bag as per buyers                                 </a:t>
            </a:r>
            <a:r>
              <a:rPr lang="en-US" altLang="en-US" sz="1400" dirty="0">
                <a:solidFill>
                  <a:srgbClr val="0070C0"/>
                </a:solidFill>
                <a:latin typeface="Verdana" panose="020B0604030504040204" pitchFamily="34" charset="0"/>
                <a:ea typeface="Verdana" panose="020B0604030504040204" pitchFamily="34" charset="0"/>
                <a:cs typeface="Times New Roman" panose="02020603050405020304" pitchFamily="18" charset="0"/>
              </a:rPr>
              <a:t>                 </a:t>
            </a:r>
            <a:r>
              <a:rPr kumimoji="0" lang="en-US" altLang="en-US" sz="1400" b="0" i="0" u="none" strike="noStrike" cap="none" normalizeH="0" baseline="0" dirty="0">
                <a:ln>
                  <a:noFill/>
                </a:ln>
                <a:solidFill>
                  <a:srgbClr val="0070C0"/>
                </a:solidFill>
                <a:effectLst/>
                <a:latin typeface="Verdana" panose="020B0604030504040204" pitchFamily="34" charset="0"/>
                <a:ea typeface="Verdana" panose="020B0604030504040204" pitchFamily="34" charset="0"/>
                <a:cs typeface="Times New Roman" panose="02020603050405020304" pitchFamily="18" charset="0"/>
              </a:rPr>
              <a:t>requirement</a:t>
            </a:r>
            <a:endParaRPr kumimoji="0" lang="en-US" altLang="en-US" sz="1400" b="0" i="0" u="none" strike="noStrike" cap="none" normalizeH="0" baseline="0" dirty="0">
              <a:ln>
                <a:noFill/>
              </a:ln>
              <a:solidFill>
                <a:srgbClr val="0070C0"/>
              </a:solidFill>
              <a:effectLst/>
              <a:latin typeface="Verdana" panose="020B0604030504040204" pitchFamily="34" charset="0"/>
              <a:ea typeface="Verdana" panose="020B0604030504040204" pitchFamily="34" charset="0"/>
            </a:endParaRPr>
          </a:p>
          <a:p>
            <a:endParaRPr lang="en-IN" dirty="0"/>
          </a:p>
        </p:txBody>
      </p:sp>
      <p:sp>
        <p:nvSpPr>
          <p:cNvPr id="6" name="Rectangle 1">
            <a:extLst>
              <a:ext uri="{FF2B5EF4-FFF2-40B4-BE49-F238E27FC236}">
                <a16:creationId xmlns:a16="http://schemas.microsoft.com/office/drawing/2014/main" xmlns="" id="{A35EB288-2358-48E4-AAD6-4AEC16BAE99E}"/>
              </a:ext>
            </a:extLst>
          </p:cNvPr>
          <p:cNvSpPr>
            <a:spLocks noChangeArrowheads="1"/>
          </p:cNvSpPr>
          <p:nvPr/>
        </p:nvSpPr>
        <p:spPr bwMode="auto">
          <a:xfrm>
            <a:off x="-1" y="0"/>
            <a:ext cx="14563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Picture 2" descr="What Is Corn Flour?">
            <a:extLst>
              <a:ext uri="{FF2B5EF4-FFF2-40B4-BE49-F238E27FC236}">
                <a16:creationId xmlns:a16="http://schemas.microsoft.com/office/drawing/2014/main" xmlns="" id="{B5BEBAE1-BA1B-AD91-4448-0E727D6AC0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487" y="42839"/>
            <a:ext cx="2165112" cy="19132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hite flour in wooden bowl isolated on white background. Clipping path.">
            <a:extLst>
              <a:ext uri="{FF2B5EF4-FFF2-40B4-BE49-F238E27FC236}">
                <a16:creationId xmlns:a16="http://schemas.microsoft.com/office/drawing/2014/main" xmlns="" id="{885433BF-B665-D3C4-A42A-BD79A536A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599" y="0"/>
            <a:ext cx="2165112" cy="19872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xmlns="" id="{BF54613B-55EE-5609-F59C-30AA0DC7EE7A}"/>
              </a:ext>
            </a:extLst>
          </p:cNvPr>
          <p:cNvSpPr/>
          <p:nvPr/>
        </p:nvSpPr>
        <p:spPr>
          <a:xfrm>
            <a:off x="4928395" y="5949387"/>
            <a:ext cx="5836062" cy="451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nSpc>
                <a:spcPct val="107000"/>
              </a:lnSpc>
              <a:spcAft>
                <a:spcPts val="800"/>
              </a:spcAft>
            </a:pPr>
            <a:r>
              <a:rPr lang="en-IN" sz="1200" b="1" kern="100" dirty="0">
                <a:solidFill>
                  <a:srgbClr val="0070C0"/>
                </a:solidFill>
                <a:effectLst/>
                <a:latin typeface="Verdana" panose="020B0604030504040204" pitchFamily="34" charset="0"/>
                <a:ea typeface="Verdana" panose="020B0604030504040204" pitchFamily="34" charset="0"/>
                <a:cs typeface="Helvetica" panose="020B0604020202020204" pitchFamily="34" charset="0"/>
              </a:rPr>
              <a:t>Any particle size orders can be processed as per customer requirement and MOQ</a:t>
            </a:r>
            <a:endParaRPr lang="en-IN" sz="1200" kern="100" dirty="0">
              <a:solidFill>
                <a:srgbClr val="0070C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80245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423</TotalTime>
  <Words>908</Words>
  <Application>Microsoft Office PowerPoint</Application>
  <PresentationFormat>Custom</PresentationFormat>
  <Paragraphs>246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PowerPoint Presentation</vt:lpstr>
      <vt:lpstr>SUPRIYA CORN PRODUCTS PVT LTD -   A 20-year-old company that trades Corn, Maize, Spices, Grains and Pulses. Our main goal has been to source products directly from farmers, market yards, and government organisations like FCI and NAFED at the most affordable costs via our network.   We believe in good and ethical business makes a win-win situation and helps in expansion of business beyond countries boundaries.  We gained consistent reputation from our customers all around the world for the supply of high quality food products.   Now we came out with new factory with best production equipment and latest technologies to manufacture top-quality Corn and Maize products.    Our Products :  1. Corn Grits/ Fines/ Flakes/ Flour/ Meal.  2. Maize Grits/ Fines/ Flakes/ Flour/ Meal.  We are located at Sy No.828/A, Chegur (V) Nandigama (M), RR Dist. Hyderabad, Telangana – India which spread over 3 acres of Land.       </vt:lpstr>
      <vt:lpstr>   Corn contains a large amount of lecithin, linoleic acid, grain alcohol, vitamin E, cellulose, etc., which has a variety of health effects such as lowering blood pressure, lowering blood lipids, anti-arteriosclerosis, preventing intestinal cancer, beautifying skin, and delaying aging. It is also good for diabetic people. </vt:lpstr>
      <vt:lpstr>Our total equipment was supplied by M/s Buhler AG (Switzerland ) &amp; Installed by M/s Buhler India (Bangalore) ensuring highest Sortex quality of Finished Product and very highly trained workforce who ensure our quality is the best in manufacturing industry with the Production capacity of 120MT / Day, unit of plant for manufacturing of our products   Our food products are the best because we ensure the products does not loose its nutrients while we are processing.   We wish to manufacture as per the customer specified size/ grade starting smaller to larger product particle.  We carry out processing in a hygienic, controlled and safe manner and we organise continuous quality check starting from purchase of raw material to finished product.   Our prices are low because we want many people to consume a product that is of nutritional value.  </vt:lpstr>
      <vt:lpstr>PowerPoint Presentation</vt:lpstr>
      <vt:lpstr>      CORN / MAIZE GRITS COARSE- FINE  PRODUCT TYPE- 101/101A/108  SORTEX  </vt:lpstr>
      <vt:lpstr>CORN / MAIZE GRITS – SUPER EXTRA FINE  PRODUCT TYPE- 109/110  SORTEX  </vt:lpstr>
      <vt:lpstr>     CORN/MAIZE FLAKING GRITS/  BREWERY GRITS  PRODUCT TYPE SA#1/ SA#2/SA#3/SA#4</vt:lpstr>
      <vt:lpstr>CORN/MAIZE FLOUR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Kumar</dc:creator>
  <cp:lastModifiedBy>hp</cp:lastModifiedBy>
  <cp:revision>1</cp:revision>
  <dcterms:created xsi:type="dcterms:W3CDTF">2023-04-22T05:46:29Z</dcterms:created>
  <dcterms:modified xsi:type="dcterms:W3CDTF">2024-07-15T15:02:00Z</dcterms:modified>
</cp:coreProperties>
</file>