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Business Intelligence Overview of Sales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Source: Superstore Sales Dataset (Kaggle)</a:t>
            </a:r>
          </a:p>
          <a:p>
            <a:r>
              <a:t>• Data includes: Orders, Sales, Profit, Customers, Categories, Regions, Shipments, etc.</a:t>
            </a:r>
          </a:p>
          <a:p>
            <a:r>
              <a:t>• Time Period: Multiple years of sales data</a:t>
            </a:r>
          </a:p>
          <a:p>
            <a:r>
              <a:t>• Objective: Build insights into performance, trends, and key metrics for business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Visualize key sales metrics (Sales, Profit, Quantity)</a:t>
            </a:r>
          </a:p>
          <a:p>
            <a:r>
              <a:t>• Track performance across regions, categories, and sub-categories</a:t>
            </a:r>
          </a:p>
          <a:p>
            <a:r>
              <a:t>• Analyze customer segmentation and order trends</a:t>
            </a:r>
          </a:p>
          <a:p>
            <a:r>
              <a:t>• Identify top &amp; bottom performing products and regions</a:t>
            </a:r>
          </a:p>
          <a:p>
            <a:r>
              <a:t>• Understand shipping modes and delivery patterns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Highest Sales: Found in Technology category</a:t>
            </a:r>
          </a:p>
          <a:p>
            <a:r>
              <a:t>• Least Profitable Segment: Office Supplies in Central Region</a:t>
            </a:r>
          </a:p>
          <a:p>
            <a:r>
              <a:t>• Top Region: West for both Sales and Profit</a:t>
            </a:r>
          </a:p>
          <a:p>
            <a:r>
              <a:t>• Customer Loyalty: Repeat customers contribute higher profit margins</a:t>
            </a:r>
          </a:p>
          <a:p>
            <a:r>
              <a:t>• Discounting: Heavy discounts often reduce profit despite high sales volume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Optimize discount strategies to balance volume and profit</a:t>
            </a:r>
          </a:p>
          <a:p>
            <a:r>
              <a:t>• Focus marketing on high-profit segments and regions</a:t>
            </a:r>
          </a:p>
          <a:p>
            <a:r>
              <a:t>• Improve logistics for cost-effective shipping in underperforming regions</a:t>
            </a:r>
          </a:p>
          <a:p>
            <a:r>
              <a:t>• Build loyalty programs for high-value customers</a:t>
            </a:r>
          </a:p>
          <a:p>
            <a:r>
              <a:t>• Inventory planning for top-selling sub-categories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