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5CD"/>
    <a:srgbClr val="E5297E"/>
    <a:srgbClr val="FFFFFF"/>
    <a:srgbClr val="E52A7F"/>
    <a:srgbClr val="FFD6CE"/>
    <a:srgbClr val="FFD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94AC-8EAB-EE84-E6C8-455752BF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77E7-4F78-B427-6A28-6A86ED1A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BA91-207C-19BE-946C-E305BAED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7D1D-08C3-B960-0664-A9F02D0C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02A3-2A0E-7028-A75C-C858606C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3A48-D95D-2DB0-6BC6-5050AE4C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C9811-A233-57DC-87F9-2EB76542D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F679-510D-A5BF-F2D8-6F58ED2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DC19-E401-2BB2-2C99-C728265C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AD2D-EE88-DFF9-93E5-7FD966F7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DE4EE-3455-6E42-B74D-9C8370124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9B409-1F32-A53D-2CD1-056D37019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7C98-1715-82C0-C3E2-78C791FB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78A9-C60F-EC45-3EE9-24612CE6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3503-0DFB-C5CD-DDC8-78942A9E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2DD8-53E3-0013-3F58-4E49863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58D1-55AF-8DBF-1FEF-F8B1FFD5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BF66-729A-3EA7-8487-1EBA89A5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E33E-E066-2A1B-993B-B9547B0B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F81C-3DF9-6974-4D1F-9E383C28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6F0C-4695-42F2-52BA-6B48AF78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4AC3-7FD4-BAE9-887E-DD18BE6D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65252-FC47-66FD-259D-E90C4C5A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E9C7-D894-597B-CB4E-B10BD5A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0A7A-FC06-4F3E-B7A0-7D31EBCC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3B87-9488-C16D-8AF9-A4C2ABA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5ACC-1F3F-68FC-C690-BAAB582A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B0FE5-F3E5-7597-5217-35876FBB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29754-9B40-FFC3-1FD3-8334EF9D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3E09-A2EF-A954-5857-10BF1975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80BFE-15EA-D527-5EF4-31EBCC01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68AA-D861-FB43-F075-30055CFA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87AEE-F817-A56A-E9DC-103C43DC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2307C-394E-4E56-78E6-E2F36BFAC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5DCA6-EA83-6B2F-9C2D-342952BC1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42613-A26A-366B-EE24-3307F4D32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3003F-E692-FB29-DB77-74CC575C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68861-EC9A-D83C-0E42-1F033E2C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4323C-C3E1-7B9C-01B6-094D822C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774D-9422-9A6F-8A14-390F5B97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166B2-94FC-0BCA-BFEA-5E47337A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4046-3331-4D04-D0C7-FFD9977B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9A99-CEC1-0CA8-A03A-847039F4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8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17BC9-461D-57C3-4084-1D19FAD1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D857-DD40-1EA9-551A-8DA93D30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294F-2F4F-9818-BE97-85062697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C8CB-DA2F-0375-EB61-F900F43B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6FDA-E9D0-0626-25AD-4AE87262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A8C71-34DD-9B81-3C93-BBB62F48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46A6A-CB4E-79F2-B5F7-19F247C3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1588A-B0DA-E66F-6D3E-30FEC3DA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E2D1-97B6-638A-166C-A858C032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5517-B3B3-F900-C0F2-7A12C7BC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CA31E-42F0-F4D7-296A-B2B00D1CE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6DA6-77AB-284E-BAF9-10FDB8CC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5BFB-265F-B981-017F-944DA442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0F786-03FC-1B9D-8211-34DBCF0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0701-5CAE-C55D-523C-32556327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0344A-589C-3895-2914-81DBBF24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97DC5-E366-FAF0-AA62-B07C0A88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B89E-4D45-1DBB-CAD3-0BFFE6A83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FE38-F390-4100-9ED3-18AB522AEF0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12FE-DA36-AE2F-20C9-41EFBC718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E7C8-A94D-2202-9992-C0CB28FFF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DD30-5B86-4400-A30D-99B251B9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618FA24-4E05-E496-507B-F3AC757E53E6}"/>
              </a:ext>
            </a:extLst>
          </p:cNvPr>
          <p:cNvGrpSpPr/>
          <p:nvPr/>
        </p:nvGrpSpPr>
        <p:grpSpPr>
          <a:xfrm>
            <a:off x="2817329" y="875837"/>
            <a:ext cx="4050196" cy="5553538"/>
            <a:chOff x="2987262" y="1229378"/>
            <a:chExt cx="3153453" cy="4865042"/>
          </a:xfrm>
        </p:grpSpPr>
        <p:sp>
          <p:nvSpPr>
            <p:cNvPr id="24" name="Arrow: Curved Left 23">
              <a:extLst>
                <a:ext uri="{FF2B5EF4-FFF2-40B4-BE49-F238E27FC236}">
                  <a16:creationId xmlns:a16="http://schemas.microsoft.com/office/drawing/2014/main" id="{26ADE61A-9FE5-60A4-DA54-CC8E5C4D7A8A}"/>
                </a:ext>
              </a:extLst>
            </p:cNvPr>
            <p:cNvSpPr/>
            <p:nvPr/>
          </p:nvSpPr>
          <p:spPr>
            <a:xfrm rot="1303356" flipH="1">
              <a:off x="2987262" y="1420176"/>
              <a:ext cx="362660" cy="745810"/>
            </a:xfrm>
            <a:prstGeom prst="curvedLeftArrow">
              <a:avLst/>
            </a:prstGeom>
            <a:solidFill>
              <a:srgbClr val="E52A7F"/>
            </a:solidFill>
            <a:ln>
              <a:solidFill>
                <a:srgbClr val="E529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A01350-2E7F-E23C-88D7-018E2BDDCAE8}"/>
                </a:ext>
              </a:extLst>
            </p:cNvPr>
            <p:cNvGrpSpPr/>
            <p:nvPr/>
          </p:nvGrpSpPr>
          <p:grpSpPr>
            <a:xfrm>
              <a:off x="3394663" y="2028715"/>
              <a:ext cx="2746052" cy="4065705"/>
              <a:chOff x="2051993" y="901351"/>
              <a:chExt cx="4076644" cy="593708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3006A31-6F52-213D-B9B5-E8671A54B8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75" t="9164" r="1360"/>
              <a:stretch/>
            </p:blipFill>
            <p:spPr>
              <a:xfrm rot="20503048">
                <a:off x="2547039" y="4767147"/>
                <a:ext cx="2453707" cy="2071291"/>
              </a:xfrm>
              <a:prstGeom prst="rect">
                <a:avLst/>
              </a:prstGeom>
              <a:ln w="76200">
                <a:solidFill>
                  <a:srgbClr val="FFD6CE"/>
                </a:solidFill>
              </a:ln>
            </p:spPr>
          </p:pic>
          <p:sp>
            <p:nvSpPr>
              <p:cNvPr id="19" name="Arrow: Curved Left 18">
                <a:extLst>
                  <a:ext uri="{FF2B5EF4-FFF2-40B4-BE49-F238E27FC236}">
                    <a16:creationId xmlns:a16="http://schemas.microsoft.com/office/drawing/2014/main" id="{D8B7349B-43A2-294C-8114-F91160FF7F13}"/>
                  </a:ext>
                </a:extLst>
              </p:cNvPr>
              <p:cNvSpPr/>
              <p:nvPr/>
            </p:nvSpPr>
            <p:spPr>
              <a:xfrm rot="1498219" flipH="1">
                <a:off x="3028896" y="3731501"/>
                <a:ext cx="452943" cy="1042779"/>
              </a:xfrm>
              <a:prstGeom prst="curvedLeftArrow">
                <a:avLst/>
              </a:prstGeom>
              <a:solidFill>
                <a:srgbClr val="E52A7F"/>
              </a:solidFill>
              <a:ln>
                <a:solidFill>
                  <a:srgbClr val="E529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row: Curved Left 16">
                <a:extLst>
                  <a:ext uri="{FF2B5EF4-FFF2-40B4-BE49-F238E27FC236}">
                    <a16:creationId xmlns:a16="http://schemas.microsoft.com/office/drawing/2014/main" id="{2B0D2D0E-0F02-9FD1-8934-9A1031013096}"/>
                  </a:ext>
                </a:extLst>
              </p:cNvPr>
              <p:cNvSpPr/>
              <p:nvPr/>
            </p:nvSpPr>
            <p:spPr>
              <a:xfrm rot="19374655">
                <a:off x="4304834" y="1950863"/>
                <a:ext cx="475284" cy="776096"/>
              </a:xfrm>
              <a:prstGeom prst="curvedLeftArrow">
                <a:avLst/>
              </a:prstGeom>
              <a:solidFill>
                <a:srgbClr val="E52A7F"/>
              </a:solidFill>
              <a:ln>
                <a:solidFill>
                  <a:srgbClr val="E529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Picture 15" descr="A red and black keyboard with a black cable&#10;&#10;Description automatically generated">
                <a:extLst>
                  <a:ext uri="{FF2B5EF4-FFF2-40B4-BE49-F238E27FC236}">
                    <a16:creationId xmlns:a16="http://schemas.microsoft.com/office/drawing/2014/main" id="{C12184FA-88C1-2B09-7876-782C648F9D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75" r="1143" b="4079"/>
              <a:stretch/>
            </p:blipFill>
            <p:spPr>
              <a:xfrm rot="510294">
                <a:off x="3691137" y="2959383"/>
                <a:ext cx="2437500" cy="2022899"/>
              </a:xfrm>
              <a:prstGeom prst="rect">
                <a:avLst/>
              </a:prstGeom>
              <a:ln w="76200">
                <a:solidFill>
                  <a:srgbClr val="FFD6CD"/>
                </a:solidFill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3A106A7-8D7B-F41E-9351-78029CC6AE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141" t="5442" r="4396" b="3677"/>
              <a:stretch/>
            </p:blipFill>
            <p:spPr>
              <a:xfrm rot="20669874">
                <a:off x="2051993" y="901351"/>
                <a:ext cx="1985555" cy="2403566"/>
              </a:xfrm>
              <a:prstGeom prst="rect">
                <a:avLst/>
              </a:prstGeom>
              <a:ln w="76200">
                <a:solidFill>
                  <a:srgbClr val="FED5CD"/>
                </a:solidFill>
              </a:ln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54A77C3-5FFF-C053-46BA-76614E199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231" t="4820" r="8764" b="10190"/>
            <a:stretch/>
          </p:blipFill>
          <p:spPr>
            <a:xfrm rot="625126">
              <a:off x="3241821" y="1229378"/>
              <a:ext cx="2663789" cy="681367"/>
            </a:xfrm>
            <a:prstGeom prst="rect">
              <a:avLst/>
            </a:prstGeom>
            <a:ln w="76200">
              <a:solidFill>
                <a:srgbClr val="FED5CD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082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5C72-05B2-86C3-BC4A-1A96B012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4C06-4BDD-A126-F33F-CA4C6B14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9AE5A-C68E-5E26-D568-0470A4A5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85" y="1641193"/>
            <a:ext cx="3372321" cy="2438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6A171-A64F-674B-620B-9CD72BC7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34" y="976831"/>
            <a:ext cx="356284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7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Gupta</dc:creator>
  <cp:lastModifiedBy>Mohan Gupta</cp:lastModifiedBy>
  <cp:revision>11</cp:revision>
  <dcterms:created xsi:type="dcterms:W3CDTF">2023-09-03T23:15:56Z</dcterms:created>
  <dcterms:modified xsi:type="dcterms:W3CDTF">2023-09-04T00:13:54Z</dcterms:modified>
</cp:coreProperties>
</file>