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Lat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9E6C56-CAAE-4FD5-9CA5-249B3D6C7F0F}">
  <a:tblStyle styleId="{B09E6C56-CAAE-4FD5-9CA5-249B3D6C7F0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7B39702-A975-4D90-AC05-54C5D3A03FD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8b373c9d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8b373c9d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9f6ea141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f9f6ea141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cbb4d42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cbb4d4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cbb4d42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cbb4d42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8b373c9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8b373c9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8b373c9d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8b373c9d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28b373c9d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28b373c9d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8b373c9d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8b373c9d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8b373c9d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8b373c9d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8b373c9d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8b373c9d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9f6ea141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9f6ea141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8b373c9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8b373c9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8b373c9d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8b373c9d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8b373c9d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8b373c9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8b373c9d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8b373c9d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8b373c9d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8b373c9d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cbb4d42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cbb4d42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cbb4d424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cbb4d424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9d739c54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29d739c54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8b373c9d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8b373c9d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28b373c9d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28b373c9d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9f6ea141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9f6ea141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8b373c9d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28b373c9d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82baea69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82baea69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9f6ea141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f9f6ea141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9d739c5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9d739c5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9f6ea141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9f6ea141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9f6ea141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9f6ea141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9f6ea141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f9f6ea141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_2">
    <p:spTree>
      <p:nvGrpSpPr>
        <p:cNvPr id="22" name="Shape 22"/>
        <p:cNvGrpSpPr/>
        <p:nvPr/>
      </p:nvGrpSpPr>
      <p:grpSpPr>
        <a:xfrm>
          <a:off x="0" y="0"/>
          <a:ext cx="0" cy="0"/>
          <a:chOff x="0" y="0"/>
          <a:chExt cx="0" cy="0"/>
        </a:xfrm>
      </p:grpSpPr>
      <p:grpSp>
        <p:nvGrpSpPr>
          <p:cNvPr id="23" name="Google Shape;23;p2"/>
          <p:cNvGrpSpPr/>
          <p:nvPr/>
        </p:nvGrpSpPr>
        <p:grpSpPr>
          <a:xfrm>
            <a:off x="-78" y="-6350"/>
            <a:ext cx="9144178" cy="5149935"/>
            <a:chOff x="-104" y="-8467"/>
            <a:chExt cx="12192237" cy="6866580"/>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09"/>
              </a:schemeClr>
            </a:solidFill>
            <a:ln>
              <a:noFill/>
            </a:ln>
          </p:spPr>
        </p:sp>
        <p:sp>
          <p:nvSpPr>
            <p:cNvPr id="27" name="Google Shape;27;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fmla="val 100000" name="adj"/>
              </a:avLst>
            </a:prstGeom>
            <a:solidFill>
              <a:schemeClr val="accent2">
                <a:alpha val="713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0"/>
              </a:srgbClr>
            </a:solidFill>
            <a:ln>
              <a:noFill/>
            </a:ln>
          </p:spPr>
        </p:sp>
        <p:sp>
          <p:nvSpPr>
            <p:cNvPr id="30" name="Google Shape;30;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0"/>
              </a:srgbClr>
            </a:solidFill>
            <a:ln>
              <a:noFill/>
            </a:ln>
          </p:spPr>
        </p:sp>
        <p:sp>
          <p:nvSpPr>
            <p:cNvPr id="31" name="Google Shape;31;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32" name="Google Shape;32;p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130300" y="1803401"/>
            <a:ext cx="5825100" cy="12348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Clr>
                <a:schemeClr val="accent1"/>
              </a:buClr>
              <a:buSzPts val="4100"/>
              <a:buFont typeface="Trebuchet MS"/>
              <a:buNone/>
              <a:defRPr sz="4100">
                <a:solidFill>
                  <a:schemeClr val="accen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5" name="Google Shape;35;p2"/>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rtl="0" algn="r">
              <a:lnSpc>
                <a:spcPct val="100000"/>
              </a:lnSpc>
              <a:spcBef>
                <a:spcPts val="800"/>
              </a:spcBef>
              <a:spcAft>
                <a:spcPts val="0"/>
              </a:spcAft>
              <a:buSzPts val="1100"/>
              <a:buNone/>
              <a:defRPr>
                <a:solidFill>
                  <a:srgbClr val="7F7F7F"/>
                </a:solidFill>
              </a:defRPr>
            </a:lvl1pPr>
            <a:lvl2pPr lvl="1" rtl="0" algn="ctr">
              <a:lnSpc>
                <a:spcPct val="100000"/>
              </a:lnSpc>
              <a:spcBef>
                <a:spcPts val="800"/>
              </a:spcBef>
              <a:spcAft>
                <a:spcPts val="0"/>
              </a:spcAft>
              <a:buSzPts val="1000"/>
              <a:buNone/>
              <a:defRPr>
                <a:solidFill>
                  <a:srgbClr val="888888"/>
                </a:solidFill>
              </a:defRPr>
            </a:lvl2pPr>
            <a:lvl3pPr lvl="2" rtl="0" algn="ctr">
              <a:lnSpc>
                <a:spcPct val="100000"/>
              </a:lnSpc>
              <a:spcBef>
                <a:spcPts val="800"/>
              </a:spcBef>
              <a:spcAft>
                <a:spcPts val="0"/>
              </a:spcAft>
              <a:buSzPts val="800"/>
              <a:buNone/>
              <a:defRPr>
                <a:solidFill>
                  <a:srgbClr val="888888"/>
                </a:solidFill>
              </a:defRPr>
            </a:lvl3pPr>
            <a:lvl4pPr lvl="3" rtl="0" algn="ctr">
              <a:lnSpc>
                <a:spcPct val="100000"/>
              </a:lnSpc>
              <a:spcBef>
                <a:spcPts val="800"/>
              </a:spcBef>
              <a:spcAft>
                <a:spcPts val="0"/>
              </a:spcAft>
              <a:buSzPts val="700"/>
              <a:buNone/>
              <a:defRPr>
                <a:solidFill>
                  <a:srgbClr val="888888"/>
                </a:solidFill>
              </a:defRPr>
            </a:lvl4pPr>
            <a:lvl5pPr lvl="4" rtl="0" algn="ctr">
              <a:lnSpc>
                <a:spcPct val="100000"/>
              </a:lnSpc>
              <a:spcBef>
                <a:spcPts val="800"/>
              </a:spcBef>
              <a:spcAft>
                <a:spcPts val="0"/>
              </a:spcAft>
              <a:buSzPts val="700"/>
              <a:buNone/>
              <a:defRPr>
                <a:solidFill>
                  <a:srgbClr val="888888"/>
                </a:solidFill>
              </a:defRPr>
            </a:lvl5pPr>
            <a:lvl6pPr lvl="5" rtl="0" algn="ctr">
              <a:lnSpc>
                <a:spcPct val="100000"/>
              </a:lnSpc>
              <a:spcBef>
                <a:spcPts val="800"/>
              </a:spcBef>
              <a:spcAft>
                <a:spcPts val="0"/>
              </a:spcAft>
              <a:buSzPts val="700"/>
              <a:buNone/>
              <a:defRPr>
                <a:solidFill>
                  <a:srgbClr val="888888"/>
                </a:solidFill>
              </a:defRPr>
            </a:lvl6pPr>
            <a:lvl7pPr lvl="6" rtl="0" algn="ctr">
              <a:lnSpc>
                <a:spcPct val="100000"/>
              </a:lnSpc>
              <a:spcBef>
                <a:spcPts val="800"/>
              </a:spcBef>
              <a:spcAft>
                <a:spcPts val="0"/>
              </a:spcAft>
              <a:buSzPts val="700"/>
              <a:buNone/>
              <a:defRPr>
                <a:solidFill>
                  <a:srgbClr val="888888"/>
                </a:solidFill>
              </a:defRPr>
            </a:lvl7pPr>
            <a:lvl8pPr lvl="7" rtl="0" algn="ctr">
              <a:lnSpc>
                <a:spcPct val="100000"/>
              </a:lnSpc>
              <a:spcBef>
                <a:spcPts val="800"/>
              </a:spcBef>
              <a:spcAft>
                <a:spcPts val="0"/>
              </a:spcAft>
              <a:buSzPts val="700"/>
              <a:buNone/>
              <a:defRPr>
                <a:solidFill>
                  <a:srgbClr val="888888"/>
                </a:solidFill>
              </a:defRPr>
            </a:lvl8pPr>
            <a:lvl9pPr lvl="8" rtl="0" algn="ctr">
              <a:lnSpc>
                <a:spcPct val="100000"/>
              </a:lnSpc>
              <a:spcBef>
                <a:spcPts val="800"/>
              </a:spcBef>
              <a:spcAft>
                <a:spcPts val="0"/>
              </a:spcAft>
              <a:buSzPts val="700"/>
              <a:buNone/>
              <a:defRPr>
                <a:solidFill>
                  <a:srgbClr val="888888"/>
                </a:solidFill>
              </a:defRPr>
            </a:lvl9pPr>
          </a:lstStyle>
          <a:p/>
        </p:txBody>
      </p:sp>
      <p:sp>
        <p:nvSpPr>
          <p:cNvPr id="36" name="Google Shape;36;p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7" name="Google Shape;37;p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8" name="Google Shape;38;p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11"/>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accent1"/>
              </a:buClr>
              <a:buSzPts val="1800"/>
              <a:buFont typeface="Trebuchet MS"/>
              <a:buNone/>
              <a:defRPr b="0" sz="18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11"/>
          <p:cNvSpPr/>
          <p:nvPr>
            <p:ph idx="2" type="pic"/>
          </p:nvPr>
        </p:nvSpPr>
        <p:spPr>
          <a:xfrm>
            <a:off x="508000" y="457200"/>
            <a:ext cx="6447600" cy="2884200"/>
          </a:xfrm>
          <a:prstGeom prst="rect">
            <a:avLst/>
          </a:prstGeom>
          <a:noFill/>
          <a:ln>
            <a:noFill/>
          </a:ln>
        </p:spPr>
      </p:sp>
      <p:sp>
        <p:nvSpPr>
          <p:cNvPr id="105" name="Google Shape;105;p11"/>
          <p:cNvSpPr txBox="1"/>
          <p:nvPr>
            <p:ph idx="1" type="body"/>
          </p:nvPr>
        </p:nvSpPr>
        <p:spPr>
          <a:xfrm>
            <a:off x="508000" y="4025504"/>
            <a:ext cx="6447600" cy="505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700"/>
              <a:buNone/>
              <a:defRPr sz="900"/>
            </a:lvl1pPr>
            <a:lvl2pPr indent="-228600" lvl="1" marL="914400" rtl="0" algn="l">
              <a:lnSpc>
                <a:spcPct val="100000"/>
              </a:lnSpc>
              <a:spcBef>
                <a:spcPts val="800"/>
              </a:spcBef>
              <a:spcAft>
                <a:spcPts val="0"/>
              </a:spcAft>
              <a:buSzPts val="700"/>
              <a:buNone/>
              <a:defRPr sz="900"/>
            </a:lvl2pPr>
            <a:lvl3pPr indent="-228600" lvl="2" marL="1371600" rtl="0" algn="l">
              <a:lnSpc>
                <a:spcPct val="100000"/>
              </a:lnSpc>
              <a:spcBef>
                <a:spcPts val="800"/>
              </a:spcBef>
              <a:spcAft>
                <a:spcPts val="0"/>
              </a:spcAft>
              <a:buSzPts val="600"/>
              <a:buNone/>
              <a:defRPr sz="800"/>
            </a:lvl3pPr>
            <a:lvl4pPr indent="-228600" lvl="3" marL="1828800" rtl="0" algn="l">
              <a:lnSpc>
                <a:spcPct val="100000"/>
              </a:lnSpc>
              <a:spcBef>
                <a:spcPts val="800"/>
              </a:spcBef>
              <a:spcAft>
                <a:spcPts val="0"/>
              </a:spcAft>
              <a:buSzPts val="500"/>
              <a:buNone/>
              <a:defRPr sz="700"/>
            </a:lvl4pPr>
            <a:lvl5pPr indent="-228600" lvl="4" marL="2286000" rtl="0" algn="l">
              <a:lnSpc>
                <a:spcPct val="100000"/>
              </a:lnSpc>
              <a:spcBef>
                <a:spcPts val="800"/>
              </a:spcBef>
              <a:spcAft>
                <a:spcPts val="0"/>
              </a:spcAft>
              <a:buSzPts val="500"/>
              <a:buNone/>
              <a:defRPr sz="700"/>
            </a:lvl5pPr>
            <a:lvl6pPr indent="-228600" lvl="5" marL="2743200" rtl="0" algn="l">
              <a:lnSpc>
                <a:spcPct val="100000"/>
              </a:lnSpc>
              <a:spcBef>
                <a:spcPts val="800"/>
              </a:spcBef>
              <a:spcAft>
                <a:spcPts val="0"/>
              </a:spcAft>
              <a:buSzPts val="500"/>
              <a:buNone/>
              <a:defRPr sz="700"/>
            </a:lvl6pPr>
            <a:lvl7pPr indent="-228600" lvl="6" marL="3200400" rtl="0" algn="l">
              <a:lnSpc>
                <a:spcPct val="100000"/>
              </a:lnSpc>
              <a:spcBef>
                <a:spcPts val="800"/>
              </a:spcBef>
              <a:spcAft>
                <a:spcPts val="0"/>
              </a:spcAft>
              <a:buSzPts val="500"/>
              <a:buNone/>
              <a:defRPr sz="700"/>
            </a:lvl7pPr>
            <a:lvl8pPr indent="-228600" lvl="7" marL="3657600" rtl="0" algn="l">
              <a:lnSpc>
                <a:spcPct val="100000"/>
              </a:lnSpc>
              <a:spcBef>
                <a:spcPts val="800"/>
              </a:spcBef>
              <a:spcAft>
                <a:spcPts val="0"/>
              </a:spcAft>
              <a:buSzPts val="500"/>
              <a:buNone/>
              <a:defRPr sz="700"/>
            </a:lvl8pPr>
            <a:lvl9pPr indent="-228600" lvl="8" marL="4114800" rtl="0" algn="l">
              <a:lnSpc>
                <a:spcPct val="100000"/>
              </a:lnSpc>
              <a:spcBef>
                <a:spcPts val="800"/>
              </a:spcBef>
              <a:spcAft>
                <a:spcPts val="0"/>
              </a:spcAft>
              <a:buSzPts val="500"/>
              <a:buNone/>
              <a:defRPr sz="700"/>
            </a:lvl9pPr>
          </a:lstStyle>
          <a:p/>
        </p:txBody>
      </p:sp>
      <p:sp>
        <p:nvSpPr>
          <p:cNvPr id="106" name="Google Shape;106;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1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11"/>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9" name="Shape 109"/>
        <p:cNvGrpSpPr/>
        <p:nvPr/>
      </p:nvGrpSpPr>
      <p:grpSpPr>
        <a:xfrm>
          <a:off x="0" y="0"/>
          <a:ext cx="0" cy="0"/>
          <a:chOff x="0" y="0"/>
          <a:chExt cx="0" cy="0"/>
        </a:xfrm>
      </p:grpSpPr>
      <p:sp>
        <p:nvSpPr>
          <p:cNvPr id="110" name="Google Shape;110;p12"/>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12"/>
          <p:cNvSpPr txBox="1"/>
          <p:nvPr>
            <p:ph idx="1" type="body"/>
          </p:nvPr>
        </p:nvSpPr>
        <p:spPr>
          <a:xfrm>
            <a:off x="508001" y="3352800"/>
            <a:ext cx="6447600" cy="11784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3F3F3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112" name="Google Shape;112;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3" name="Google Shape;113;p1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12"/>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3"/>
          <p:cNvSpPr txBox="1"/>
          <p:nvPr>
            <p:ph type="title"/>
          </p:nvPr>
        </p:nvSpPr>
        <p:spPr>
          <a:xfrm>
            <a:off x="698501" y="457200"/>
            <a:ext cx="6070500" cy="22668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13"/>
          <p:cNvSpPr txBox="1"/>
          <p:nvPr>
            <p:ph idx="1" type="body"/>
          </p:nvPr>
        </p:nvSpPr>
        <p:spPr>
          <a:xfrm>
            <a:off x="1024604" y="2724150"/>
            <a:ext cx="5418600" cy="2859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800"/>
              </a:spcBef>
              <a:spcAft>
                <a:spcPts val="0"/>
              </a:spcAft>
              <a:buSzPts val="1000"/>
              <a:buFont typeface="Trebuchet MS"/>
              <a:buNone/>
              <a:defRPr sz="1200">
                <a:solidFill>
                  <a:srgbClr val="7F7F7F"/>
                </a:solidFill>
              </a:defRPr>
            </a:lvl1pPr>
            <a:lvl2pPr indent="-228600" lvl="1" marL="914400" rtl="0" algn="l">
              <a:lnSpc>
                <a:spcPct val="100000"/>
              </a:lnSpc>
              <a:spcBef>
                <a:spcPts val="800"/>
              </a:spcBef>
              <a:spcAft>
                <a:spcPts val="0"/>
              </a:spcAft>
              <a:buSzPts val="1000"/>
              <a:buFont typeface="Trebuchet MS"/>
              <a:buNone/>
              <a:defRPr/>
            </a:lvl2pPr>
            <a:lvl3pPr indent="-228600" lvl="2" marL="1371600" rtl="0" algn="l">
              <a:lnSpc>
                <a:spcPct val="100000"/>
              </a:lnSpc>
              <a:spcBef>
                <a:spcPts val="800"/>
              </a:spcBef>
              <a:spcAft>
                <a:spcPts val="0"/>
              </a:spcAft>
              <a:buSzPts val="800"/>
              <a:buFont typeface="Trebuchet MS"/>
              <a:buNone/>
              <a:defRPr/>
            </a:lvl3pPr>
            <a:lvl4pPr indent="-228600" lvl="3" marL="1828800" rtl="0" algn="l">
              <a:lnSpc>
                <a:spcPct val="100000"/>
              </a:lnSpc>
              <a:spcBef>
                <a:spcPts val="800"/>
              </a:spcBef>
              <a:spcAft>
                <a:spcPts val="0"/>
              </a:spcAft>
              <a:buSzPts val="700"/>
              <a:buFont typeface="Trebuchet MS"/>
              <a:buNone/>
              <a:defRPr/>
            </a:lvl4pPr>
            <a:lvl5pPr indent="-228600" lvl="4" marL="2286000" rtl="0" algn="l">
              <a:lnSpc>
                <a:spcPct val="100000"/>
              </a:lnSpc>
              <a:spcBef>
                <a:spcPts val="800"/>
              </a:spcBef>
              <a:spcAft>
                <a:spcPts val="0"/>
              </a:spcAft>
              <a:buSzPts val="700"/>
              <a:buFont typeface="Trebuchet MS"/>
              <a:buNone/>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118" name="Google Shape;118;p13"/>
          <p:cNvSpPr txBox="1"/>
          <p:nvPr>
            <p:ph idx="2" type="body"/>
          </p:nvPr>
        </p:nvSpPr>
        <p:spPr>
          <a:xfrm>
            <a:off x="508001" y="3352800"/>
            <a:ext cx="6447600" cy="11784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3F3F3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119" name="Google Shape;119;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0" name="Google Shape;120;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13"/>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23" name="Google Shape;123;p13"/>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4" name="Shape 124"/>
        <p:cNvGrpSpPr/>
        <p:nvPr/>
      </p:nvGrpSpPr>
      <p:grpSpPr>
        <a:xfrm>
          <a:off x="0" y="0"/>
          <a:ext cx="0" cy="0"/>
          <a:chOff x="0" y="0"/>
          <a:chExt cx="0" cy="0"/>
        </a:xfrm>
      </p:grpSpPr>
      <p:sp>
        <p:nvSpPr>
          <p:cNvPr id="125" name="Google Shape;125;p14"/>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6" name="Google Shape;126;p14"/>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3F3F3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127" name="Google Shape;127;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8" name="Google Shape;128;p1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9" name="Google Shape;129;p1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0" name="Shape 130"/>
        <p:cNvGrpSpPr/>
        <p:nvPr/>
      </p:nvGrpSpPr>
      <p:grpSpPr>
        <a:xfrm>
          <a:off x="0" y="0"/>
          <a:ext cx="0" cy="0"/>
          <a:chOff x="0" y="0"/>
          <a:chExt cx="0" cy="0"/>
        </a:xfrm>
      </p:grpSpPr>
      <p:sp>
        <p:nvSpPr>
          <p:cNvPr id="131" name="Google Shape;131;p15"/>
          <p:cNvSpPr txBox="1"/>
          <p:nvPr>
            <p:ph type="title"/>
          </p:nvPr>
        </p:nvSpPr>
        <p:spPr>
          <a:xfrm>
            <a:off x="698501" y="457200"/>
            <a:ext cx="6070500" cy="22668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2" name="Google Shape;132;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800"/>
              </a:spcBef>
              <a:spcAft>
                <a:spcPts val="0"/>
              </a:spcAft>
              <a:buSzPts val="1400"/>
              <a:buFont typeface="Trebuchet MS"/>
              <a:buNone/>
              <a:defRPr sz="1800">
                <a:solidFill>
                  <a:srgbClr val="3F3F3F"/>
                </a:solidFill>
              </a:defRPr>
            </a:lvl1pPr>
            <a:lvl2pPr indent="-228600" lvl="1" marL="914400" rtl="0" algn="l">
              <a:lnSpc>
                <a:spcPct val="100000"/>
              </a:lnSpc>
              <a:spcBef>
                <a:spcPts val="800"/>
              </a:spcBef>
              <a:spcAft>
                <a:spcPts val="0"/>
              </a:spcAft>
              <a:buSzPts val="1000"/>
              <a:buFont typeface="Trebuchet MS"/>
              <a:buNone/>
              <a:defRPr/>
            </a:lvl2pPr>
            <a:lvl3pPr indent="-228600" lvl="2" marL="1371600" rtl="0" algn="l">
              <a:lnSpc>
                <a:spcPct val="100000"/>
              </a:lnSpc>
              <a:spcBef>
                <a:spcPts val="800"/>
              </a:spcBef>
              <a:spcAft>
                <a:spcPts val="0"/>
              </a:spcAft>
              <a:buSzPts val="800"/>
              <a:buFont typeface="Trebuchet MS"/>
              <a:buNone/>
              <a:defRPr/>
            </a:lvl3pPr>
            <a:lvl4pPr indent="-228600" lvl="3" marL="1828800" rtl="0" algn="l">
              <a:lnSpc>
                <a:spcPct val="100000"/>
              </a:lnSpc>
              <a:spcBef>
                <a:spcPts val="800"/>
              </a:spcBef>
              <a:spcAft>
                <a:spcPts val="0"/>
              </a:spcAft>
              <a:buSzPts val="700"/>
              <a:buFont typeface="Trebuchet MS"/>
              <a:buNone/>
              <a:defRPr/>
            </a:lvl4pPr>
            <a:lvl5pPr indent="-228600" lvl="4" marL="2286000" rtl="0" algn="l">
              <a:lnSpc>
                <a:spcPct val="100000"/>
              </a:lnSpc>
              <a:spcBef>
                <a:spcPts val="800"/>
              </a:spcBef>
              <a:spcAft>
                <a:spcPts val="0"/>
              </a:spcAft>
              <a:buSzPts val="700"/>
              <a:buFont typeface="Trebuchet MS"/>
              <a:buNone/>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133" name="Google Shape;133;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7F7F7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134" name="Google Shape;134;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5" name="Google Shape;135;p1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6" name="Google Shape;136;p15"/>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5"/>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38" name="Google Shape;138;p15"/>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9" name="Shape 139"/>
        <p:cNvGrpSpPr/>
        <p:nvPr/>
      </p:nvGrpSpPr>
      <p:grpSpPr>
        <a:xfrm>
          <a:off x="0" y="0"/>
          <a:ext cx="0" cy="0"/>
          <a:chOff x="0" y="0"/>
          <a:chExt cx="0" cy="0"/>
        </a:xfrm>
      </p:grpSpPr>
      <p:sp>
        <p:nvSpPr>
          <p:cNvPr id="140" name="Google Shape;140;p16"/>
          <p:cNvSpPr txBox="1"/>
          <p:nvPr>
            <p:ph type="title"/>
          </p:nvPr>
        </p:nvSpPr>
        <p:spPr>
          <a:xfrm>
            <a:off x="514349" y="457200"/>
            <a:ext cx="6441000" cy="22668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1" name="Google Shape;141;p16"/>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800"/>
              </a:spcBef>
              <a:spcAft>
                <a:spcPts val="0"/>
              </a:spcAft>
              <a:buSzPts val="1400"/>
              <a:buFont typeface="Trebuchet MS"/>
              <a:buNone/>
              <a:defRPr sz="1800">
                <a:solidFill>
                  <a:schemeClr val="accent1"/>
                </a:solidFill>
              </a:defRPr>
            </a:lvl1pPr>
            <a:lvl2pPr indent="-228600" lvl="1" marL="914400" rtl="0" algn="l">
              <a:lnSpc>
                <a:spcPct val="100000"/>
              </a:lnSpc>
              <a:spcBef>
                <a:spcPts val="800"/>
              </a:spcBef>
              <a:spcAft>
                <a:spcPts val="0"/>
              </a:spcAft>
              <a:buSzPts val="1000"/>
              <a:buFont typeface="Trebuchet MS"/>
              <a:buNone/>
              <a:defRPr/>
            </a:lvl2pPr>
            <a:lvl3pPr indent="-228600" lvl="2" marL="1371600" rtl="0" algn="l">
              <a:lnSpc>
                <a:spcPct val="100000"/>
              </a:lnSpc>
              <a:spcBef>
                <a:spcPts val="800"/>
              </a:spcBef>
              <a:spcAft>
                <a:spcPts val="0"/>
              </a:spcAft>
              <a:buSzPts val="800"/>
              <a:buFont typeface="Trebuchet MS"/>
              <a:buNone/>
              <a:defRPr/>
            </a:lvl3pPr>
            <a:lvl4pPr indent="-228600" lvl="3" marL="1828800" rtl="0" algn="l">
              <a:lnSpc>
                <a:spcPct val="100000"/>
              </a:lnSpc>
              <a:spcBef>
                <a:spcPts val="800"/>
              </a:spcBef>
              <a:spcAft>
                <a:spcPts val="0"/>
              </a:spcAft>
              <a:buSzPts val="700"/>
              <a:buFont typeface="Trebuchet MS"/>
              <a:buNone/>
              <a:defRPr/>
            </a:lvl4pPr>
            <a:lvl5pPr indent="-228600" lvl="4" marL="2286000" rtl="0" algn="l">
              <a:lnSpc>
                <a:spcPct val="100000"/>
              </a:lnSpc>
              <a:spcBef>
                <a:spcPts val="800"/>
              </a:spcBef>
              <a:spcAft>
                <a:spcPts val="0"/>
              </a:spcAft>
              <a:buSzPts val="700"/>
              <a:buFont typeface="Trebuchet MS"/>
              <a:buNone/>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142" name="Google Shape;142;p16"/>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7F7F7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143" name="Google Shape;143;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4" name="Google Shape;144;p1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5" name="Google Shape;145;p16"/>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8" name="Google Shape;148;p17"/>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149" name="Google Shape;149;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0" name="Google Shape;150;p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1" name="Google Shape;151;p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18"/>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4" name="Google Shape;154;p18"/>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155" name="Google Shape;155;p1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6" name="Google Shape;156;p1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7" name="Google Shape;157;p18"/>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158" name="Shape 158"/>
        <p:cNvGrpSpPr/>
        <p:nvPr/>
      </p:nvGrpSpPr>
      <p:grpSpPr>
        <a:xfrm>
          <a:off x="0" y="0"/>
          <a:ext cx="0" cy="0"/>
          <a:chOff x="0" y="0"/>
          <a:chExt cx="0" cy="0"/>
        </a:xfrm>
      </p:grpSpPr>
      <p:sp>
        <p:nvSpPr>
          <p:cNvPr id="159" name="Google Shape;159;p19"/>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60" name="Google Shape;160;p19"/>
          <p:cNvSpPr txBox="1"/>
          <p:nvPr>
            <p:ph idx="1" type="body"/>
          </p:nvPr>
        </p:nvSpPr>
        <p:spPr>
          <a:xfrm>
            <a:off x="729450" y="2078875"/>
            <a:ext cx="7688700" cy="2261100"/>
          </a:xfrm>
          <a:prstGeom prst="rect">
            <a:avLst/>
          </a:prstGeom>
        </p:spPr>
        <p:txBody>
          <a:bodyPr anchorCtr="0" anchor="t" bIns="34275" lIns="68575" spcFirstLastPara="1" rIns="68575" wrap="square" tIns="34275">
            <a:normAutofit/>
          </a:bodyPr>
          <a:lstStyle>
            <a:lvl1pPr indent="-298450" lvl="0" marL="457200" rtl="0">
              <a:spcBef>
                <a:spcPts val="800"/>
              </a:spcBef>
              <a:spcAft>
                <a:spcPts val="0"/>
              </a:spcAft>
              <a:buSzPts val="1100"/>
              <a:buChar char="►"/>
              <a:defRPr/>
            </a:lvl1pPr>
            <a:lvl2pPr indent="-292100" lvl="1" marL="914400" rtl="0">
              <a:spcBef>
                <a:spcPts val="800"/>
              </a:spcBef>
              <a:spcAft>
                <a:spcPts val="0"/>
              </a:spcAft>
              <a:buSzPts val="1000"/>
              <a:buChar char="►"/>
              <a:defRPr/>
            </a:lvl2pPr>
            <a:lvl3pPr indent="-279400" lvl="2" marL="1371600" rtl="0">
              <a:spcBef>
                <a:spcPts val="800"/>
              </a:spcBef>
              <a:spcAft>
                <a:spcPts val="0"/>
              </a:spcAft>
              <a:buSzPts val="800"/>
              <a:buChar char="►"/>
              <a:defRPr/>
            </a:lvl3pPr>
            <a:lvl4pPr indent="-273050" lvl="3" marL="1828800" rtl="0">
              <a:spcBef>
                <a:spcPts val="800"/>
              </a:spcBef>
              <a:spcAft>
                <a:spcPts val="0"/>
              </a:spcAft>
              <a:buSzPts val="700"/>
              <a:buChar char="►"/>
              <a:defRPr/>
            </a:lvl4pPr>
            <a:lvl5pPr indent="-273050" lvl="4" marL="2286000" rtl="0">
              <a:spcBef>
                <a:spcPts val="800"/>
              </a:spcBef>
              <a:spcAft>
                <a:spcPts val="0"/>
              </a:spcAft>
              <a:buSzPts val="700"/>
              <a:buChar char="►"/>
              <a:defRPr/>
            </a:lvl5pPr>
            <a:lvl6pPr indent="-273050" lvl="5" marL="2743200" rtl="0">
              <a:spcBef>
                <a:spcPts val="800"/>
              </a:spcBef>
              <a:spcAft>
                <a:spcPts val="0"/>
              </a:spcAft>
              <a:buSzPts val="700"/>
              <a:buChar char="►"/>
              <a:defRPr/>
            </a:lvl6pPr>
            <a:lvl7pPr indent="-273050" lvl="6" marL="3200400" rtl="0">
              <a:spcBef>
                <a:spcPts val="800"/>
              </a:spcBef>
              <a:spcAft>
                <a:spcPts val="0"/>
              </a:spcAft>
              <a:buSzPts val="700"/>
              <a:buChar char="►"/>
              <a:defRPr/>
            </a:lvl7pPr>
            <a:lvl8pPr indent="-273050" lvl="7" marL="3657600" rtl="0">
              <a:spcBef>
                <a:spcPts val="800"/>
              </a:spcBef>
              <a:spcAft>
                <a:spcPts val="0"/>
              </a:spcAft>
              <a:buSzPts val="700"/>
              <a:buChar char="►"/>
              <a:defRPr/>
            </a:lvl8pPr>
            <a:lvl9pPr indent="-273050" lvl="8" marL="4114800" rtl="0">
              <a:spcBef>
                <a:spcPts val="800"/>
              </a:spcBef>
              <a:spcAft>
                <a:spcPts val="0"/>
              </a:spcAft>
              <a:buSzPts val="700"/>
              <a:buChar char="►"/>
              <a:defRPr/>
            </a:lvl9pPr>
          </a:lstStyle>
          <a:p/>
        </p:txBody>
      </p:sp>
      <p:sp>
        <p:nvSpPr>
          <p:cNvPr id="161" name="Google Shape;161;p19"/>
          <p:cNvSpPr txBox="1"/>
          <p:nvPr>
            <p:ph idx="12" type="sldNum"/>
          </p:nvPr>
        </p:nvSpPr>
        <p:spPr>
          <a:xfrm>
            <a:off x="8536302" y="4749851"/>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1">
  <p:cSld name="TITLE_AND_BODY_2">
    <p:spTree>
      <p:nvGrpSpPr>
        <p:cNvPr id="39" name="Shape 39"/>
        <p:cNvGrpSpPr/>
        <p:nvPr/>
      </p:nvGrpSpPr>
      <p:grpSpPr>
        <a:xfrm>
          <a:off x="0" y="0"/>
          <a:ext cx="0" cy="0"/>
          <a:chOff x="0" y="0"/>
          <a:chExt cx="0" cy="0"/>
        </a:xfrm>
      </p:grpSpPr>
      <p:sp>
        <p:nvSpPr>
          <p:cNvPr id="40" name="Google Shape;40;p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60"/>
            </a:srgbClr>
          </a:solidFill>
          <a:ln>
            <a:noFill/>
          </a:ln>
        </p:spPr>
      </p:sp>
      <p:sp>
        <p:nvSpPr>
          <p:cNvPr id="41" name="Google Shape;41;p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2" name="Google Shape;42;p3"/>
          <p:cNvSpPr txBox="1"/>
          <p:nvPr>
            <p:ph type="title"/>
          </p:nvPr>
        </p:nvSpPr>
        <p:spPr>
          <a:xfrm>
            <a:off x="838350" y="893500"/>
            <a:ext cx="5324100" cy="4857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3" name="Google Shape;43;p3"/>
          <p:cNvSpPr txBox="1"/>
          <p:nvPr>
            <p:ph idx="1" type="body"/>
          </p:nvPr>
        </p:nvSpPr>
        <p:spPr>
          <a:xfrm>
            <a:off x="838250" y="1504950"/>
            <a:ext cx="5324100" cy="22557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2100" lvl="1" marL="914400" rtl="0" algn="l">
              <a:lnSpc>
                <a:spcPct val="100000"/>
              </a:lnSpc>
              <a:spcBef>
                <a:spcPts val="800"/>
              </a:spcBef>
              <a:spcAft>
                <a:spcPts val="0"/>
              </a:spcAft>
              <a:buSzPts val="1000"/>
              <a:buChar char="►"/>
              <a:defRPr/>
            </a:lvl2pPr>
            <a:lvl3pPr indent="-279400" lvl="2" marL="1371600" rtl="0" algn="l">
              <a:lnSpc>
                <a:spcPct val="100000"/>
              </a:lnSpc>
              <a:spcBef>
                <a:spcPts val="800"/>
              </a:spcBef>
              <a:spcAft>
                <a:spcPts val="0"/>
              </a:spcAft>
              <a:buSzPts val="800"/>
              <a:buChar char="►"/>
              <a:defRPr/>
            </a:lvl3pPr>
            <a:lvl4pPr indent="-273050" lvl="3" marL="1828800" rtl="0" algn="l">
              <a:lnSpc>
                <a:spcPct val="100000"/>
              </a:lnSpc>
              <a:spcBef>
                <a:spcPts val="800"/>
              </a:spcBef>
              <a:spcAft>
                <a:spcPts val="0"/>
              </a:spcAft>
              <a:buSzPts val="700"/>
              <a:buChar char="►"/>
              <a:defRPr/>
            </a:lvl4pPr>
            <a:lvl5pPr indent="-273050" lvl="4" marL="2286000" rtl="0" algn="l">
              <a:lnSpc>
                <a:spcPct val="100000"/>
              </a:lnSpc>
              <a:spcBef>
                <a:spcPts val="800"/>
              </a:spcBef>
              <a:spcAft>
                <a:spcPts val="0"/>
              </a:spcAft>
              <a:buSzPts val="700"/>
              <a:buChar char="►"/>
              <a:defRPr/>
            </a:lvl5pPr>
            <a:lvl6pPr indent="-273050" lvl="5" marL="2743200" rtl="0" algn="l">
              <a:lnSpc>
                <a:spcPct val="100000"/>
              </a:lnSpc>
              <a:spcBef>
                <a:spcPts val="800"/>
              </a:spcBef>
              <a:spcAft>
                <a:spcPts val="0"/>
              </a:spcAft>
              <a:buSzPts val="700"/>
              <a:buChar char="►"/>
              <a:defRPr/>
            </a:lvl6pPr>
            <a:lvl7pPr indent="-273050" lvl="6" marL="3200400" rtl="0" algn="l">
              <a:lnSpc>
                <a:spcPct val="100000"/>
              </a:lnSpc>
              <a:spcBef>
                <a:spcPts val="800"/>
              </a:spcBef>
              <a:spcAft>
                <a:spcPts val="0"/>
              </a:spcAft>
              <a:buSzPts val="700"/>
              <a:buChar char="►"/>
              <a:defRPr/>
            </a:lvl7pPr>
            <a:lvl8pPr indent="-273050" lvl="7" marL="3657600" rtl="0" algn="l">
              <a:lnSpc>
                <a:spcPct val="100000"/>
              </a:lnSpc>
              <a:spcBef>
                <a:spcPts val="800"/>
              </a:spcBef>
              <a:spcAft>
                <a:spcPts val="0"/>
              </a:spcAft>
              <a:buSzPts val="700"/>
              <a:buChar char="►"/>
              <a:defRPr/>
            </a:lvl8pPr>
            <a:lvl9pPr indent="-273050" lvl="8" marL="4114800" rtl="0" algn="l">
              <a:lnSpc>
                <a:spcPct val="100000"/>
              </a:lnSpc>
              <a:spcBef>
                <a:spcPts val="800"/>
              </a:spcBef>
              <a:spcAft>
                <a:spcPts val="0"/>
              </a:spcAft>
              <a:buSzPts val="700"/>
              <a:buChar char="►"/>
              <a:defRPr/>
            </a:lvl9pPr>
          </a:lstStyle>
          <a:p/>
        </p:txBody>
      </p:sp>
      <p:sp>
        <p:nvSpPr>
          <p:cNvPr id="44" name="Google Shape;44;p3"/>
          <p:cNvSpPr txBox="1"/>
          <p:nvPr>
            <p:ph idx="12" type="sldNum"/>
          </p:nvPr>
        </p:nvSpPr>
        <p:spPr>
          <a:xfrm>
            <a:off x="8543227" y="4749851"/>
            <a:ext cx="548700" cy="393600"/>
          </a:xfrm>
          <a:prstGeom prst="rect">
            <a:avLst/>
          </a:prstGeom>
          <a:noFill/>
          <a:ln>
            <a:noFill/>
          </a:ln>
        </p:spPr>
        <p:txBody>
          <a:bodyPr anchorCtr="0" anchor="t"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4"/>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2700"/>
              <a:buFont typeface="Trebuchet MS"/>
              <a:buNone/>
              <a:defRPr sz="27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7" name="Google Shape;47;p4"/>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48" name="Google Shape;48;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49" name="Google Shape;49;p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0" name="Google Shape;50;p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2700"/>
              <a:buFont typeface="Trebuchet MS"/>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3" name="Google Shape;53;p5"/>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800"/>
              </a:spcBef>
              <a:spcAft>
                <a:spcPts val="0"/>
              </a:spcAft>
              <a:buSzPts val="1400"/>
              <a:buNone/>
              <a:defRPr b="0" sz="1800"/>
            </a:lvl1pPr>
            <a:lvl2pPr indent="-228600" lvl="1" marL="914400" rtl="0" algn="l">
              <a:lnSpc>
                <a:spcPct val="100000"/>
              </a:lnSpc>
              <a:spcBef>
                <a:spcPts val="800"/>
              </a:spcBef>
              <a:spcAft>
                <a:spcPts val="0"/>
              </a:spcAft>
              <a:buSzPts val="1200"/>
              <a:buNone/>
              <a:defRPr b="1" sz="1500"/>
            </a:lvl2pPr>
            <a:lvl3pPr indent="-228600" lvl="2" marL="1371600" rtl="0" algn="l">
              <a:lnSpc>
                <a:spcPct val="100000"/>
              </a:lnSpc>
              <a:spcBef>
                <a:spcPts val="800"/>
              </a:spcBef>
              <a:spcAft>
                <a:spcPts val="0"/>
              </a:spcAft>
              <a:buSzPts val="1100"/>
              <a:buNone/>
              <a:defRPr b="1" sz="1400"/>
            </a:lvl3pPr>
            <a:lvl4pPr indent="-228600" lvl="3" marL="1828800" rtl="0" algn="l">
              <a:lnSpc>
                <a:spcPct val="100000"/>
              </a:lnSpc>
              <a:spcBef>
                <a:spcPts val="800"/>
              </a:spcBef>
              <a:spcAft>
                <a:spcPts val="0"/>
              </a:spcAft>
              <a:buSzPts val="1000"/>
              <a:buNone/>
              <a:defRPr b="1" sz="1200"/>
            </a:lvl4pPr>
            <a:lvl5pPr indent="-228600" lvl="4" marL="2286000" rtl="0" algn="l">
              <a:lnSpc>
                <a:spcPct val="100000"/>
              </a:lnSpc>
              <a:spcBef>
                <a:spcPts val="800"/>
              </a:spcBef>
              <a:spcAft>
                <a:spcPts val="0"/>
              </a:spcAft>
              <a:buSzPts val="1000"/>
              <a:buNone/>
              <a:defRPr b="1" sz="1200"/>
            </a:lvl5pPr>
            <a:lvl6pPr indent="-228600" lvl="5" marL="2743200" rtl="0" algn="l">
              <a:lnSpc>
                <a:spcPct val="100000"/>
              </a:lnSpc>
              <a:spcBef>
                <a:spcPts val="800"/>
              </a:spcBef>
              <a:spcAft>
                <a:spcPts val="0"/>
              </a:spcAft>
              <a:buSzPts val="1000"/>
              <a:buNone/>
              <a:defRPr b="1" sz="1200"/>
            </a:lvl6pPr>
            <a:lvl7pPr indent="-228600" lvl="6" marL="3200400" rtl="0" algn="l">
              <a:lnSpc>
                <a:spcPct val="100000"/>
              </a:lnSpc>
              <a:spcBef>
                <a:spcPts val="800"/>
              </a:spcBef>
              <a:spcAft>
                <a:spcPts val="0"/>
              </a:spcAft>
              <a:buSzPts val="1000"/>
              <a:buNone/>
              <a:defRPr b="1" sz="1200"/>
            </a:lvl7pPr>
            <a:lvl8pPr indent="-228600" lvl="7" marL="3657600" rtl="0" algn="l">
              <a:lnSpc>
                <a:spcPct val="100000"/>
              </a:lnSpc>
              <a:spcBef>
                <a:spcPts val="800"/>
              </a:spcBef>
              <a:spcAft>
                <a:spcPts val="0"/>
              </a:spcAft>
              <a:buSzPts val="1000"/>
              <a:buNone/>
              <a:defRPr b="1" sz="1200"/>
            </a:lvl8pPr>
            <a:lvl9pPr indent="-228600" lvl="8" marL="4114800" rtl="0" algn="l">
              <a:lnSpc>
                <a:spcPct val="100000"/>
              </a:lnSpc>
              <a:spcBef>
                <a:spcPts val="800"/>
              </a:spcBef>
              <a:spcAft>
                <a:spcPts val="0"/>
              </a:spcAft>
              <a:buSzPts val="1000"/>
              <a:buNone/>
              <a:defRPr b="1" sz="1200"/>
            </a:lvl9pPr>
          </a:lstStyle>
          <a:p/>
        </p:txBody>
      </p:sp>
      <p:sp>
        <p:nvSpPr>
          <p:cNvPr id="54" name="Google Shape;54;p5"/>
          <p:cNvSpPr txBox="1"/>
          <p:nvPr>
            <p:ph idx="2" type="body"/>
          </p:nvPr>
        </p:nvSpPr>
        <p:spPr>
          <a:xfrm>
            <a:off x="506809" y="2052934"/>
            <a:ext cx="3139200" cy="24783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55" name="Google Shape;55;p5"/>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800"/>
              </a:spcBef>
              <a:spcAft>
                <a:spcPts val="0"/>
              </a:spcAft>
              <a:buSzPts val="1400"/>
              <a:buNone/>
              <a:defRPr b="0" sz="1800"/>
            </a:lvl1pPr>
            <a:lvl2pPr indent="-228600" lvl="1" marL="914400" rtl="0" algn="l">
              <a:lnSpc>
                <a:spcPct val="100000"/>
              </a:lnSpc>
              <a:spcBef>
                <a:spcPts val="800"/>
              </a:spcBef>
              <a:spcAft>
                <a:spcPts val="0"/>
              </a:spcAft>
              <a:buSzPts val="1200"/>
              <a:buNone/>
              <a:defRPr b="1" sz="1500"/>
            </a:lvl2pPr>
            <a:lvl3pPr indent="-228600" lvl="2" marL="1371600" rtl="0" algn="l">
              <a:lnSpc>
                <a:spcPct val="100000"/>
              </a:lnSpc>
              <a:spcBef>
                <a:spcPts val="800"/>
              </a:spcBef>
              <a:spcAft>
                <a:spcPts val="0"/>
              </a:spcAft>
              <a:buSzPts val="1100"/>
              <a:buNone/>
              <a:defRPr b="1" sz="1400"/>
            </a:lvl3pPr>
            <a:lvl4pPr indent="-228600" lvl="3" marL="1828800" rtl="0" algn="l">
              <a:lnSpc>
                <a:spcPct val="100000"/>
              </a:lnSpc>
              <a:spcBef>
                <a:spcPts val="800"/>
              </a:spcBef>
              <a:spcAft>
                <a:spcPts val="0"/>
              </a:spcAft>
              <a:buSzPts val="1000"/>
              <a:buNone/>
              <a:defRPr b="1" sz="1200"/>
            </a:lvl4pPr>
            <a:lvl5pPr indent="-228600" lvl="4" marL="2286000" rtl="0" algn="l">
              <a:lnSpc>
                <a:spcPct val="100000"/>
              </a:lnSpc>
              <a:spcBef>
                <a:spcPts val="800"/>
              </a:spcBef>
              <a:spcAft>
                <a:spcPts val="0"/>
              </a:spcAft>
              <a:buSzPts val="1000"/>
              <a:buNone/>
              <a:defRPr b="1" sz="1200"/>
            </a:lvl5pPr>
            <a:lvl6pPr indent="-228600" lvl="5" marL="2743200" rtl="0" algn="l">
              <a:lnSpc>
                <a:spcPct val="100000"/>
              </a:lnSpc>
              <a:spcBef>
                <a:spcPts val="800"/>
              </a:spcBef>
              <a:spcAft>
                <a:spcPts val="0"/>
              </a:spcAft>
              <a:buSzPts val="1000"/>
              <a:buNone/>
              <a:defRPr b="1" sz="1200"/>
            </a:lvl6pPr>
            <a:lvl7pPr indent="-228600" lvl="6" marL="3200400" rtl="0" algn="l">
              <a:lnSpc>
                <a:spcPct val="100000"/>
              </a:lnSpc>
              <a:spcBef>
                <a:spcPts val="800"/>
              </a:spcBef>
              <a:spcAft>
                <a:spcPts val="0"/>
              </a:spcAft>
              <a:buSzPts val="1000"/>
              <a:buNone/>
              <a:defRPr b="1" sz="1200"/>
            </a:lvl7pPr>
            <a:lvl8pPr indent="-228600" lvl="7" marL="3657600" rtl="0" algn="l">
              <a:lnSpc>
                <a:spcPct val="100000"/>
              </a:lnSpc>
              <a:spcBef>
                <a:spcPts val="800"/>
              </a:spcBef>
              <a:spcAft>
                <a:spcPts val="0"/>
              </a:spcAft>
              <a:buSzPts val="1000"/>
              <a:buNone/>
              <a:defRPr b="1" sz="1200"/>
            </a:lvl8pPr>
            <a:lvl9pPr indent="-228600" lvl="8" marL="4114800" rtl="0" algn="l">
              <a:lnSpc>
                <a:spcPct val="100000"/>
              </a:lnSpc>
              <a:spcBef>
                <a:spcPts val="800"/>
              </a:spcBef>
              <a:spcAft>
                <a:spcPts val="0"/>
              </a:spcAft>
              <a:buSzPts val="1000"/>
              <a:buNone/>
              <a:defRPr b="1" sz="1200"/>
            </a:lvl9pPr>
          </a:lstStyle>
          <a:p/>
        </p:txBody>
      </p:sp>
      <p:sp>
        <p:nvSpPr>
          <p:cNvPr id="56" name="Google Shape;56;p5"/>
          <p:cNvSpPr txBox="1"/>
          <p:nvPr>
            <p:ph idx="4" type="body"/>
          </p:nvPr>
        </p:nvSpPr>
        <p:spPr>
          <a:xfrm>
            <a:off x="3816288" y="2052934"/>
            <a:ext cx="3139200" cy="24783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57" name="Google Shape;57;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5"/>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0" name="Shape 60"/>
        <p:cNvGrpSpPr/>
        <p:nvPr/>
      </p:nvGrpSpPr>
      <p:grpSpPr>
        <a:xfrm>
          <a:off x="0" y="0"/>
          <a:ext cx="0" cy="0"/>
          <a:chOff x="0" y="0"/>
          <a:chExt cx="0" cy="0"/>
        </a:xfrm>
      </p:grpSpPr>
      <p:grpSp>
        <p:nvGrpSpPr>
          <p:cNvPr id="61" name="Google Shape;61;p6"/>
          <p:cNvGrpSpPr/>
          <p:nvPr/>
        </p:nvGrpSpPr>
        <p:grpSpPr>
          <a:xfrm>
            <a:off x="-78" y="-6350"/>
            <a:ext cx="9144178" cy="5149935"/>
            <a:chOff x="-104" y="-8467"/>
            <a:chExt cx="12192237" cy="6866580"/>
          </a:xfrm>
        </p:grpSpPr>
        <p:cxnSp>
          <p:nvCxnSpPr>
            <p:cNvPr id="62" name="Google Shape;62;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3" name="Google Shape;63;p6"/>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64" name="Google Shape;64;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09"/>
              </a:schemeClr>
            </a:solidFill>
            <a:ln>
              <a:noFill/>
            </a:ln>
          </p:spPr>
        </p:sp>
        <p:sp>
          <p:nvSpPr>
            <p:cNvPr id="65" name="Google Shape;65;p6"/>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6" name="Google Shape;66;p6"/>
            <p:cNvSpPr/>
            <p:nvPr/>
          </p:nvSpPr>
          <p:spPr>
            <a:xfrm>
              <a:off x="8932333" y="3048000"/>
              <a:ext cx="3259800" cy="3810000"/>
            </a:xfrm>
            <a:prstGeom prst="triangle">
              <a:avLst>
                <a:gd fmla="val 100000" name="adj"/>
              </a:avLst>
            </a:prstGeom>
            <a:solidFill>
              <a:schemeClr val="accent2">
                <a:alpha val="713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0"/>
              </a:srgbClr>
            </a:solidFill>
            <a:ln>
              <a:noFill/>
            </a:ln>
          </p:spPr>
        </p:sp>
        <p:sp>
          <p:nvSpPr>
            <p:cNvPr id="68" name="Google Shape;68;p6"/>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0"/>
              </a:srgbClr>
            </a:solidFill>
            <a:ln>
              <a:noFill/>
            </a:ln>
          </p:spPr>
        </p:sp>
        <p:sp>
          <p:nvSpPr>
            <p:cNvPr id="69" name="Google Shape;69;p6"/>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70" name="Google Shape;70;p6"/>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6"/>
          <p:cNvSpPr txBox="1"/>
          <p:nvPr>
            <p:ph type="ctrTitle"/>
          </p:nvPr>
        </p:nvSpPr>
        <p:spPr>
          <a:xfrm>
            <a:off x="1130300" y="1803401"/>
            <a:ext cx="5825400" cy="12348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Clr>
                <a:schemeClr val="accent1"/>
              </a:buClr>
              <a:buSzPts val="4100"/>
              <a:buFont typeface="Trebuchet MS"/>
              <a:buNone/>
              <a:defRPr sz="4100">
                <a:solidFill>
                  <a:schemeClr val="accen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6"/>
          <p:cNvSpPr txBox="1"/>
          <p:nvPr>
            <p:ph idx="1" type="subTitle"/>
          </p:nvPr>
        </p:nvSpPr>
        <p:spPr>
          <a:xfrm>
            <a:off x="1130300" y="3038125"/>
            <a:ext cx="5825400" cy="822600"/>
          </a:xfrm>
          <a:prstGeom prst="rect">
            <a:avLst/>
          </a:prstGeom>
          <a:noFill/>
          <a:ln>
            <a:noFill/>
          </a:ln>
        </p:spPr>
        <p:txBody>
          <a:bodyPr anchorCtr="0" anchor="t" bIns="34275" lIns="68575" spcFirstLastPara="1" rIns="68575" wrap="square" tIns="34275">
            <a:normAutofit/>
          </a:bodyPr>
          <a:lstStyle>
            <a:lvl1pPr lvl="0" rtl="0" algn="r">
              <a:lnSpc>
                <a:spcPct val="100000"/>
              </a:lnSpc>
              <a:spcBef>
                <a:spcPts val="800"/>
              </a:spcBef>
              <a:spcAft>
                <a:spcPts val="0"/>
              </a:spcAft>
              <a:buSzPts val="1100"/>
              <a:buNone/>
              <a:defRPr>
                <a:solidFill>
                  <a:srgbClr val="7F7F7F"/>
                </a:solidFill>
              </a:defRPr>
            </a:lvl1pPr>
            <a:lvl2pPr lvl="1" rtl="0" algn="ctr">
              <a:lnSpc>
                <a:spcPct val="100000"/>
              </a:lnSpc>
              <a:spcBef>
                <a:spcPts val="800"/>
              </a:spcBef>
              <a:spcAft>
                <a:spcPts val="0"/>
              </a:spcAft>
              <a:buSzPts val="1000"/>
              <a:buNone/>
              <a:defRPr>
                <a:solidFill>
                  <a:srgbClr val="888888"/>
                </a:solidFill>
              </a:defRPr>
            </a:lvl2pPr>
            <a:lvl3pPr lvl="2" rtl="0" algn="ctr">
              <a:lnSpc>
                <a:spcPct val="100000"/>
              </a:lnSpc>
              <a:spcBef>
                <a:spcPts val="800"/>
              </a:spcBef>
              <a:spcAft>
                <a:spcPts val="0"/>
              </a:spcAft>
              <a:buSzPts val="800"/>
              <a:buNone/>
              <a:defRPr>
                <a:solidFill>
                  <a:srgbClr val="888888"/>
                </a:solidFill>
              </a:defRPr>
            </a:lvl3pPr>
            <a:lvl4pPr lvl="3" rtl="0" algn="ctr">
              <a:lnSpc>
                <a:spcPct val="100000"/>
              </a:lnSpc>
              <a:spcBef>
                <a:spcPts val="800"/>
              </a:spcBef>
              <a:spcAft>
                <a:spcPts val="0"/>
              </a:spcAft>
              <a:buSzPts val="700"/>
              <a:buNone/>
              <a:defRPr>
                <a:solidFill>
                  <a:srgbClr val="888888"/>
                </a:solidFill>
              </a:defRPr>
            </a:lvl4pPr>
            <a:lvl5pPr lvl="4" rtl="0" algn="ctr">
              <a:lnSpc>
                <a:spcPct val="100000"/>
              </a:lnSpc>
              <a:spcBef>
                <a:spcPts val="800"/>
              </a:spcBef>
              <a:spcAft>
                <a:spcPts val="0"/>
              </a:spcAft>
              <a:buSzPts val="700"/>
              <a:buNone/>
              <a:defRPr>
                <a:solidFill>
                  <a:srgbClr val="888888"/>
                </a:solidFill>
              </a:defRPr>
            </a:lvl5pPr>
            <a:lvl6pPr lvl="5" rtl="0" algn="ctr">
              <a:lnSpc>
                <a:spcPct val="100000"/>
              </a:lnSpc>
              <a:spcBef>
                <a:spcPts val="800"/>
              </a:spcBef>
              <a:spcAft>
                <a:spcPts val="0"/>
              </a:spcAft>
              <a:buSzPts val="700"/>
              <a:buNone/>
              <a:defRPr>
                <a:solidFill>
                  <a:srgbClr val="888888"/>
                </a:solidFill>
              </a:defRPr>
            </a:lvl6pPr>
            <a:lvl7pPr lvl="6" rtl="0" algn="ctr">
              <a:lnSpc>
                <a:spcPct val="100000"/>
              </a:lnSpc>
              <a:spcBef>
                <a:spcPts val="800"/>
              </a:spcBef>
              <a:spcAft>
                <a:spcPts val="0"/>
              </a:spcAft>
              <a:buSzPts val="700"/>
              <a:buNone/>
              <a:defRPr>
                <a:solidFill>
                  <a:srgbClr val="888888"/>
                </a:solidFill>
              </a:defRPr>
            </a:lvl7pPr>
            <a:lvl8pPr lvl="7" rtl="0" algn="ctr">
              <a:lnSpc>
                <a:spcPct val="100000"/>
              </a:lnSpc>
              <a:spcBef>
                <a:spcPts val="800"/>
              </a:spcBef>
              <a:spcAft>
                <a:spcPts val="0"/>
              </a:spcAft>
              <a:buSzPts val="700"/>
              <a:buNone/>
              <a:defRPr>
                <a:solidFill>
                  <a:srgbClr val="888888"/>
                </a:solidFill>
              </a:defRPr>
            </a:lvl8pPr>
            <a:lvl9pPr lvl="8" rtl="0" algn="ctr">
              <a:lnSpc>
                <a:spcPct val="100000"/>
              </a:lnSpc>
              <a:spcBef>
                <a:spcPts val="800"/>
              </a:spcBef>
              <a:spcAft>
                <a:spcPts val="0"/>
              </a:spcAft>
              <a:buSzPts val="700"/>
              <a:buNone/>
              <a:defRPr>
                <a:solidFill>
                  <a:srgbClr val="888888"/>
                </a:solidFill>
              </a:defRPr>
            </a:lvl9pPr>
          </a:lstStyle>
          <a:p/>
        </p:txBody>
      </p:sp>
      <p:sp>
        <p:nvSpPr>
          <p:cNvPr id="74" name="Google Shape;74;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6"/>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7"/>
          <p:cNvSpPr txBox="1"/>
          <p:nvPr>
            <p:ph type="title"/>
          </p:nvPr>
        </p:nvSpPr>
        <p:spPr>
          <a:xfrm>
            <a:off x="508001" y="2025650"/>
            <a:ext cx="6447600" cy="13701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accent1"/>
              </a:buClr>
              <a:buSzPts val="3000"/>
              <a:buFont typeface="Trebuchet MS"/>
              <a:buNone/>
              <a:defRPr b="0" sz="30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7"/>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1200"/>
              <a:buNone/>
              <a:defRPr sz="1500">
                <a:solidFill>
                  <a:srgbClr val="7F7F7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80" name="Google Shape;80;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8"/>
          <p:cNvSpPr txBox="1"/>
          <p:nvPr>
            <p:ph idx="1" type="body"/>
          </p:nvPr>
        </p:nvSpPr>
        <p:spPr>
          <a:xfrm>
            <a:off x="508001"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86" name="Google Shape;86;p8"/>
          <p:cNvSpPr txBox="1"/>
          <p:nvPr>
            <p:ph idx="2" type="body"/>
          </p:nvPr>
        </p:nvSpPr>
        <p:spPr>
          <a:xfrm>
            <a:off x="3817478"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87" name="Google Shape;87;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8"/>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9"/>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9"/>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9"/>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10"/>
          <p:cNvSpPr txBox="1"/>
          <p:nvPr>
            <p:ph type="title"/>
          </p:nvPr>
        </p:nvSpPr>
        <p:spPr>
          <a:xfrm>
            <a:off x="508001" y="1123953"/>
            <a:ext cx="2890800" cy="9591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accent1"/>
              </a:buClr>
              <a:buSzPts val="1500"/>
              <a:buFont typeface="Trebuchet MS"/>
              <a:buNone/>
              <a:defRPr sz="1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10"/>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98" name="Google Shape;98;p10"/>
          <p:cNvSpPr txBox="1"/>
          <p:nvPr>
            <p:ph idx="2" type="body"/>
          </p:nvPr>
        </p:nvSpPr>
        <p:spPr>
          <a:xfrm>
            <a:off x="508001"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800"/>
              <a:buNone/>
              <a:defRPr sz="1100"/>
            </a:lvl1pPr>
            <a:lvl2pPr indent="-228600" lvl="1" marL="914400" rtl="0" algn="l">
              <a:lnSpc>
                <a:spcPct val="100000"/>
              </a:lnSpc>
              <a:spcBef>
                <a:spcPts val="800"/>
              </a:spcBef>
              <a:spcAft>
                <a:spcPts val="0"/>
              </a:spcAft>
              <a:buSzPts val="800"/>
              <a:buNone/>
              <a:defRPr sz="1100"/>
            </a:lvl2pPr>
            <a:lvl3pPr indent="-228600" lvl="2" marL="1371600" rtl="0" algn="l">
              <a:lnSpc>
                <a:spcPct val="100000"/>
              </a:lnSpc>
              <a:spcBef>
                <a:spcPts val="800"/>
              </a:spcBef>
              <a:spcAft>
                <a:spcPts val="0"/>
              </a:spcAft>
              <a:buSzPts val="700"/>
              <a:buNone/>
              <a:defRPr sz="900"/>
            </a:lvl3pPr>
            <a:lvl4pPr indent="-228600" lvl="3" marL="1828800" rtl="0" algn="l">
              <a:lnSpc>
                <a:spcPct val="100000"/>
              </a:lnSpc>
              <a:spcBef>
                <a:spcPts val="800"/>
              </a:spcBef>
              <a:spcAft>
                <a:spcPts val="0"/>
              </a:spcAft>
              <a:buSzPts val="600"/>
              <a:buNone/>
              <a:defRPr sz="800"/>
            </a:lvl4pPr>
            <a:lvl5pPr indent="-228600" lvl="4" marL="2286000" rtl="0" algn="l">
              <a:lnSpc>
                <a:spcPct val="100000"/>
              </a:lnSpc>
              <a:spcBef>
                <a:spcPts val="800"/>
              </a:spcBef>
              <a:spcAft>
                <a:spcPts val="0"/>
              </a:spcAft>
              <a:buSzPts val="600"/>
              <a:buNone/>
              <a:defRPr sz="800"/>
            </a:lvl5pPr>
            <a:lvl6pPr indent="-228600" lvl="5" marL="2743200" rtl="0" algn="l">
              <a:lnSpc>
                <a:spcPct val="100000"/>
              </a:lnSpc>
              <a:spcBef>
                <a:spcPts val="800"/>
              </a:spcBef>
              <a:spcAft>
                <a:spcPts val="0"/>
              </a:spcAft>
              <a:buSzPts val="600"/>
              <a:buNone/>
              <a:defRPr sz="800"/>
            </a:lvl6pPr>
            <a:lvl7pPr indent="-228600" lvl="6" marL="3200400" rtl="0" algn="l">
              <a:lnSpc>
                <a:spcPct val="100000"/>
              </a:lnSpc>
              <a:spcBef>
                <a:spcPts val="800"/>
              </a:spcBef>
              <a:spcAft>
                <a:spcPts val="0"/>
              </a:spcAft>
              <a:buSzPts val="600"/>
              <a:buNone/>
              <a:defRPr sz="800"/>
            </a:lvl7pPr>
            <a:lvl8pPr indent="-228600" lvl="7" marL="3657600" rtl="0" algn="l">
              <a:lnSpc>
                <a:spcPct val="100000"/>
              </a:lnSpc>
              <a:spcBef>
                <a:spcPts val="800"/>
              </a:spcBef>
              <a:spcAft>
                <a:spcPts val="0"/>
              </a:spcAft>
              <a:buSzPts val="600"/>
              <a:buNone/>
              <a:defRPr sz="800"/>
            </a:lvl8pPr>
            <a:lvl9pPr indent="-228600" lvl="8" marL="4114800" rtl="0" algn="l">
              <a:lnSpc>
                <a:spcPct val="100000"/>
              </a:lnSpc>
              <a:spcBef>
                <a:spcPts val="800"/>
              </a:spcBef>
              <a:spcAft>
                <a:spcPts val="0"/>
              </a:spcAft>
              <a:buSzPts val="600"/>
              <a:buNone/>
              <a:defRPr sz="800"/>
            </a:lvl9pPr>
          </a:lstStyle>
          <a:p/>
        </p:txBody>
      </p:sp>
      <p:sp>
        <p:nvSpPr>
          <p:cNvPr id="99" name="Google Shape;99;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10"/>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10"/>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09"/>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chemeClr val="accent2">
                <a:alpha val="713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0"/>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0"/>
              </a:srgb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5" name="Google Shape;15;p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ctrTitle"/>
          </p:nvPr>
        </p:nvSpPr>
        <p:spPr>
          <a:xfrm>
            <a:off x="1130300" y="1210600"/>
            <a:ext cx="5825400" cy="1827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SzPts val="990"/>
              <a:buNone/>
            </a:pPr>
            <a:r>
              <a:rPr lang="en" sz="3980"/>
              <a:t>Time Series Prediction for Food Sustainability</a:t>
            </a:r>
            <a:endParaRPr sz="3980"/>
          </a:p>
          <a:p>
            <a:pPr indent="0" lvl="0" marL="0" rtl="0" algn="ctr">
              <a:spcBef>
                <a:spcPts val="0"/>
              </a:spcBef>
              <a:spcAft>
                <a:spcPts val="0"/>
              </a:spcAft>
              <a:buSzPts val="990"/>
              <a:buNone/>
            </a:pPr>
            <a:r>
              <a:t/>
            </a:r>
            <a:endParaRPr sz="3980"/>
          </a:p>
        </p:txBody>
      </p:sp>
      <p:sp>
        <p:nvSpPr>
          <p:cNvPr id="167" name="Google Shape;167;p20"/>
          <p:cNvSpPr txBox="1"/>
          <p:nvPr>
            <p:ph idx="1" type="subTitle"/>
          </p:nvPr>
        </p:nvSpPr>
        <p:spPr>
          <a:xfrm flipH="1">
            <a:off x="5442300" y="3172900"/>
            <a:ext cx="3701700" cy="1827600"/>
          </a:xfrm>
          <a:prstGeom prst="rect">
            <a:avLst/>
          </a:prstGeom>
        </p:spPr>
        <p:txBody>
          <a:bodyPr anchorCtr="0" anchor="t" bIns="34275" lIns="68575" spcFirstLastPara="1" rIns="68575" wrap="square" tIns="34275">
            <a:normAutofit/>
          </a:bodyPr>
          <a:lstStyle/>
          <a:p>
            <a:pPr indent="0" lvl="0" marL="0" rtl="0" algn="r">
              <a:spcBef>
                <a:spcPts val="800"/>
              </a:spcBef>
              <a:spcAft>
                <a:spcPts val="0"/>
              </a:spcAft>
              <a:buNone/>
            </a:pPr>
            <a:r>
              <a:rPr lang="en" sz="2100">
                <a:solidFill>
                  <a:srgbClr val="000000"/>
                </a:solidFill>
              </a:rPr>
              <a:t>Presented By:</a:t>
            </a:r>
            <a:endParaRPr sz="2100">
              <a:solidFill>
                <a:srgbClr val="000000"/>
              </a:solidFill>
            </a:endParaRPr>
          </a:p>
          <a:p>
            <a:pPr indent="0" lvl="0" marL="0" rtl="0" algn="r">
              <a:spcBef>
                <a:spcPts val="800"/>
              </a:spcBef>
              <a:spcAft>
                <a:spcPts val="0"/>
              </a:spcAft>
              <a:buNone/>
            </a:pPr>
            <a:r>
              <a:rPr lang="en" sz="2100">
                <a:solidFill>
                  <a:srgbClr val="000000"/>
                </a:solidFill>
              </a:rPr>
              <a:t>Amrit Mohapatra 222IT004</a:t>
            </a:r>
            <a:endParaRPr sz="2100">
              <a:solidFill>
                <a:srgbClr val="000000"/>
              </a:solidFill>
            </a:endParaRPr>
          </a:p>
          <a:p>
            <a:pPr indent="0" lvl="0" marL="0" rtl="0" algn="r">
              <a:spcBef>
                <a:spcPts val="800"/>
              </a:spcBef>
              <a:spcAft>
                <a:spcPts val="0"/>
              </a:spcAft>
              <a:buNone/>
            </a:pPr>
            <a:r>
              <a:rPr lang="en" sz="2100">
                <a:solidFill>
                  <a:srgbClr val="000000"/>
                </a:solidFill>
              </a:rPr>
              <a:t>Natasha Jain  222IT023</a:t>
            </a:r>
            <a:endParaRPr sz="2100">
              <a:solidFill>
                <a:srgbClr val="000000"/>
              </a:solidFill>
            </a:endParaRPr>
          </a:p>
          <a:p>
            <a:pPr indent="0" lvl="0" marL="0" rtl="0" algn="r">
              <a:spcBef>
                <a:spcPts val="800"/>
              </a:spcBef>
              <a:spcAft>
                <a:spcPts val="0"/>
              </a:spcAft>
              <a:buNone/>
            </a:pPr>
            <a:r>
              <a:t/>
            </a:r>
            <a:endParaRPr/>
          </a:p>
        </p:txBody>
      </p:sp>
      <p:sp>
        <p:nvSpPr>
          <p:cNvPr id="168" name="Google Shape;168;p20"/>
          <p:cNvSpPr txBox="1"/>
          <p:nvPr/>
        </p:nvSpPr>
        <p:spPr>
          <a:xfrm>
            <a:off x="914400" y="364350"/>
            <a:ext cx="8194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latin typeface="Open Sans"/>
                <a:ea typeface="Open Sans"/>
                <a:cs typeface="Open Sans"/>
                <a:sym typeface="Open Sans"/>
              </a:rPr>
              <a:t>IT 833 Advanced Time Series Analysis</a:t>
            </a:r>
            <a:endParaRPr sz="3100">
              <a:latin typeface="Open Sans"/>
              <a:ea typeface="Open Sans"/>
              <a:cs typeface="Open Sans"/>
              <a:sym typeface="Open Sans"/>
            </a:endParaRPr>
          </a:p>
        </p:txBody>
      </p:sp>
      <p:sp>
        <p:nvSpPr>
          <p:cNvPr id="169" name="Google Shape;169;p20"/>
          <p:cNvSpPr txBox="1"/>
          <p:nvPr/>
        </p:nvSpPr>
        <p:spPr>
          <a:xfrm>
            <a:off x="207825" y="3104275"/>
            <a:ext cx="3078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Lato"/>
                <a:ea typeface="Lato"/>
                <a:cs typeface="Lato"/>
                <a:sym typeface="Lato"/>
              </a:rPr>
              <a:t>Guided by:</a:t>
            </a:r>
            <a:endParaRPr sz="2300">
              <a:latin typeface="Lato"/>
              <a:ea typeface="Lato"/>
              <a:cs typeface="Lato"/>
              <a:sym typeface="Lato"/>
            </a:endParaRPr>
          </a:p>
          <a:p>
            <a:pPr indent="0" lvl="0" marL="0" rtl="0" algn="l">
              <a:spcBef>
                <a:spcPts val="0"/>
              </a:spcBef>
              <a:spcAft>
                <a:spcPts val="0"/>
              </a:spcAft>
              <a:buNone/>
            </a:pPr>
            <a:r>
              <a:rPr lang="en" sz="2300">
                <a:latin typeface="Lato"/>
                <a:ea typeface="Lato"/>
                <a:cs typeface="Lato"/>
                <a:sym typeface="Lato"/>
              </a:rPr>
              <a:t>Dr. Biju R Mohan</a:t>
            </a:r>
            <a:endParaRPr sz="23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3" name="Google Shape;223;p29"/>
          <p:cNvPicPr preferRelativeResize="0"/>
          <p:nvPr/>
        </p:nvPicPr>
        <p:blipFill rotWithShape="1">
          <a:blip r:embed="rId3">
            <a:alphaModFix/>
          </a:blip>
          <a:srcRect b="-3805" l="0" r="0" t="34863"/>
          <a:stretch/>
        </p:blipFill>
        <p:spPr>
          <a:xfrm>
            <a:off x="3378175" y="511550"/>
            <a:ext cx="5169100" cy="479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USER INPUT</a:t>
            </a:r>
            <a:endParaRPr/>
          </a:p>
        </p:txBody>
      </p:sp>
      <p:pic>
        <p:nvPicPr>
          <p:cNvPr id="229" name="Google Shape;229;p30"/>
          <p:cNvPicPr preferRelativeResize="0"/>
          <p:nvPr/>
        </p:nvPicPr>
        <p:blipFill>
          <a:blip r:embed="rId3">
            <a:alphaModFix/>
          </a:blip>
          <a:stretch>
            <a:fillRect/>
          </a:stretch>
        </p:blipFill>
        <p:spPr>
          <a:xfrm>
            <a:off x="4752975" y="1853850"/>
            <a:ext cx="3705225" cy="2743015"/>
          </a:xfrm>
          <a:prstGeom prst="rect">
            <a:avLst/>
          </a:prstGeom>
          <a:noFill/>
          <a:ln>
            <a:noFill/>
          </a:ln>
        </p:spPr>
      </p:pic>
      <p:sp>
        <p:nvSpPr>
          <p:cNvPr id="230" name="Google Shape;230;p30"/>
          <p:cNvSpPr txBox="1"/>
          <p:nvPr/>
        </p:nvSpPr>
        <p:spPr>
          <a:xfrm>
            <a:off x="909200" y="1961275"/>
            <a:ext cx="2662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User Input (For training and </a:t>
            </a:r>
            <a:r>
              <a:rPr lang="en">
                <a:latin typeface="Lato"/>
                <a:ea typeface="Lato"/>
                <a:cs typeface="Lato"/>
                <a:sym typeface="Lato"/>
              </a:rPr>
              <a:t>inference</a:t>
            </a:r>
            <a:r>
              <a:rPr lang="en">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Select the area for which you </a:t>
            </a:r>
            <a:r>
              <a:rPr lang="en">
                <a:latin typeface="Lato"/>
                <a:ea typeface="Lato"/>
                <a:cs typeface="Lato"/>
                <a:sym typeface="Lato"/>
              </a:rPr>
              <a:t>want</a:t>
            </a:r>
            <a:r>
              <a:rPr lang="en">
                <a:latin typeface="Lato"/>
                <a:ea typeface="Lato"/>
                <a:cs typeface="Lato"/>
                <a:sym typeface="Lato"/>
              </a:rPr>
              <a:t> to predict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For how many year ahead you want to forecast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Number of items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Granger Causality Test</a:t>
            </a:r>
            <a:endParaRPr/>
          </a:p>
        </p:txBody>
      </p:sp>
      <p:sp>
        <p:nvSpPr>
          <p:cNvPr id="236" name="Google Shape;236;p31"/>
          <p:cNvSpPr txBox="1"/>
          <p:nvPr/>
        </p:nvSpPr>
        <p:spPr>
          <a:xfrm>
            <a:off x="909200" y="1961275"/>
            <a:ext cx="26628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 A statistics test to check whether one variable influences the prediction of another variable.</a:t>
            </a:r>
            <a:endParaRPr>
              <a:solidFill>
                <a:schemeClr val="dk2"/>
              </a:solidFill>
              <a:latin typeface="Lato"/>
              <a:ea typeface="Lato"/>
              <a:cs typeface="Lato"/>
              <a:sym typeface="Lato"/>
            </a:endParaRPr>
          </a:p>
          <a:p>
            <a:pPr indent="0" lvl="0" marL="457200" rtl="0" algn="l">
              <a:lnSpc>
                <a:spcPct val="115000"/>
              </a:lnSpc>
              <a:spcBef>
                <a:spcPts val="1200"/>
              </a:spcBef>
              <a:spcAft>
                <a:spcPts val="1200"/>
              </a:spcAft>
              <a:buNone/>
            </a:pPr>
            <a:r>
              <a:t/>
            </a:r>
            <a:endParaRPr>
              <a:latin typeface="Lato"/>
              <a:ea typeface="Lato"/>
              <a:cs typeface="Lato"/>
              <a:sym typeface="Lato"/>
            </a:endParaRPr>
          </a:p>
        </p:txBody>
      </p:sp>
      <p:pic>
        <p:nvPicPr>
          <p:cNvPr id="237" name="Google Shape;237;p31"/>
          <p:cNvPicPr preferRelativeResize="0"/>
          <p:nvPr/>
        </p:nvPicPr>
        <p:blipFill>
          <a:blip r:embed="rId3">
            <a:alphaModFix/>
          </a:blip>
          <a:stretch>
            <a:fillRect/>
          </a:stretch>
        </p:blipFill>
        <p:spPr>
          <a:xfrm>
            <a:off x="4188925" y="1903025"/>
            <a:ext cx="4591714" cy="247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Augmented Dickey–Fuller (ADF) Test</a:t>
            </a:r>
            <a:endParaRPr/>
          </a:p>
        </p:txBody>
      </p:sp>
      <p:sp>
        <p:nvSpPr>
          <p:cNvPr id="243" name="Google Shape;243;p32"/>
          <p:cNvSpPr txBox="1"/>
          <p:nvPr/>
        </p:nvSpPr>
        <p:spPr>
          <a:xfrm>
            <a:off x="909200" y="1961275"/>
            <a:ext cx="2662800" cy="1297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a:solidFill>
                  <a:schemeClr val="dk1"/>
                </a:solidFill>
                <a:latin typeface="Lato"/>
                <a:ea typeface="Lato"/>
                <a:cs typeface="Lato"/>
                <a:sym typeface="Lato"/>
              </a:rPr>
              <a:t>Statistical test used to test whether a given time series is stationary or not.</a:t>
            </a:r>
            <a:endParaRPr sz="1200">
              <a:solidFill>
                <a:schemeClr val="dk1"/>
              </a:solidFill>
              <a:latin typeface="Lato"/>
              <a:ea typeface="Lato"/>
              <a:cs typeface="Lato"/>
              <a:sym typeface="Lato"/>
            </a:endParaRPr>
          </a:p>
          <a:p>
            <a:pPr indent="0" lvl="0" marL="457200" rtl="0" algn="l">
              <a:lnSpc>
                <a:spcPct val="115000"/>
              </a:lnSpc>
              <a:spcBef>
                <a:spcPts val="1200"/>
              </a:spcBef>
              <a:spcAft>
                <a:spcPts val="1200"/>
              </a:spcAft>
              <a:buNone/>
            </a:pPr>
            <a:r>
              <a:t/>
            </a:r>
            <a:endParaRPr>
              <a:latin typeface="Lato"/>
              <a:ea typeface="Lato"/>
              <a:cs typeface="Lato"/>
              <a:sym typeface="Lato"/>
            </a:endParaRPr>
          </a:p>
        </p:txBody>
      </p:sp>
      <p:pic>
        <p:nvPicPr>
          <p:cNvPr id="244" name="Google Shape;244;p32"/>
          <p:cNvPicPr preferRelativeResize="0"/>
          <p:nvPr/>
        </p:nvPicPr>
        <p:blipFill>
          <a:blip r:embed="rId3">
            <a:alphaModFix/>
          </a:blip>
          <a:stretch>
            <a:fillRect/>
          </a:stretch>
        </p:blipFill>
        <p:spPr>
          <a:xfrm>
            <a:off x="4233650" y="2100175"/>
            <a:ext cx="4524375" cy="191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DATA VISUALISATION</a:t>
            </a:r>
            <a:endParaRPr/>
          </a:p>
        </p:txBody>
      </p:sp>
      <p:pic>
        <p:nvPicPr>
          <p:cNvPr id="250" name="Google Shape;250;p33"/>
          <p:cNvPicPr preferRelativeResize="0"/>
          <p:nvPr/>
        </p:nvPicPr>
        <p:blipFill>
          <a:blip r:embed="rId3">
            <a:alphaModFix/>
          </a:blip>
          <a:stretch>
            <a:fillRect/>
          </a:stretch>
        </p:blipFill>
        <p:spPr>
          <a:xfrm>
            <a:off x="152400" y="2006250"/>
            <a:ext cx="4987626" cy="2371725"/>
          </a:xfrm>
          <a:prstGeom prst="rect">
            <a:avLst/>
          </a:prstGeom>
          <a:noFill/>
          <a:ln>
            <a:noFill/>
          </a:ln>
        </p:spPr>
      </p:pic>
      <p:sp>
        <p:nvSpPr>
          <p:cNvPr id="251" name="Google Shape;251;p33"/>
          <p:cNvSpPr txBox="1"/>
          <p:nvPr/>
        </p:nvSpPr>
        <p:spPr>
          <a:xfrm>
            <a:off x="1130000" y="4455100"/>
            <a:ext cx="614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a:latin typeface="Lato"/>
                <a:ea typeface="Lato"/>
                <a:cs typeface="Lato"/>
                <a:sym typeface="Lato"/>
              </a:rPr>
              <a:t>Fig.D</a:t>
            </a:r>
            <a:r>
              <a:rPr b="1" lang="en">
                <a:latin typeface="Lato"/>
                <a:ea typeface="Lato"/>
                <a:cs typeface="Lato"/>
                <a:sym typeface="Lato"/>
              </a:rPr>
              <a:t>ata visualisation for Climate Change: Emissions Totals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52" name="Google Shape;252;p33"/>
          <p:cNvPicPr preferRelativeResize="0"/>
          <p:nvPr/>
        </p:nvPicPr>
        <p:blipFill>
          <a:blip r:embed="rId4">
            <a:alphaModFix/>
          </a:blip>
          <a:stretch>
            <a:fillRect/>
          </a:stretch>
        </p:blipFill>
        <p:spPr>
          <a:xfrm>
            <a:off x="5140026" y="2006250"/>
            <a:ext cx="3836077" cy="2296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DATA</a:t>
            </a:r>
            <a:r>
              <a:rPr lang="en"/>
              <a:t> VISUALISATION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8" name="Google Shape;258;p34"/>
          <p:cNvPicPr preferRelativeResize="0"/>
          <p:nvPr/>
        </p:nvPicPr>
        <p:blipFill>
          <a:blip r:embed="rId3">
            <a:alphaModFix/>
          </a:blip>
          <a:stretch>
            <a:fillRect/>
          </a:stretch>
        </p:blipFill>
        <p:spPr>
          <a:xfrm>
            <a:off x="152400" y="1779450"/>
            <a:ext cx="8523999" cy="2818526"/>
          </a:xfrm>
          <a:prstGeom prst="rect">
            <a:avLst/>
          </a:prstGeom>
          <a:noFill/>
          <a:ln>
            <a:noFill/>
          </a:ln>
        </p:spPr>
      </p:pic>
      <p:sp>
        <p:nvSpPr>
          <p:cNvPr id="259" name="Google Shape;259;p34"/>
          <p:cNvSpPr txBox="1"/>
          <p:nvPr/>
        </p:nvSpPr>
        <p:spPr>
          <a:xfrm>
            <a:off x="5584725" y="4046725"/>
            <a:ext cx="35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0" name="Google Shape;260;p34"/>
          <p:cNvSpPr txBox="1"/>
          <p:nvPr/>
        </p:nvSpPr>
        <p:spPr>
          <a:xfrm>
            <a:off x="5761225" y="3983700"/>
            <a:ext cx="340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Fig.D</a:t>
            </a:r>
            <a:r>
              <a:rPr b="1" lang="en">
                <a:latin typeface="Lato"/>
                <a:ea typeface="Lato"/>
                <a:cs typeface="Lato"/>
                <a:sym typeface="Lato"/>
              </a:rPr>
              <a:t>ata visualisation for Climate Change:   Emissions Totals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Clr>
                <a:schemeClr val="dk1"/>
              </a:buClr>
              <a:buSzPct val="42307"/>
              <a:buFont typeface="Arial"/>
              <a:buNone/>
            </a:pPr>
            <a:r>
              <a:rPr lang="en"/>
              <a:t>DATA VISUALISATION</a:t>
            </a:r>
            <a:endParaRPr/>
          </a:p>
          <a:p>
            <a:pPr indent="0" lvl="0" marL="0" rtl="0" algn="l">
              <a:spcBef>
                <a:spcPts val="0"/>
              </a:spcBef>
              <a:spcAft>
                <a:spcPts val="0"/>
              </a:spcAft>
              <a:buClr>
                <a:schemeClr val="dk1"/>
              </a:buClr>
              <a:buSzPct val="42307"/>
              <a:buFont typeface="Arial"/>
              <a:buNone/>
            </a:pPr>
            <a:r>
              <a:t/>
            </a:r>
            <a:endParaRPr/>
          </a:p>
          <a:p>
            <a:pPr indent="0" lvl="0" marL="0" rtl="0" algn="l">
              <a:spcBef>
                <a:spcPts val="0"/>
              </a:spcBef>
              <a:spcAft>
                <a:spcPts val="0"/>
              </a:spcAft>
              <a:buNone/>
            </a:pPr>
            <a:r>
              <a:t/>
            </a:r>
            <a:endParaRPr/>
          </a:p>
        </p:txBody>
      </p:sp>
      <p:sp>
        <p:nvSpPr>
          <p:cNvPr id="266" name="Google Shape;266;p35"/>
          <p:cNvSpPr txBox="1"/>
          <p:nvPr/>
        </p:nvSpPr>
        <p:spPr>
          <a:xfrm>
            <a:off x="1130000" y="4455100"/>
            <a:ext cx="614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Fig.D</a:t>
            </a:r>
            <a:r>
              <a:rPr b="1" lang="en">
                <a:latin typeface="Lato"/>
                <a:ea typeface="Lato"/>
                <a:cs typeface="Lato"/>
                <a:sym typeface="Lato"/>
              </a:rPr>
              <a:t>ata visualisation for Forestry: Forestry Production and Trade</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67" name="Google Shape;267;p35"/>
          <p:cNvPicPr preferRelativeResize="0"/>
          <p:nvPr/>
        </p:nvPicPr>
        <p:blipFill>
          <a:blip r:embed="rId3">
            <a:alphaModFix/>
          </a:blip>
          <a:stretch>
            <a:fillRect/>
          </a:stretch>
        </p:blipFill>
        <p:spPr>
          <a:xfrm>
            <a:off x="0" y="1979925"/>
            <a:ext cx="4687069" cy="2475175"/>
          </a:xfrm>
          <a:prstGeom prst="rect">
            <a:avLst/>
          </a:prstGeom>
          <a:noFill/>
          <a:ln>
            <a:noFill/>
          </a:ln>
        </p:spPr>
      </p:pic>
      <p:pic>
        <p:nvPicPr>
          <p:cNvPr id="268" name="Google Shape;268;p35"/>
          <p:cNvPicPr preferRelativeResize="0"/>
          <p:nvPr/>
        </p:nvPicPr>
        <p:blipFill>
          <a:blip r:embed="rId4">
            <a:alphaModFix/>
          </a:blip>
          <a:stretch>
            <a:fillRect/>
          </a:stretch>
        </p:blipFill>
        <p:spPr>
          <a:xfrm>
            <a:off x="4818776" y="1871490"/>
            <a:ext cx="4325226" cy="2578360"/>
          </a:xfrm>
          <a:prstGeom prst="rect">
            <a:avLst/>
          </a:prstGeom>
          <a:noFill/>
          <a:ln>
            <a:noFill/>
          </a:ln>
        </p:spPr>
      </p:pic>
      <p:sp>
        <p:nvSpPr>
          <p:cNvPr id="269" name="Google Shape;269;p35"/>
          <p:cNvSpPr txBox="1"/>
          <p:nvPr/>
        </p:nvSpPr>
        <p:spPr>
          <a:xfrm>
            <a:off x="477625" y="605225"/>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DATA VISUALISATION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5" name="Google Shape;275;p36"/>
          <p:cNvSpPr txBox="1"/>
          <p:nvPr/>
        </p:nvSpPr>
        <p:spPr>
          <a:xfrm>
            <a:off x="1130000" y="4683700"/>
            <a:ext cx="614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Fig.D</a:t>
            </a:r>
            <a:r>
              <a:rPr b="1" lang="en">
                <a:latin typeface="Lato"/>
                <a:ea typeface="Lato"/>
                <a:cs typeface="Lato"/>
                <a:sym typeface="Lato"/>
              </a:rPr>
              <a:t>ata visualisation for </a:t>
            </a:r>
            <a:r>
              <a:rPr b="1" lang="en">
                <a:latin typeface="Lato"/>
                <a:ea typeface="Lato"/>
                <a:cs typeface="Lato"/>
                <a:sym typeface="Lato"/>
              </a:rPr>
              <a:t>Forestry: Forestry Production and Trade</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76" name="Google Shape;276;p36"/>
          <p:cNvPicPr preferRelativeResize="0"/>
          <p:nvPr/>
        </p:nvPicPr>
        <p:blipFill>
          <a:blip r:embed="rId3">
            <a:alphaModFix/>
          </a:blip>
          <a:stretch>
            <a:fillRect/>
          </a:stretch>
        </p:blipFill>
        <p:spPr>
          <a:xfrm>
            <a:off x="32475" y="1865125"/>
            <a:ext cx="8926648" cy="2825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DATA VISUALISATION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SET</a:t>
            </a:r>
            <a:endParaRPr/>
          </a:p>
        </p:txBody>
      </p:sp>
      <p:pic>
        <p:nvPicPr>
          <p:cNvPr id="282" name="Google Shape;282;p37"/>
          <p:cNvPicPr preferRelativeResize="0"/>
          <p:nvPr/>
        </p:nvPicPr>
        <p:blipFill>
          <a:blip r:embed="rId3">
            <a:alphaModFix/>
          </a:blip>
          <a:stretch>
            <a:fillRect/>
          </a:stretch>
        </p:blipFill>
        <p:spPr>
          <a:xfrm>
            <a:off x="0" y="2006250"/>
            <a:ext cx="9144000" cy="2371725"/>
          </a:xfrm>
          <a:prstGeom prst="rect">
            <a:avLst/>
          </a:prstGeom>
          <a:noFill/>
          <a:ln>
            <a:noFill/>
          </a:ln>
        </p:spPr>
      </p:pic>
      <p:sp>
        <p:nvSpPr>
          <p:cNvPr id="283" name="Google Shape;283;p37"/>
          <p:cNvSpPr txBox="1"/>
          <p:nvPr/>
        </p:nvSpPr>
        <p:spPr>
          <a:xfrm>
            <a:off x="1130000" y="4455100"/>
            <a:ext cx="614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84" name="Google Shape;284;p37"/>
          <p:cNvSpPr txBox="1"/>
          <p:nvPr/>
        </p:nvSpPr>
        <p:spPr>
          <a:xfrm>
            <a:off x="1037700" y="4530375"/>
            <a:ext cx="70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Fig.D</a:t>
            </a:r>
            <a:r>
              <a:rPr b="1" lang="en">
                <a:latin typeface="Lato"/>
                <a:ea typeface="Lato"/>
                <a:cs typeface="Lato"/>
                <a:sym typeface="Lato"/>
              </a:rPr>
              <a:t>ata visualisation for Production: Crops and livestock products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DATA VISUALISATION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 name="Google Shape;290;p38"/>
          <p:cNvSpPr txBox="1"/>
          <p:nvPr/>
        </p:nvSpPr>
        <p:spPr>
          <a:xfrm>
            <a:off x="1130000" y="4455100"/>
            <a:ext cx="614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91" name="Google Shape;291;p38"/>
          <p:cNvPicPr preferRelativeResize="0"/>
          <p:nvPr/>
        </p:nvPicPr>
        <p:blipFill>
          <a:blip r:embed="rId3">
            <a:alphaModFix/>
          </a:blip>
          <a:stretch>
            <a:fillRect/>
          </a:stretch>
        </p:blipFill>
        <p:spPr>
          <a:xfrm>
            <a:off x="152400" y="2006250"/>
            <a:ext cx="8839204" cy="2132113"/>
          </a:xfrm>
          <a:prstGeom prst="rect">
            <a:avLst/>
          </a:prstGeom>
          <a:noFill/>
          <a:ln>
            <a:noFill/>
          </a:ln>
        </p:spPr>
      </p:pic>
      <p:sp>
        <p:nvSpPr>
          <p:cNvPr id="292" name="Google Shape;292;p38"/>
          <p:cNvSpPr txBox="1"/>
          <p:nvPr/>
        </p:nvSpPr>
        <p:spPr>
          <a:xfrm>
            <a:off x="806825" y="4290775"/>
            <a:ext cx="726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Fig.Data visualisation for Production: Crops and livestock products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21"/>
          <p:cNvSpPr txBox="1"/>
          <p:nvPr>
            <p:ph idx="1" type="body"/>
          </p:nvPr>
        </p:nvSpPr>
        <p:spPr>
          <a:xfrm>
            <a:off x="729450" y="2078875"/>
            <a:ext cx="7688700" cy="2261100"/>
          </a:xfrm>
          <a:prstGeom prst="rect">
            <a:avLst/>
          </a:prstGeom>
        </p:spPr>
        <p:txBody>
          <a:bodyPr anchorCtr="0" anchor="t" bIns="34275" lIns="68575" spcFirstLastPara="1" rIns="68575" wrap="square" tIns="34275">
            <a:normAutofit lnSpcReduction="10000"/>
          </a:bodyPr>
          <a:lstStyle/>
          <a:p>
            <a:pPr indent="-298450" lvl="0" marL="457200" rtl="0" algn="l">
              <a:spcBef>
                <a:spcPts val="800"/>
              </a:spcBef>
              <a:spcAft>
                <a:spcPts val="0"/>
              </a:spcAft>
              <a:buSzPts val="1100"/>
              <a:buChar char="►"/>
            </a:pPr>
            <a:r>
              <a:rPr lang="en"/>
              <a:t>T</a:t>
            </a:r>
            <a:r>
              <a:rPr lang="en"/>
              <a:t>ime series prediction for food sustainability involves using historical data to forecast future trends in food production, consumption, and waste. </a:t>
            </a:r>
            <a:endParaRPr/>
          </a:p>
          <a:p>
            <a:pPr indent="-298450" lvl="0" marL="457200" rtl="0" algn="l">
              <a:spcBef>
                <a:spcPts val="800"/>
              </a:spcBef>
              <a:spcAft>
                <a:spcPts val="0"/>
              </a:spcAft>
              <a:buSzPts val="1100"/>
              <a:buChar char="►"/>
            </a:pPr>
            <a:r>
              <a:rPr lang="en"/>
              <a:t>The goal of such predictions is to identify potential issues and opportunities for sustainable food systems, such as reducing food waste, increasing food access, and improving the efficiency of food production.</a:t>
            </a:r>
            <a:endParaRPr/>
          </a:p>
          <a:p>
            <a:pPr indent="-298450" lvl="0" marL="457200" rtl="0" algn="l">
              <a:spcBef>
                <a:spcPts val="800"/>
              </a:spcBef>
              <a:spcAft>
                <a:spcPts val="0"/>
              </a:spcAft>
              <a:buSzPts val="1100"/>
              <a:buChar char="►"/>
            </a:pPr>
            <a:r>
              <a:rPr lang="en"/>
              <a:t>Some key factors that can impact food sustainability include climate change, population growth, economic factors, and technological advancements. </a:t>
            </a:r>
            <a:endParaRPr/>
          </a:p>
          <a:p>
            <a:pPr indent="-298450" lvl="0" marL="457200" rtl="0" algn="l">
              <a:spcBef>
                <a:spcPts val="800"/>
              </a:spcBef>
              <a:spcAft>
                <a:spcPts val="0"/>
              </a:spcAft>
              <a:buSzPts val="1100"/>
              <a:buChar char="►"/>
            </a:pPr>
            <a:r>
              <a:rPr lang="en"/>
              <a:t>By analyzing trends and patterns in these factors over time, it is possible to make informed predictions about future food sustainability..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PREDICTED OUTPUT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98" name="Google Shape;298;p39"/>
          <p:cNvPicPr preferRelativeResize="0"/>
          <p:nvPr/>
        </p:nvPicPr>
        <p:blipFill>
          <a:blip r:embed="rId3">
            <a:alphaModFix/>
          </a:blip>
          <a:stretch>
            <a:fillRect/>
          </a:stretch>
        </p:blipFill>
        <p:spPr>
          <a:xfrm>
            <a:off x="533400" y="2006250"/>
            <a:ext cx="5278250" cy="2551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EVALUATION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04" name="Google Shape;304;p40"/>
          <p:cNvPicPr preferRelativeResize="0"/>
          <p:nvPr/>
        </p:nvPicPr>
        <p:blipFill rotWithShape="1">
          <a:blip r:embed="rId3">
            <a:alphaModFix/>
          </a:blip>
          <a:srcRect b="28242" l="18340" r="17035" t="30990"/>
          <a:stretch/>
        </p:blipFill>
        <p:spPr>
          <a:xfrm>
            <a:off x="206075" y="2156125"/>
            <a:ext cx="4442126" cy="2987374"/>
          </a:xfrm>
          <a:prstGeom prst="rect">
            <a:avLst/>
          </a:prstGeom>
          <a:noFill/>
          <a:ln>
            <a:noFill/>
          </a:ln>
        </p:spPr>
      </p:pic>
      <p:pic>
        <p:nvPicPr>
          <p:cNvPr id="305" name="Google Shape;305;p40"/>
          <p:cNvPicPr preferRelativeResize="0"/>
          <p:nvPr/>
        </p:nvPicPr>
        <p:blipFill>
          <a:blip r:embed="rId4">
            <a:alphaModFix/>
          </a:blip>
          <a:stretch>
            <a:fillRect/>
          </a:stretch>
        </p:blipFill>
        <p:spPr>
          <a:xfrm>
            <a:off x="4589300" y="1848300"/>
            <a:ext cx="4442125" cy="3188700"/>
          </a:xfrm>
          <a:prstGeom prst="rect">
            <a:avLst/>
          </a:prstGeom>
          <a:noFill/>
          <a:ln>
            <a:noFill/>
          </a:ln>
        </p:spPr>
      </p:pic>
      <p:sp>
        <p:nvSpPr>
          <p:cNvPr id="306" name="Google Shape;306;p40"/>
          <p:cNvSpPr txBox="1"/>
          <p:nvPr/>
        </p:nvSpPr>
        <p:spPr>
          <a:xfrm>
            <a:off x="2672600" y="4636800"/>
            <a:ext cx="51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Fig.Predicted Output for vetches for Albania</a:t>
            </a:r>
            <a:endParaRPr b="1">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EVALUATION RESULTS</a:t>
            </a:r>
            <a:endParaRPr/>
          </a:p>
        </p:txBody>
      </p:sp>
      <p:sp>
        <p:nvSpPr>
          <p:cNvPr id="312" name="Google Shape;312;p41"/>
          <p:cNvSpPr txBox="1"/>
          <p:nvPr/>
        </p:nvSpPr>
        <p:spPr>
          <a:xfrm>
            <a:off x="766325" y="2182100"/>
            <a:ext cx="7481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In order to evaluate the performance of the trained model, the experiment is repeated differently.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dataset is split into a training set (50 historical values - 1961 to 2010) and an evaluation set (9 historical values - 2011 to 2019).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data is trained with a VAR model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 The model is used to forecast the future nine values.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predicted values are compared against the evaluation set to calculate the evaluation metrics</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USER INPUT</a:t>
            </a:r>
            <a:endParaRPr/>
          </a:p>
        </p:txBody>
      </p:sp>
      <p:sp>
        <p:nvSpPr>
          <p:cNvPr id="318" name="Google Shape;318;p42"/>
          <p:cNvSpPr txBox="1"/>
          <p:nvPr/>
        </p:nvSpPr>
        <p:spPr>
          <a:xfrm>
            <a:off x="729450" y="1922325"/>
            <a:ext cx="345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Taking Input from the user for the area </a:t>
            </a:r>
            <a:r>
              <a:rPr lang="en">
                <a:latin typeface="Lato"/>
                <a:ea typeface="Lato"/>
                <a:cs typeface="Lato"/>
                <a:sym typeface="Lato"/>
              </a:rPr>
              <a:t>for</a:t>
            </a:r>
            <a:r>
              <a:rPr lang="en">
                <a:latin typeface="Lato"/>
                <a:ea typeface="Lato"/>
                <a:cs typeface="Lato"/>
                <a:sym typeface="Lato"/>
              </a:rPr>
              <a:t> which they want to see the results</a:t>
            </a:r>
            <a:endParaRPr>
              <a:latin typeface="Lato"/>
              <a:ea typeface="Lato"/>
              <a:cs typeface="Lato"/>
              <a:sym typeface="Lato"/>
            </a:endParaRPr>
          </a:p>
        </p:txBody>
      </p:sp>
      <p:pic>
        <p:nvPicPr>
          <p:cNvPr id="319" name="Google Shape;319;p42"/>
          <p:cNvPicPr preferRelativeResize="0"/>
          <p:nvPr/>
        </p:nvPicPr>
        <p:blipFill>
          <a:blip r:embed="rId3">
            <a:alphaModFix/>
          </a:blip>
          <a:stretch>
            <a:fillRect/>
          </a:stretch>
        </p:blipFill>
        <p:spPr>
          <a:xfrm>
            <a:off x="807375" y="3002075"/>
            <a:ext cx="3377175" cy="1076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EVALUATION RESULTS OF VAR MODEL</a:t>
            </a:r>
            <a:endParaRPr/>
          </a:p>
        </p:txBody>
      </p:sp>
      <p:pic>
        <p:nvPicPr>
          <p:cNvPr id="325" name="Google Shape;325;p43"/>
          <p:cNvPicPr preferRelativeResize="0"/>
          <p:nvPr/>
        </p:nvPicPr>
        <p:blipFill rotWithShape="1">
          <a:blip r:embed="rId3">
            <a:alphaModFix/>
          </a:blip>
          <a:srcRect b="17088" l="22331" r="16751" t="45923"/>
          <a:stretch/>
        </p:blipFill>
        <p:spPr>
          <a:xfrm>
            <a:off x="0" y="1955225"/>
            <a:ext cx="4974651" cy="2883475"/>
          </a:xfrm>
          <a:prstGeom prst="rect">
            <a:avLst/>
          </a:prstGeom>
          <a:noFill/>
          <a:ln>
            <a:noFill/>
          </a:ln>
        </p:spPr>
      </p:pic>
      <p:pic>
        <p:nvPicPr>
          <p:cNvPr id="326" name="Google Shape;326;p43"/>
          <p:cNvPicPr preferRelativeResize="0"/>
          <p:nvPr/>
        </p:nvPicPr>
        <p:blipFill>
          <a:blip r:embed="rId4">
            <a:alphaModFix/>
          </a:blip>
          <a:stretch>
            <a:fillRect/>
          </a:stretch>
        </p:blipFill>
        <p:spPr>
          <a:xfrm>
            <a:off x="4974650" y="1947425"/>
            <a:ext cx="4256800" cy="2662675"/>
          </a:xfrm>
          <a:prstGeom prst="rect">
            <a:avLst/>
          </a:prstGeom>
          <a:noFill/>
          <a:ln>
            <a:noFill/>
          </a:ln>
        </p:spPr>
      </p:pic>
      <p:sp>
        <p:nvSpPr>
          <p:cNvPr id="327" name="Google Shape;327;p43"/>
          <p:cNvSpPr txBox="1"/>
          <p:nvPr/>
        </p:nvSpPr>
        <p:spPr>
          <a:xfrm>
            <a:off x="1311100" y="4752700"/>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28" name="Google Shape;328;p43"/>
          <p:cNvSpPr txBox="1"/>
          <p:nvPr/>
        </p:nvSpPr>
        <p:spPr>
          <a:xfrm>
            <a:off x="1229975" y="4602525"/>
            <a:ext cx="71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Fig.Comparing output of actual trend and the trend predicted by model of VAR model</a:t>
            </a:r>
            <a:endParaRPr b="1">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EVALUATION RESULTS OF VECM MODEL</a:t>
            </a:r>
            <a:endParaRPr/>
          </a:p>
        </p:txBody>
      </p:sp>
      <p:sp>
        <p:nvSpPr>
          <p:cNvPr id="334" name="Google Shape;334;p44"/>
          <p:cNvSpPr txBox="1"/>
          <p:nvPr/>
        </p:nvSpPr>
        <p:spPr>
          <a:xfrm>
            <a:off x="1311100" y="4752700"/>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35" name="Google Shape;335;p44"/>
          <p:cNvSpPr txBox="1"/>
          <p:nvPr/>
        </p:nvSpPr>
        <p:spPr>
          <a:xfrm>
            <a:off x="1140525" y="4602525"/>
            <a:ext cx="71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Fig.Comparing output of actual trend and the trend predicted by model of VECM  model</a:t>
            </a:r>
            <a:endParaRPr b="1">
              <a:latin typeface="Lato"/>
              <a:ea typeface="Lato"/>
              <a:cs typeface="Lato"/>
              <a:sym typeface="Lato"/>
            </a:endParaRPr>
          </a:p>
        </p:txBody>
      </p:sp>
      <p:pic>
        <p:nvPicPr>
          <p:cNvPr id="336" name="Google Shape;336;p44"/>
          <p:cNvPicPr preferRelativeResize="0"/>
          <p:nvPr/>
        </p:nvPicPr>
        <p:blipFill>
          <a:blip r:embed="rId3">
            <a:alphaModFix/>
          </a:blip>
          <a:stretch>
            <a:fillRect/>
          </a:stretch>
        </p:blipFill>
        <p:spPr>
          <a:xfrm>
            <a:off x="152400" y="2006250"/>
            <a:ext cx="4210050" cy="2428875"/>
          </a:xfrm>
          <a:prstGeom prst="rect">
            <a:avLst/>
          </a:prstGeom>
          <a:noFill/>
          <a:ln>
            <a:noFill/>
          </a:ln>
        </p:spPr>
      </p:pic>
      <p:pic>
        <p:nvPicPr>
          <p:cNvPr id="337" name="Google Shape;337;p44"/>
          <p:cNvPicPr preferRelativeResize="0"/>
          <p:nvPr/>
        </p:nvPicPr>
        <p:blipFill>
          <a:blip r:embed="rId4">
            <a:alphaModFix/>
          </a:blip>
          <a:stretch>
            <a:fillRect/>
          </a:stretch>
        </p:blipFill>
        <p:spPr>
          <a:xfrm>
            <a:off x="4514850" y="2006250"/>
            <a:ext cx="4476750" cy="24105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RESIDUAL ANALYSIS</a:t>
            </a:r>
            <a:endParaRPr/>
          </a:p>
        </p:txBody>
      </p:sp>
      <p:sp>
        <p:nvSpPr>
          <p:cNvPr id="343" name="Google Shape;343;p45"/>
          <p:cNvSpPr txBox="1"/>
          <p:nvPr/>
        </p:nvSpPr>
        <p:spPr>
          <a:xfrm>
            <a:off x="1311100" y="4752700"/>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44" name="Google Shape;344;p45"/>
          <p:cNvSpPr txBox="1"/>
          <p:nvPr/>
        </p:nvSpPr>
        <p:spPr>
          <a:xfrm>
            <a:off x="633225" y="4468325"/>
            <a:ext cx="301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a:t>
            </a:r>
            <a:r>
              <a:rPr b="1" lang="en">
                <a:latin typeface="Lato"/>
                <a:ea typeface="Lato"/>
                <a:cs typeface="Lato"/>
                <a:sym typeface="Lato"/>
              </a:rPr>
              <a:t>Residual Analysis of VAR model</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pic>
        <p:nvPicPr>
          <p:cNvPr id="345" name="Google Shape;345;p45"/>
          <p:cNvPicPr preferRelativeResize="0"/>
          <p:nvPr/>
        </p:nvPicPr>
        <p:blipFill>
          <a:blip r:embed="rId3">
            <a:alphaModFix/>
          </a:blip>
          <a:stretch>
            <a:fillRect/>
          </a:stretch>
        </p:blipFill>
        <p:spPr>
          <a:xfrm>
            <a:off x="633225" y="1939150"/>
            <a:ext cx="3082200" cy="2443875"/>
          </a:xfrm>
          <a:prstGeom prst="rect">
            <a:avLst/>
          </a:prstGeom>
          <a:noFill/>
          <a:ln>
            <a:noFill/>
          </a:ln>
        </p:spPr>
      </p:pic>
      <p:pic>
        <p:nvPicPr>
          <p:cNvPr id="346" name="Google Shape;346;p45"/>
          <p:cNvPicPr preferRelativeResize="0"/>
          <p:nvPr/>
        </p:nvPicPr>
        <p:blipFill>
          <a:blip r:embed="rId4">
            <a:alphaModFix/>
          </a:blip>
          <a:stretch>
            <a:fillRect/>
          </a:stretch>
        </p:blipFill>
        <p:spPr>
          <a:xfrm>
            <a:off x="5097800" y="1788975"/>
            <a:ext cx="3271600" cy="2594050"/>
          </a:xfrm>
          <a:prstGeom prst="rect">
            <a:avLst/>
          </a:prstGeom>
          <a:noFill/>
          <a:ln>
            <a:noFill/>
          </a:ln>
        </p:spPr>
      </p:pic>
      <p:sp>
        <p:nvSpPr>
          <p:cNvPr id="347" name="Google Shape;347;p45"/>
          <p:cNvSpPr txBox="1"/>
          <p:nvPr/>
        </p:nvSpPr>
        <p:spPr>
          <a:xfrm>
            <a:off x="5277675" y="4528525"/>
            <a:ext cx="31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 Residual Analysis of VECM model</a:t>
            </a:r>
            <a:endParaRPr b="1">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EVALUATION METRICS</a:t>
            </a:r>
            <a:endParaRPr/>
          </a:p>
        </p:txBody>
      </p:sp>
      <p:sp>
        <p:nvSpPr>
          <p:cNvPr id="353" name="Google Shape;353;p46"/>
          <p:cNvSpPr txBox="1"/>
          <p:nvPr/>
        </p:nvSpPr>
        <p:spPr>
          <a:xfrm>
            <a:off x="1311100" y="4752700"/>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54" name="Google Shape;354;p46"/>
          <p:cNvSpPr txBox="1"/>
          <p:nvPr/>
        </p:nvSpPr>
        <p:spPr>
          <a:xfrm>
            <a:off x="766325" y="2052200"/>
            <a:ext cx="8096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MAE = (1/n) * Σ|yi – xi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MSE = (1/n) * Σ(yi – xi)^2</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RMSE = √(Σ(yi – xi)^2/ n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graphicFrame>
        <p:nvGraphicFramePr>
          <p:cNvPr id="355" name="Google Shape;355;p46"/>
          <p:cNvGraphicFramePr/>
          <p:nvPr/>
        </p:nvGraphicFramePr>
        <p:xfrm>
          <a:off x="3786650" y="1853850"/>
          <a:ext cx="3000000" cy="3000000"/>
        </p:xfrm>
        <a:graphic>
          <a:graphicData uri="http://schemas.openxmlformats.org/drawingml/2006/table">
            <a:tbl>
              <a:tblPr>
                <a:noFill/>
                <a:tableStyleId>{B7B39702-A975-4D90-AC05-54C5D3A03FDB}</a:tableStyleId>
              </a:tblPr>
              <a:tblGrid>
                <a:gridCol w="1691925"/>
                <a:gridCol w="1691925"/>
                <a:gridCol w="1691925"/>
              </a:tblGrid>
              <a:tr h="344600">
                <a:tc>
                  <a:txBody>
                    <a:bodyPr/>
                    <a:lstStyle/>
                    <a:p>
                      <a:pPr indent="0" lvl="0" marL="0" rtl="0" algn="l">
                        <a:lnSpc>
                          <a:spcPct val="115000"/>
                        </a:lnSpc>
                        <a:spcBef>
                          <a:spcPts val="0"/>
                        </a:spcBef>
                        <a:spcAft>
                          <a:spcPts val="0"/>
                        </a:spcAft>
                        <a:buNone/>
                      </a:pPr>
                      <a:r>
                        <a:rPr lang="en"/>
                        <a:t> </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VAR</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VECM</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500">
                <a:tc>
                  <a:txBody>
                    <a:bodyPr/>
                    <a:lstStyle/>
                    <a:p>
                      <a:pPr indent="0" lvl="0" marL="0" rtl="0" algn="l">
                        <a:lnSpc>
                          <a:spcPct val="115000"/>
                        </a:lnSpc>
                        <a:spcBef>
                          <a:spcPts val="0"/>
                        </a:spcBef>
                        <a:spcAft>
                          <a:spcPts val="0"/>
                        </a:spcAft>
                        <a:buNone/>
                      </a:pPr>
                      <a:r>
                        <a:rPr lang="en"/>
                        <a:t>Mean absolute error</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0.3916</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0.43433</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2025">
                <a:tc>
                  <a:txBody>
                    <a:bodyPr/>
                    <a:lstStyle/>
                    <a:p>
                      <a:pPr indent="0" lvl="0" marL="0" rtl="0" algn="l">
                        <a:lnSpc>
                          <a:spcPct val="115000"/>
                        </a:lnSpc>
                        <a:spcBef>
                          <a:spcPts val="0"/>
                        </a:spcBef>
                        <a:spcAft>
                          <a:spcPts val="0"/>
                        </a:spcAft>
                        <a:buNone/>
                      </a:pPr>
                      <a:r>
                        <a:rPr lang="en"/>
                        <a:t>Mean squared error</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0.23006</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0.26571</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2025">
                <a:tc>
                  <a:txBody>
                    <a:bodyPr/>
                    <a:lstStyle/>
                    <a:p>
                      <a:pPr indent="0" lvl="0" marL="0" rtl="0" algn="l">
                        <a:lnSpc>
                          <a:spcPct val="115000"/>
                        </a:lnSpc>
                        <a:spcBef>
                          <a:spcPts val="0"/>
                        </a:spcBef>
                        <a:spcAft>
                          <a:spcPts val="0"/>
                        </a:spcAft>
                        <a:buNone/>
                      </a:pPr>
                      <a:r>
                        <a:rPr lang="en"/>
                        <a:t>Root mean squared error</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 0.4622</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0.504205</a:t>
                      </a:r>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CONCLUSION</a:t>
            </a:r>
            <a:endParaRPr/>
          </a:p>
        </p:txBody>
      </p:sp>
      <p:sp>
        <p:nvSpPr>
          <p:cNvPr id="361" name="Google Shape;361;p47"/>
          <p:cNvSpPr txBox="1"/>
          <p:nvPr>
            <p:ph idx="1" type="body"/>
          </p:nvPr>
        </p:nvSpPr>
        <p:spPr>
          <a:xfrm>
            <a:off x="729450" y="2078875"/>
            <a:ext cx="7688700" cy="2261100"/>
          </a:xfrm>
          <a:prstGeom prst="rect">
            <a:avLst/>
          </a:prstGeom>
        </p:spPr>
        <p:txBody>
          <a:bodyPr anchorCtr="0" anchor="t" bIns="34275" lIns="68575" spcFirstLastPara="1" rIns="68575" wrap="square" tIns="34275">
            <a:normAutofit fontScale="85000" lnSpcReduction="20000"/>
          </a:bodyPr>
          <a:lstStyle/>
          <a:p>
            <a:pPr indent="-287972" lvl="0" marL="457200" rtl="0" algn="l">
              <a:spcBef>
                <a:spcPts val="800"/>
              </a:spcBef>
              <a:spcAft>
                <a:spcPts val="0"/>
              </a:spcAft>
              <a:buSzPct val="78571"/>
              <a:buChar char="❖"/>
            </a:pPr>
            <a:r>
              <a:rPr lang="en"/>
              <a:t>The research project focuses on creating a system that can predict the production of crops,livestock and forestry products under the influence of gases using the Vector Autoregression (VAR) model.</a:t>
            </a:r>
            <a:endParaRPr/>
          </a:p>
          <a:p>
            <a:pPr indent="-287972" lvl="0" marL="457200" rtl="0" algn="l">
              <a:spcBef>
                <a:spcPts val="800"/>
              </a:spcBef>
              <a:spcAft>
                <a:spcPts val="0"/>
              </a:spcAft>
              <a:buSzPct val="78571"/>
              <a:buChar char="❖"/>
            </a:pPr>
            <a:r>
              <a:rPr lang="en"/>
              <a:t>The proposed solution uses the food and agriculture database from the United Nations to train a vector autoregressive model.</a:t>
            </a:r>
            <a:endParaRPr/>
          </a:p>
          <a:p>
            <a:pPr indent="-287972" lvl="0" marL="457200" rtl="0" algn="l">
              <a:spcBef>
                <a:spcPts val="800"/>
              </a:spcBef>
              <a:spcAft>
                <a:spcPts val="0"/>
              </a:spcAft>
              <a:buSzPct val="78571"/>
              <a:buChar char="❖"/>
            </a:pPr>
            <a:r>
              <a:rPr lang="en"/>
              <a:t>The forecast model can project trends of production quantities and the top-k items that would endure shortage in the future.</a:t>
            </a:r>
            <a:endParaRPr/>
          </a:p>
          <a:p>
            <a:pPr indent="-287972" lvl="0" marL="457200" rtl="0" algn="l">
              <a:spcBef>
                <a:spcPts val="800"/>
              </a:spcBef>
              <a:spcAft>
                <a:spcPts val="0"/>
              </a:spcAft>
              <a:buSzPct val="78571"/>
              <a:buChar char="❖"/>
            </a:pPr>
            <a:r>
              <a:rPr lang="en"/>
              <a:t>The results of the solution help in understanding the importance of sustainability to make the necessary lifestyle changes in developed countries before it is too late. </a:t>
            </a:r>
            <a:endParaRPr/>
          </a:p>
          <a:p>
            <a:pPr indent="-287972" lvl="0" marL="457200" rtl="0" algn="l">
              <a:spcBef>
                <a:spcPts val="800"/>
              </a:spcBef>
              <a:spcAft>
                <a:spcPts val="0"/>
              </a:spcAft>
              <a:buSzPct val="78571"/>
              <a:buChar char="❖"/>
            </a:pPr>
            <a:r>
              <a:rPr lang="en"/>
              <a:t>In underdeveloped and developing countries, the results could help the government and agriculturists produce the right quantity of food products to satisfy the country's demand.</a:t>
            </a:r>
            <a:endParaRPr/>
          </a:p>
          <a:p>
            <a:pPr indent="0" lvl="0" marL="457200" rtl="0" algn="l">
              <a:spcBef>
                <a:spcPts val="8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REFERENCES</a:t>
            </a:r>
            <a:endParaRPr/>
          </a:p>
        </p:txBody>
      </p:sp>
      <p:sp>
        <p:nvSpPr>
          <p:cNvPr id="367" name="Google Shape;367;p48"/>
          <p:cNvSpPr txBox="1"/>
          <p:nvPr>
            <p:ph idx="1" type="body"/>
          </p:nvPr>
        </p:nvSpPr>
        <p:spPr>
          <a:xfrm>
            <a:off x="729450" y="2078875"/>
            <a:ext cx="7688700" cy="2261100"/>
          </a:xfrm>
          <a:prstGeom prst="rect">
            <a:avLst/>
          </a:prstGeom>
        </p:spPr>
        <p:txBody>
          <a:bodyPr anchorCtr="0" anchor="t" bIns="34275" lIns="68575" spcFirstLastPara="1" rIns="68575" wrap="square" tIns="34275">
            <a:normAutofit fontScale="70000" lnSpcReduction="10000"/>
          </a:bodyPr>
          <a:lstStyle/>
          <a:p>
            <a:pPr indent="0" lvl="0" marL="0" rtl="0" algn="l">
              <a:spcBef>
                <a:spcPts val="800"/>
              </a:spcBef>
              <a:spcAft>
                <a:spcPts val="0"/>
              </a:spcAft>
              <a:buNone/>
            </a:pPr>
            <a:r>
              <a:rPr lang="en"/>
              <a:t>[1] K. Lutoslawski, M. Hernes, J. Radomska, M. Hajdas, E. Walaszczyk and A. Kozina, "Food Demand Prediction Using the Nonlinear Autoregressive Exogenous Neural Network," in IEEE Access, vol. 9, pp. 146123-146136, 2021, doi: 10.1109/ACCESS.2021.3123255. </a:t>
            </a:r>
            <a:endParaRPr/>
          </a:p>
          <a:p>
            <a:pPr indent="0" lvl="0" marL="0" rtl="0" algn="l">
              <a:spcBef>
                <a:spcPts val="800"/>
              </a:spcBef>
              <a:spcAft>
                <a:spcPts val="0"/>
              </a:spcAft>
              <a:buNone/>
            </a:pPr>
            <a:r>
              <a:rPr lang="en"/>
              <a:t>[2] Jianqiang Ren, Su Li, Zhongxin Chen, Qingbo Zhou and Huajun Tang, "Regional yield prediction for winter wheat based on crop biomass estimation using multi-source data," 2007 IEEE International Geoscience and Remote Sensing Symposium, 2007, pp. 805-808</a:t>
            </a:r>
            <a:endParaRPr/>
          </a:p>
          <a:p>
            <a:pPr indent="0" lvl="0" marL="0" rtl="0" algn="l">
              <a:spcBef>
                <a:spcPts val="800"/>
              </a:spcBef>
              <a:spcAft>
                <a:spcPts val="0"/>
              </a:spcAft>
              <a:buNone/>
            </a:pPr>
            <a:r>
              <a:rPr lang="en"/>
              <a:t>[3] Q. Chen, X. Lin, Y. Zhong and Z. Xie, "Price Prediction of Agricultural Products Based on Wavelet Analysis-LSTM," 2019 IEEE Intl Conf on Parallel &amp; Distributed Processing with Applications, Big Data &amp; Cloud Computing, Sustainable Computing &amp; Communications, Social Computing &amp; Networking (ISPA/BDCloud/SocialCom/SustainCom), 2019, pp. 984-990, doi: 10.1109/ISPA-BDCloud-SustainCom-SocialCom48970.2019.00142</a:t>
            </a:r>
            <a:endParaRPr/>
          </a:p>
          <a:p>
            <a:pPr indent="0" lvl="0" marL="0" rtl="0" algn="l">
              <a:spcBef>
                <a:spcPts val="800"/>
              </a:spcBef>
              <a:spcAft>
                <a:spcPts val="0"/>
              </a:spcAft>
              <a:buNone/>
            </a:pPr>
            <a:r>
              <a:rPr lang="en"/>
              <a:t>[4] A. C. Adeyemo, B. Bogdandy and Z. Toth, "Machine Learning based Prediction of GDP using FAO Agricultural Data Set for Hungary," 2021 IEEE 15th International Symposium on Applied Computational Intelligence and Informatics (SACI), 2021, pp. 000473-000478, doi: 10.1109/SACI51354.2021.9465608.</a:t>
            </a:r>
            <a:endParaRPr/>
          </a:p>
          <a:p>
            <a:pPr indent="0" lvl="0" marL="0" rtl="0" algn="l">
              <a:spcBef>
                <a:spcPts val="800"/>
              </a:spcBef>
              <a:spcAft>
                <a:spcPts val="0"/>
              </a:spcAft>
              <a:buNone/>
            </a:pPr>
            <a:r>
              <a:rPr lang="en"/>
              <a:t>[5] Willett W, Rockström J, Loken B, Springmann M, Lang T, Vermeulen S, et al. Food in the Anthropocene: the EAT–Lancet Commission on healthy diets from sustainable food systems. The Lancet. 2019 Jan 16.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0" y="7620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LITERATURE SURVEY</a:t>
            </a:r>
            <a:endParaRPr/>
          </a:p>
        </p:txBody>
      </p:sp>
      <p:graphicFrame>
        <p:nvGraphicFramePr>
          <p:cNvPr id="181" name="Google Shape;181;p22"/>
          <p:cNvGraphicFramePr/>
          <p:nvPr/>
        </p:nvGraphicFramePr>
        <p:xfrm>
          <a:off x="0" y="779750"/>
          <a:ext cx="3000000" cy="3000000"/>
        </p:xfrm>
        <a:graphic>
          <a:graphicData uri="http://schemas.openxmlformats.org/drawingml/2006/table">
            <a:tbl>
              <a:tblPr>
                <a:noFill/>
                <a:tableStyleId>{B09E6C56-CAAE-4FD5-9CA5-249B3D6C7F0F}</a:tableStyleId>
              </a:tblPr>
              <a:tblGrid>
                <a:gridCol w="2117975"/>
                <a:gridCol w="1555200"/>
                <a:gridCol w="642525"/>
                <a:gridCol w="2462625"/>
                <a:gridCol w="2365675"/>
              </a:tblGrid>
              <a:tr h="281500">
                <a:tc>
                  <a:txBody>
                    <a:bodyPr/>
                    <a:lstStyle/>
                    <a:p>
                      <a:pPr indent="0" lvl="0" marL="0" rtl="0" algn="ctr">
                        <a:spcBef>
                          <a:spcPts val="0"/>
                        </a:spcBef>
                        <a:spcAft>
                          <a:spcPts val="0"/>
                        </a:spcAft>
                        <a:buNone/>
                      </a:pPr>
                      <a:r>
                        <a:rPr b="1" lang="en" sz="1000"/>
                        <a:t>Paper</a:t>
                      </a:r>
                      <a:endParaRPr b="1" sz="1000"/>
                    </a:p>
                  </a:txBody>
                  <a:tcPr marT="63500" marB="63500" marR="63500" marL="63500"/>
                </a:tc>
                <a:tc>
                  <a:txBody>
                    <a:bodyPr/>
                    <a:lstStyle/>
                    <a:p>
                      <a:pPr indent="0" lvl="0" marL="0" rtl="0" algn="ctr">
                        <a:spcBef>
                          <a:spcPts val="0"/>
                        </a:spcBef>
                        <a:spcAft>
                          <a:spcPts val="0"/>
                        </a:spcAft>
                        <a:buNone/>
                      </a:pPr>
                      <a:r>
                        <a:rPr b="1" lang="en" sz="1000"/>
                        <a:t>Author</a:t>
                      </a:r>
                      <a:endParaRPr b="1" sz="1000"/>
                    </a:p>
                  </a:txBody>
                  <a:tcPr marT="63500" marB="63500" marR="63500" marL="63500"/>
                </a:tc>
                <a:tc>
                  <a:txBody>
                    <a:bodyPr/>
                    <a:lstStyle/>
                    <a:p>
                      <a:pPr indent="0" lvl="0" marL="0" rtl="0" algn="ctr">
                        <a:spcBef>
                          <a:spcPts val="0"/>
                        </a:spcBef>
                        <a:spcAft>
                          <a:spcPts val="0"/>
                        </a:spcAft>
                        <a:buNone/>
                      </a:pPr>
                      <a:r>
                        <a:rPr b="1" lang="en" sz="1000"/>
                        <a:t>Year</a:t>
                      </a:r>
                      <a:endParaRPr b="1" sz="1000"/>
                    </a:p>
                  </a:txBody>
                  <a:tcPr marT="63500" marB="63500" marR="63500" marL="63500"/>
                </a:tc>
                <a:tc>
                  <a:txBody>
                    <a:bodyPr/>
                    <a:lstStyle/>
                    <a:p>
                      <a:pPr indent="0" lvl="0" marL="0" rtl="0" algn="ctr">
                        <a:spcBef>
                          <a:spcPts val="0"/>
                        </a:spcBef>
                        <a:spcAft>
                          <a:spcPts val="0"/>
                        </a:spcAft>
                        <a:buNone/>
                      </a:pPr>
                      <a:r>
                        <a:rPr b="1" lang="en" sz="1000"/>
                        <a:t>Work Done</a:t>
                      </a:r>
                      <a:endParaRPr b="1" sz="1000"/>
                    </a:p>
                  </a:txBody>
                  <a:tcPr marT="63500" marB="63500" marR="63500" marL="63500"/>
                </a:tc>
                <a:tc>
                  <a:txBody>
                    <a:bodyPr/>
                    <a:lstStyle/>
                    <a:p>
                      <a:pPr indent="0" lvl="0" marL="0" rtl="0" algn="ctr">
                        <a:spcBef>
                          <a:spcPts val="0"/>
                        </a:spcBef>
                        <a:spcAft>
                          <a:spcPts val="0"/>
                        </a:spcAft>
                        <a:buNone/>
                      </a:pPr>
                      <a:r>
                        <a:rPr b="1" lang="en" sz="1000"/>
                        <a:t>Drawbacks</a:t>
                      </a:r>
                      <a:endParaRPr b="1" sz="1000"/>
                    </a:p>
                  </a:txBody>
                  <a:tcPr marT="63500" marB="63500" marR="63500" marL="63500"/>
                </a:tc>
              </a:tr>
              <a:tr h="768650">
                <a:tc>
                  <a:txBody>
                    <a:bodyPr/>
                    <a:lstStyle/>
                    <a:p>
                      <a:pPr indent="0" lvl="0" marL="0" rtl="0" algn="just">
                        <a:spcBef>
                          <a:spcPts val="0"/>
                        </a:spcBef>
                        <a:spcAft>
                          <a:spcPts val="0"/>
                        </a:spcAft>
                        <a:buNone/>
                      </a:pPr>
                      <a:r>
                        <a:rPr lang="en" sz="1000"/>
                        <a:t>“Food Demand Prediction Using the Nonlinear Autoregressive Exogenous Neural Network," in IEEE Access, vol. 9, pp. 146123-146136, 2021, </a:t>
                      </a:r>
                      <a:endParaRPr sz="1000"/>
                    </a:p>
                    <a:p>
                      <a:pPr indent="0" lvl="0" marL="0" rtl="0" algn="just">
                        <a:spcBef>
                          <a:spcPts val="0"/>
                        </a:spcBef>
                        <a:spcAft>
                          <a:spcPts val="0"/>
                        </a:spcAft>
                        <a:buNone/>
                      </a:pPr>
                      <a:r>
                        <a:t/>
                      </a:r>
                      <a:endParaRPr sz="1000"/>
                    </a:p>
                  </a:txBody>
                  <a:tcPr marT="63500" marB="63500" marR="63500" marL="63500"/>
                </a:tc>
                <a:tc>
                  <a:txBody>
                    <a:bodyPr/>
                    <a:lstStyle/>
                    <a:p>
                      <a:pPr indent="0" lvl="0" marL="0" rtl="0" algn="l">
                        <a:spcBef>
                          <a:spcPts val="0"/>
                        </a:spcBef>
                        <a:spcAft>
                          <a:spcPts val="0"/>
                        </a:spcAft>
                        <a:buNone/>
                      </a:pPr>
                      <a:r>
                        <a:rPr lang="en" sz="1000"/>
                        <a:t>K. Lutoslawski, M. Hernes, J. Radomska, M. Hajdas, E. Walaszczyk and A. Kozina</a:t>
                      </a:r>
                      <a:endParaRPr sz="1000"/>
                    </a:p>
                  </a:txBody>
                  <a:tcPr marT="63500" marB="63500" marR="63500" marL="63500"/>
                </a:tc>
                <a:tc>
                  <a:txBody>
                    <a:bodyPr/>
                    <a:lstStyle/>
                    <a:p>
                      <a:pPr indent="0" lvl="0" marL="0" rtl="0" algn="l">
                        <a:spcBef>
                          <a:spcPts val="0"/>
                        </a:spcBef>
                        <a:spcAft>
                          <a:spcPts val="0"/>
                        </a:spcAft>
                        <a:buNone/>
                      </a:pPr>
                      <a:r>
                        <a:rPr lang="en" sz="1000"/>
                        <a:t>2021</a:t>
                      </a:r>
                      <a:endParaRPr sz="1000"/>
                    </a:p>
                  </a:txBody>
                  <a:tcPr marT="63500" marB="63500" marR="63500" marL="63500"/>
                </a:tc>
                <a:tc>
                  <a:txBody>
                    <a:bodyPr/>
                    <a:lstStyle/>
                    <a:p>
                      <a:pPr indent="0" lvl="0" marL="0" rtl="0" algn="just">
                        <a:lnSpc>
                          <a:spcPct val="115000"/>
                        </a:lnSpc>
                        <a:spcBef>
                          <a:spcPts val="0"/>
                        </a:spcBef>
                        <a:spcAft>
                          <a:spcPts val="0"/>
                        </a:spcAft>
                        <a:buNone/>
                      </a:pPr>
                      <a:r>
                        <a:rPr lang="en" sz="1000"/>
                        <a:t>They used  nonlinear autoregressive neural network.</a:t>
                      </a:r>
                      <a:endParaRPr sz="1000"/>
                    </a:p>
                    <a:p>
                      <a:pPr indent="0" lvl="0" marL="0" rtl="0" algn="just">
                        <a:lnSpc>
                          <a:spcPct val="115000"/>
                        </a:lnSpc>
                        <a:spcBef>
                          <a:spcPts val="0"/>
                        </a:spcBef>
                        <a:spcAft>
                          <a:spcPts val="0"/>
                        </a:spcAft>
                        <a:buNone/>
                      </a:pPr>
                      <a:r>
                        <a:rPr lang="en" sz="1000"/>
                        <a:t>The solution is made up of data that was gathered through NARXNN training sessions spanning over three and a half years.</a:t>
                      </a:r>
                      <a:endParaRPr sz="1000"/>
                    </a:p>
                  </a:txBody>
                  <a:tcPr marT="63500" marB="63500" marR="63500" marL="63500"/>
                </a:tc>
                <a:tc>
                  <a:txBody>
                    <a:bodyPr/>
                    <a:lstStyle/>
                    <a:p>
                      <a:pPr indent="0" lvl="0" marL="0" rtl="0" algn="l">
                        <a:spcBef>
                          <a:spcPts val="0"/>
                        </a:spcBef>
                        <a:spcAft>
                          <a:spcPts val="0"/>
                        </a:spcAft>
                        <a:buNone/>
                      </a:pPr>
                      <a:r>
                        <a:rPr lang="en" sz="1000"/>
                        <a:t>The</a:t>
                      </a:r>
                      <a:endParaRPr sz="1000"/>
                    </a:p>
                    <a:p>
                      <a:pPr indent="0" lvl="0" marL="0" rtl="0" algn="l">
                        <a:spcBef>
                          <a:spcPts val="0"/>
                        </a:spcBef>
                        <a:spcAft>
                          <a:spcPts val="0"/>
                        </a:spcAft>
                        <a:buNone/>
                      </a:pPr>
                      <a:r>
                        <a:rPr lang="en" sz="1000"/>
                        <a:t>main limitation of the developed models is the lack of the</a:t>
                      </a:r>
                      <a:endParaRPr sz="1000"/>
                    </a:p>
                    <a:p>
                      <a:pPr indent="0" lvl="0" marL="0" rtl="0" algn="l">
                        <a:spcBef>
                          <a:spcPts val="0"/>
                        </a:spcBef>
                        <a:spcAft>
                          <a:spcPts val="0"/>
                        </a:spcAft>
                        <a:buNone/>
                      </a:pPr>
                      <a:r>
                        <a:rPr lang="en" sz="1000"/>
                        <a:t>possibility of analysing small datasets</a:t>
                      </a:r>
                      <a:endParaRPr sz="1000"/>
                    </a:p>
                    <a:p>
                      <a:pPr indent="0" lvl="0" marL="0" rtl="0" algn="l">
                        <a:spcBef>
                          <a:spcPts val="0"/>
                        </a:spcBef>
                        <a:spcAft>
                          <a:spcPts val="0"/>
                        </a:spcAft>
                        <a:buNone/>
                      </a:pPr>
                      <a:r>
                        <a:t/>
                      </a:r>
                      <a:endParaRPr sz="1000"/>
                    </a:p>
                  </a:txBody>
                  <a:tcPr marT="63500" marB="63500" marR="63500" marL="63500"/>
                </a:tc>
              </a:tr>
              <a:tr h="1002450">
                <a:tc>
                  <a:txBody>
                    <a:bodyPr/>
                    <a:lstStyle/>
                    <a:p>
                      <a:pPr indent="0" lvl="0" marL="0" rtl="0" algn="l">
                        <a:spcBef>
                          <a:spcPts val="0"/>
                        </a:spcBef>
                        <a:spcAft>
                          <a:spcPts val="0"/>
                        </a:spcAft>
                        <a:buNone/>
                      </a:pPr>
                      <a:r>
                        <a:rPr lang="en" sz="1000"/>
                        <a:t>, "Machine Learning based Prediction of GDP using FAO Agricultural Data Set for Hungary," </a:t>
                      </a:r>
                      <a:endParaRPr sz="1000"/>
                    </a:p>
                  </a:txBody>
                  <a:tcPr marT="63500" marB="63500" marR="63500" marL="63500"/>
                </a:tc>
                <a:tc>
                  <a:txBody>
                    <a:bodyPr/>
                    <a:lstStyle/>
                    <a:p>
                      <a:pPr indent="0" lvl="0" marL="0" rtl="0" algn="l">
                        <a:spcBef>
                          <a:spcPts val="0"/>
                        </a:spcBef>
                        <a:spcAft>
                          <a:spcPts val="0"/>
                        </a:spcAft>
                        <a:buNone/>
                      </a:pPr>
                      <a:r>
                        <a:rPr lang="en" sz="1000"/>
                        <a:t>Adedeji Charles Adeyemo; Bence Bogdandy; Zsolt Toth</a:t>
                      </a:r>
                      <a:endParaRPr sz="1000"/>
                    </a:p>
                  </a:txBody>
                  <a:tcPr marT="63500" marB="63500" marR="63500" marL="63500"/>
                </a:tc>
                <a:tc>
                  <a:txBody>
                    <a:bodyPr/>
                    <a:lstStyle/>
                    <a:p>
                      <a:pPr indent="0" lvl="0" marL="0" rtl="0" algn="l">
                        <a:spcBef>
                          <a:spcPts val="0"/>
                        </a:spcBef>
                        <a:spcAft>
                          <a:spcPts val="0"/>
                        </a:spcAft>
                        <a:buNone/>
                      </a:pPr>
                      <a:r>
                        <a:rPr lang="en" sz="1000"/>
                        <a:t>2021 </a:t>
                      </a:r>
                      <a:endParaRPr sz="1000"/>
                    </a:p>
                  </a:txBody>
                  <a:tcPr marT="63500" marB="63500" marR="63500" marL="63500"/>
                </a:tc>
                <a:tc>
                  <a:txBody>
                    <a:bodyPr/>
                    <a:lstStyle/>
                    <a:p>
                      <a:pPr indent="0" lvl="0" marL="0" rtl="0" algn="l">
                        <a:spcBef>
                          <a:spcPts val="0"/>
                        </a:spcBef>
                        <a:spcAft>
                          <a:spcPts val="0"/>
                        </a:spcAft>
                        <a:buNone/>
                      </a:pPr>
                      <a:r>
                        <a:rPr lang="en" sz="1000"/>
                        <a:t>This paper presents experimental results on training various recurrent neural networks for modeling the changes of Agricultural and Gross Domestic Products.</a:t>
                      </a:r>
                      <a:endParaRPr sz="1000"/>
                    </a:p>
                  </a:txBody>
                  <a:tcPr marT="63500" marB="63500" marR="63500" marL="63500"/>
                </a:tc>
                <a:tc>
                  <a:txBody>
                    <a:bodyPr/>
                    <a:lstStyle/>
                    <a:p>
                      <a:pPr indent="0" lvl="0" marL="0" rtl="0" algn="l">
                        <a:spcBef>
                          <a:spcPts val="0"/>
                        </a:spcBef>
                        <a:spcAft>
                          <a:spcPts val="0"/>
                        </a:spcAft>
                        <a:buNone/>
                      </a:pPr>
                      <a:r>
                        <a:rPr lang="en" sz="1000"/>
                        <a:t>Although the results from GRU are promising, it poses the challenge of training the network appropriately. .</a:t>
                      </a:r>
                      <a:endParaRPr sz="1000"/>
                    </a:p>
                  </a:txBody>
                  <a:tcPr marT="63500" marB="63500" marR="63500" marL="63500"/>
                </a:tc>
              </a:tr>
              <a:tr h="812575">
                <a:tc>
                  <a:txBody>
                    <a:bodyPr/>
                    <a:lstStyle/>
                    <a:p>
                      <a:pPr indent="0" lvl="0" marL="0" rtl="0" algn="l">
                        <a:spcBef>
                          <a:spcPts val="0"/>
                        </a:spcBef>
                        <a:spcAft>
                          <a:spcPts val="0"/>
                        </a:spcAft>
                        <a:buNone/>
                      </a:pPr>
                      <a:r>
                        <a:rPr lang="en" sz="1000"/>
                        <a:t>Regional yield prediction for winter wheat based on crop biomass estimation using multi-source data</a:t>
                      </a:r>
                      <a:endParaRPr sz="1000"/>
                    </a:p>
                  </a:txBody>
                  <a:tcPr marT="63500" marB="63500" marR="63500" marL="63500"/>
                </a:tc>
                <a:tc>
                  <a:txBody>
                    <a:bodyPr/>
                    <a:lstStyle/>
                    <a:p>
                      <a:pPr indent="0" lvl="0" marL="0" rtl="0" algn="l">
                        <a:spcBef>
                          <a:spcPts val="0"/>
                        </a:spcBef>
                        <a:spcAft>
                          <a:spcPts val="0"/>
                        </a:spcAft>
                        <a:buNone/>
                      </a:pPr>
                      <a:r>
                        <a:rPr lang="en" sz="1000"/>
                        <a:t>Jianqiang Ren; Su Li; Zhongxin Chen; Qingbo Zhou; Huajun Tang</a:t>
                      </a:r>
                      <a:endParaRPr sz="1000"/>
                    </a:p>
                  </a:txBody>
                  <a:tcPr marT="63500" marB="63500" marR="63500" marL="63500"/>
                </a:tc>
                <a:tc>
                  <a:txBody>
                    <a:bodyPr/>
                    <a:lstStyle/>
                    <a:p>
                      <a:pPr indent="0" lvl="0" marL="0" rtl="0" algn="l">
                        <a:spcBef>
                          <a:spcPts val="0"/>
                        </a:spcBef>
                        <a:spcAft>
                          <a:spcPts val="0"/>
                        </a:spcAft>
                        <a:buNone/>
                      </a:pPr>
                      <a:r>
                        <a:rPr lang="en" sz="1000"/>
                        <a:t>2007</a:t>
                      </a:r>
                      <a:endParaRPr sz="1000"/>
                    </a:p>
                  </a:txBody>
                  <a:tcPr marT="63500" marB="63500" marR="63500" marL="63500"/>
                </a:tc>
                <a:tc>
                  <a:txBody>
                    <a:bodyPr/>
                    <a:lstStyle/>
                    <a:p>
                      <a:pPr indent="0" lvl="0" marL="0" rtl="0" algn="l">
                        <a:spcBef>
                          <a:spcPts val="0"/>
                        </a:spcBef>
                        <a:spcAft>
                          <a:spcPts val="0"/>
                        </a:spcAft>
                        <a:buNone/>
                      </a:pPr>
                      <a:r>
                        <a:rPr lang="en" sz="1000"/>
                        <a:t>Judged from the results of validation, the method was effective and practical in yield estimation of winter wheat in a larger region</a:t>
                      </a:r>
                      <a:endParaRPr sz="1000"/>
                    </a:p>
                  </a:txBody>
                  <a:tcPr marT="63500" marB="63500" marR="63500" marL="63500"/>
                </a:tc>
                <a:tc>
                  <a:txBody>
                    <a:bodyPr/>
                    <a:lstStyle/>
                    <a:p>
                      <a:pPr indent="0" lvl="0" marL="0" rtl="0" algn="l">
                        <a:spcBef>
                          <a:spcPts val="0"/>
                        </a:spcBef>
                        <a:spcAft>
                          <a:spcPts val="0"/>
                        </a:spcAft>
                        <a:buNone/>
                      </a:pPr>
                      <a:r>
                        <a:rPr lang="en" sz="1000"/>
                        <a:t>regionalizing and optimizing the relationship between fPAR and MODIS-NDVI is the next work which should be done better.</a:t>
                      </a:r>
                      <a:endParaRPr sz="1000"/>
                    </a:p>
                  </a:txBody>
                  <a:tcPr marT="63500" marB="63500" marR="63500" marL="63500"/>
                </a:tc>
              </a:tr>
              <a:tr h="1175475">
                <a:tc>
                  <a:txBody>
                    <a:bodyPr/>
                    <a:lstStyle/>
                    <a:p>
                      <a:pPr indent="0" lvl="0" marL="0" rtl="0" algn="l">
                        <a:spcBef>
                          <a:spcPts val="0"/>
                        </a:spcBef>
                        <a:spcAft>
                          <a:spcPts val="0"/>
                        </a:spcAft>
                        <a:buNone/>
                      </a:pPr>
                      <a:r>
                        <a:rPr lang="en" sz="1000"/>
                        <a:t>Machine Learning for Price Prediction for Agricultural Products</a:t>
                      </a:r>
                      <a:endParaRPr sz="1000"/>
                    </a:p>
                  </a:txBody>
                  <a:tcPr marT="63500" marB="63500" marR="63500" marL="63500"/>
                </a:tc>
                <a:tc>
                  <a:txBody>
                    <a:bodyPr/>
                    <a:lstStyle/>
                    <a:p>
                      <a:pPr indent="0" lvl="0" marL="0" rtl="0" algn="l">
                        <a:spcBef>
                          <a:spcPts val="0"/>
                        </a:spcBef>
                        <a:spcAft>
                          <a:spcPts val="0"/>
                        </a:spcAft>
                        <a:buNone/>
                      </a:pPr>
                      <a:r>
                        <a:rPr lang="en" sz="1000"/>
                        <a:t>Sussy Bayona-Oré,</a:t>
                      </a:r>
                      <a:endParaRPr sz="1000"/>
                    </a:p>
                    <a:p>
                      <a:pPr indent="0" lvl="0" marL="0" rtl="0" algn="l">
                        <a:spcBef>
                          <a:spcPts val="0"/>
                        </a:spcBef>
                        <a:spcAft>
                          <a:spcPts val="0"/>
                        </a:spcAft>
                        <a:buNone/>
                      </a:pPr>
                      <a:r>
                        <a:rPr lang="en" sz="1000"/>
                        <a:t>Rino Cerna</a:t>
                      </a:r>
                      <a:endParaRPr sz="1000"/>
                    </a:p>
                    <a:p>
                      <a:pPr indent="0" lvl="0" marL="0" rtl="0" algn="l">
                        <a:spcBef>
                          <a:spcPts val="0"/>
                        </a:spcBef>
                        <a:spcAft>
                          <a:spcPts val="0"/>
                        </a:spcAft>
                        <a:buNone/>
                      </a:pPr>
                      <a:r>
                        <a:rPr lang="en" sz="1000"/>
                        <a:t>Eduardo, Tirado Hinojoza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txBody>
                  <a:tcPr marT="63500" marB="63500" marR="63500" marL="63500"/>
                </a:tc>
                <a:tc>
                  <a:txBody>
                    <a:bodyPr/>
                    <a:lstStyle/>
                    <a:p>
                      <a:pPr indent="0" lvl="0" marL="0" rtl="0" algn="l">
                        <a:spcBef>
                          <a:spcPts val="0"/>
                        </a:spcBef>
                        <a:spcAft>
                          <a:spcPts val="0"/>
                        </a:spcAft>
                        <a:buNone/>
                      </a:pPr>
                      <a:r>
                        <a:rPr lang="en" sz="1000"/>
                        <a:t>2021</a:t>
                      </a:r>
                      <a:endParaRPr sz="1000"/>
                    </a:p>
                  </a:txBody>
                  <a:tcPr marT="63500" marB="63500" marR="63500" marL="63500"/>
                </a:tc>
                <a:tc>
                  <a:txBody>
                    <a:bodyPr/>
                    <a:lstStyle/>
                    <a:p>
                      <a:pPr indent="0" lvl="0" marL="0" rtl="0" algn="l">
                        <a:spcBef>
                          <a:spcPts val="0"/>
                        </a:spcBef>
                        <a:spcAft>
                          <a:spcPts val="0"/>
                        </a:spcAft>
                        <a:buNone/>
                      </a:pPr>
                      <a:r>
                        <a:rPr lang="en" sz="1000"/>
                        <a:t> The results show that the mostly commonly used research paradigm is positivism, the research is quantitative and longitudinal in nature and neural networks are the most commonly used algorithms.  </a:t>
                      </a:r>
                      <a:endParaRPr sz="1000"/>
                    </a:p>
                  </a:txBody>
                  <a:tcPr marT="63500" marB="63500" marR="63500" marL="63500"/>
                </a:tc>
                <a:tc>
                  <a:txBody>
                    <a:bodyPr/>
                    <a:lstStyle/>
                    <a:p>
                      <a:pPr indent="0" lvl="0" marL="0" rtl="0" algn="l">
                        <a:spcBef>
                          <a:spcPts val="0"/>
                        </a:spcBef>
                        <a:spcAft>
                          <a:spcPts val="0"/>
                        </a:spcAft>
                        <a:buNone/>
                      </a:pPr>
                      <a:r>
                        <a:rPr lang="en" sz="1000"/>
                        <a:t>Machine learning algorithms can be complex and difficult to interpret, making it challenging for farmers to understand the reasoning behind the predictions.</a:t>
                      </a:r>
                      <a:endParaRPr sz="1000"/>
                    </a:p>
                  </a:txBody>
                  <a:tcPr marT="63500" marB="63500" marR="63500" marL="6350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550550" y="2157275"/>
            <a:ext cx="7688700" cy="535200"/>
          </a:xfrm>
          <a:prstGeom prst="rect">
            <a:avLst/>
          </a:prstGeom>
        </p:spPr>
        <p:txBody>
          <a:bodyPr anchorCtr="0" anchor="t" bIns="34275" lIns="68575" spcFirstLastPara="1" rIns="68575" wrap="square" tIns="34275">
            <a:normAutofit fontScale="90000"/>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58575" y="-2810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LITERATURE SURVEY</a:t>
            </a:r>
            <a:endParaRPr/>
          </a:p>
        </p:txBody>
      </p:sp>
      <p:graphicFrame>
        <p:nvGraphicFramePr>
          <p:cNvPr id="187" name="Google Shape;187;p23"/>
          <p:cNvGraphicFramePr/>
          <p:nvPr/>
        </p:nvGraphicFramePr>
        <p:xfrm>
          <a:off x="0" y="428650"/>
          <a:ext cx="3000000" cy="3000000"/>
        </p:xfrm>
        <a:graphic>
          <a:graphicData uri="http://schemas.openxmlformats.org/drawingml/2006/table">
            <a:tbl>
              <a:tblPr>
                <a:noFill/>
                <a:tableStyleId>{B09E6C56-CAAE-4FD5-9CA5-249B3D6C7F0F}</a:tableStyleId>
              </a:tblPr>
              <a:tblGrid>
                <a:gridCol w="1723725"/>
                <a:gridCol w="1129075"/>
                <a:gridCol w="569725"/>
                <a:gridCol w="2545525"/>
                <a:gridCol w="3175950"/>
              </a:tblGrid>
              <a:tr h="240425">
                <a:tc>
                  <a:txBody>
                    <a:bodyPr/>
                    <a:lstStyle/>
                    <a:p>
                      <a:pPr indent="0" lvl="0" marL="0" rtl="0" algn="l">
                        <a:spcBef>
                          <a:spcPts val="0"/>
                        </a:spcBef>
                        <a:spcAft>
                          <a:spcPts val="0"/>
                        </a:spcAft>
                        <a:buNone/>
                      </a:pPr>
                      <a:r>
                        <a:rPr b="1" lang="en" sz="1000"/>
                        <a:t>Paper</a:t>
                      </a:r>
                      <a:endParaRPr b="1" sz="10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t>Author</a:t>
                      </a:r>
                      <a:endParaRPr b="1" sz="10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t>Year</a:t>
                      </a:r>
                      <a:endParaRPr b="1" sz="10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t>Work Done</a:t>
                      </a:r>
                      <a:endParaRPr b="1" sz="10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t>Drawbacks</a:t>
                      </a:r>
                      <a:endParaRPr b="1" sz="1000"/>
                    </a:p>
                  </a:txBody>
                  <a:tcPr marT="63500" marB="63500" marR="63500" marL="63500">
                    <a:lnB cap="flat" cmpd="sng" w="12700">
                      <a:solidFill>
                        <a:srgbClr val="000000"/>
                      </a:solidFill>
                      <a:prstDash val="solid"/>
                      <a:round/>
                      <a:headEnd len="sm" w="sm" type="none"/>
                      <a:tailEnd len="sm" w="sm" type="none"/>
                    </a:lnB>
                  </a:tcPr>
                </a:tc>
              </a:tr>
              <a:tr h="859550">
                <a:tc>
                  <a:txBody>
                    <a:bodyPr/>
                    <a:lstStyle/>
                    <a:p>
                      <a:pPr indent="0" lvl="0" marL="0" rtl="0" algn="l">
                        <a:spcBef>
                          <a:spcPts val="0"/>
                        </a:spcBef>
                        <a:spcAft>
                          <a:spcPts val="0"/>
                        </a:spcAft>
                        <a:buNone/>
                      </a:pPr>
                      <a:r>
                        <a:rPr lang="en" sz="1000"/>
                        <a:t>Food in the</a:t>
                      </a:r>
                      <a:endParaRPr sz="1000"/>
                    </a:p>
                    <a:p>
                      <a:pPr indent="0" lvl="0" marL="0" rtl="0" algn="l">
                        <a:spcBef>
                          <a:spcPts val="0"/>
                        </a:spcBef>
                        <a:spcAft>
                          <a:spcPts val="0"/>
                        </a:spcAft>
                        <a:buNone/>
                      </a:pPr>
                      <a:r>
                        <a:rPr lang="en" sz="1000"/>
                        <a:t>Anthropocene: the EAT–Lancet Commission on healthy diets from sustainable food systems.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Willett W, Rockström J, Springmann M, Vermeulen S, et al</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2019</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According to the results of the studies, this model attained higher levels of performance and accuracy.</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t>The report emphasizes a universal approach to healthy and sustainable diets, without taking into account cultural and traditional dietary patterns of different regions and populations.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t>Predicting Future Food Security in Sub-Saharan Africa: A Time Series Approach </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R. M. J. Kadigi and S. G. Mwakaje</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2022</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The authors identify key factors that impact food security, such as climate change and population growth, and use statistical techniques to make predictions about future trends.</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000"/>
                        <a:t>One potential drawback of these papers is that the accuracy of the predictions relies heavily on the quality and availability of the data used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txBody>
                  <a:tcPr marT="63500" marB="63500" marR="63500" marL="63500">
                    <a:lnT cap="flat" cmpd="sng" w="1270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lang="en" sz="1000"/>
                        <a:t>Food Sustainability Index: A Time-Series Analysis </a:t>
                      </a:r>
                      <a:endParaRPr sz="1000"/>
                    </a:p>
                  </a:txBody>
                  <a:tcPr marT="63500" marB="63500" marR="63500" marL="63500"/>
                </a:tc>
                <a:tc>
                  <a:txBody>
                    <a:bodyPr/>
                    <a:lstStyle/>
                    <a:p>
                      <a:pPr indent="0" lvl="0" marL="0" rtl="0" algn="l">
                        <a:spcBef>
                          <a:spcPts val="0"/>
                        </a:spcBef>
                        <a:spcAft>
                          <a:spcPts val="0"/>
                        </a:spcAft>
                        <a:buNone/>
                      </a:pPr>
                      <a:r>
                        <a:rPr lang="en" sz="1000"/>
                        <a:t>L. A. Zaccarelli, G. Pellegrini, and R. P. H. Peters</a:t>
                      </a:r>
                      <a:endParaRPr sz="1000"/>
                    </a:p>
                    <a:p>
                      <a:pPr indent="0" lvl="0" marL="0" rtl="0" algn="l">
                        <a:spcBef>
                          <a:spcPts val="0"/>
                        </a:spcBef>
                        <a:spcAft>
                          <a:spcPts val="0"/>
                        </a:spcAft>
                        <a:buNone/>
                      </a:pPr>
                      <a:r>
                        <a:t/>
                      </a:r>
                      <a:endParaRPr sz="1000"/>
                    </a:p>
                  </a:txBody>
                  <a:tcPr marT="63500" marB="63500" marR="63500" marL="63500"/>
                </a:tc>
                <a:tc>
                  <a:txBody>
                    <a:bodyPr/>
                    <a:lstStyle/>
                    <a:p>
                      <a:pPr indent="0" lvl="0" marL="0" rtl="0" algn="l">
                        <a:spcBef>
                          <a:spcPts val="0"/>
                        </a:spcBef>
                        <a:spcAft>
                          <a:spcPts val="0"/>
                        </a:spcAft>
                        <a:buNone/>
                      </a:pPr>
                      <a:r>
                        <a:rPr lang="en" sz="1000"/>
                        <a:t>2019</a:t>
                      </a:r>
                      <a:endParaRPr sz="1000"/>
                    </a:p>
                  </a:txBody>
                  <a:tcPr marT="63500" marB="63500" marR="63500" marL="63500"/>
                </a:tc>
                <a:tc>
                  <a:txBody>
                    <a:bodyPr/>
                    <a:lstStyle/>
                    <a:p>
                      <a:pPr indent="0" lvl="0" marL="0" rtl="0" algn="l">
                        <a:spcBef>
                          <a:spcPts val="0"/>
                        </a:spcBef>
                        <a:spcAft>
                          <a:spcPts val="0"/>
                        </a:spcAft>
                        <a:buNone/>
                      </a:pPr>
                      <a:r>
                        <a:rPr lang="en" sz="1000"/>
                        <a:t>The authors analyze a variety of factors, such as agricultural productivity, food waste, and food affordability, and use statistical techniques to identify trends and patterns.</a:t>
                      </a:r>
                      <a:endParaRPr sz="1000"/>
                    </a:p>
                  </a:txBody>
                  <a:tcPr marT="63500" marB="63500" marR="63500" marL="63500"/>
                </a:tc>
                <a:tc>
                  <a:txBody>
                    <a:bodyPr/>
                    <a:lstStyle/>
                    <a:p>
                      <a:pPr indent="0" lvl="0" marL="0" rtl="0" algn="l">
                        <a:spcBef>
                          <a:spcPts val="0"/>
                        </a:spcBef>
                        <a:spcAft>
                          <a:spcPts val="0"/>
                        </a:spcAft>
                        <a:buNone/>
                      </a:pPr>
                      <a:r>
                        <a:rPr lang="en" sz="1000"/>
                        <a:t> use complex models or statistical techniques that may be difficult to understand for individuals who are not familiar with these methods</a:t>
                      </a:r>
                      <a:endParaRPr sz="1000"/>
                    </a:p>
                  </a:txBody>
                  <a:tcPr marT="63500" marB="63500" marR="63500" marL="63500"/>
                </a:tc>
              </a:tr>
              <a:tr h="12700">
                <a:tc>
                  <a:txBody>
                    <a:bodyPr/>
                    <a:lstStyle/>
                    <a:p>
                      <a:pPr indent="0" lvl="0" marL="0" rtl="0" algn="l">
                        <a:spcBef>
                          <a:spcPts val="0"/>
                        </a:spcBef>
                        <a:spcAft>
                          <a:spcPts val="0"/>
                        </a:spcAft>
                        <a:buNone/>
                      </a:pPr>
                      <a:r>
                        <a:rPr lang="en" sz="1000"/>
                        <a:t>Predicting Food Prices and Availability Using Machine Learning: Evidence from Brazil.</a:t>
                      </a:r>
                      <a:endParaRPr sz="1000"/>
                    </a:p>
                  </a:txBody>
                  <a:tcPr marT="63500" marB="63500" marR="63500" marL="63500"/>
                </a:tc>
                <a:tc>
                  <a:txBody>
                    <a:bodyPr/>
                    <a:lstStyle/>
                    <a:p>
                      <a:pPr indent="0" lvl="0" marL="0" rtl="0" algn="l">
                        <a:spcBef>
                          <a:spcPts val="0"/>
                        </a:spcBef>
                        <a:spcAft>
                          <a:spcPts val="0"/>
                        </a:spcAft>
                        <a:buNone/>
                      </a:pPr>
                      <a:r>
                        <a:rPr lang="en" sz="1000"/>
                        <a:t> L. N. R. Chagas, M. C. Lopes, and M. C. S. Barreto</a:t>
                      </a:r>
                      <a:endParaRPr sz="1000"/>
                    </a:p>
                    <a:p>
                      <a:pPr indent="0" lvl="0" marL="0" rtl="0" algn="l">
                        <a:spcBef>
                          <a:spcPts val="0"/>
                        </a:spcBef>
                        <a:spcAft>
                          <a:spcPts val="0"/>
                        </a:spcAft>
                        <a:buNone/>
                      </a:pPr>
                      <a:r>
                        <a:t/>
                      </a:r>
                      <a:endParaRPr sz="1000"/>
                    </a:p>
                  </a:txBody>
                  <a:tcPr marT="63500" marB="63500" marR="63500" marL="63500"/>
                </a:tc>
                <a:tc>
                  <a:txBody>
                    <a:bodyPr/>
                    <a:lstStyle/>
                    <a:p>
                      <a:pPr indent="0" lvl="0" marL="0" rtl="0" algn="l">
                        <a:spcBef>
                          <a:spcPts val="0"/>
                        </a:spcBef>
                        <a:spcAft>
                          <a:spcPts val="0"/>
                        </a:spcAft>
                        <a:buNone/>
                      </a:pPr>
                      <a:r>
                        <a:rPr lang="en" sz="1000"/>
                        <a:t>2021</a:t>
                      </a:r>
                      <a:endParaRPr sz="1000"/>
                    </a:p>
                  </a:txBody>
                  <a:tcPr marT="63500" marB="63500" marR="63500" marL="63500"/>
                </a:tc>
                <a:tc>
                  <a:txBody>
                    <a:bodyPr/>
                    <a:lstStyle/>
                    <a:p>
                      <a:pPr indent="0" lvl="0" marL="0" rtl="0" algn="l">
                        <a:spcBef>
                          <a:spcPts val="0"/>
                        </a:spcBef>
                        <a:spcAft>
                          <a:spcPts val="0"/>
                        </a:spcAft>
                        <a:buNone/>
                      </a:pPr>
                      <a:r>
                        <a:rPr lang="en" sz="1000"/>
                        <a:t>The authors analyze a variety of data sources, such as weather patterns and economic indicators, and use machine learning algorithms to identify patterns and make predictions.</a:t>
                      </a:r>
                      <a:endParaRPr sz="1000"/>
                    </a:p>
                  </a:txBody>
                  <a:tcPr marT="63500" marB="63500" marR="63500" marL="63500"/>
                </a:tc>
                <a:tc>
                  <a:txBody>
                    <a:bodyPr/>
                    <a:lstStyle/>
                    <a:p>
                      <a:pPr indent="0" lvl="0" marL="0" rtl="0" algn="l">
                        <a:spcBef>
                          <a:spcPts val="0"/>
                        </a:spcBef>
                        <a:spcAft>
                          <a:spcPts val="0"/>
                        </a:spcAft>
                        <a:buNone/>
                      </a:pPr>
                      <a:r>
                        <a:rPr lang="en" sz="1000"/>
                        <a:t> have assumptions and limitations that impact the validity of the predictions the models used may assume that historical patterns will continue into the future, which may not always be the case in a rapidly changing world.</a:t>
                      </a:r>
                      <a:endParaRPr sz="1000"/>
                    </a:p>
                  </a:txBody>
                  <a:tcPr marT="63500" marB="63500" marR="63500" marL="63500"/>
                </a:tc>
              </a:tr>
              <a:tr h="12700">
                <a:tc>
                  <a:txBody>
                    <a:bodyPr/>
                    <a:lstStyle/>
                    <a:p>
                      <a:pPr indent="0" lvl="0" marL="0" rtl="0" algn="l">
                        <a:spcBef>
                          <a:spcPts val="0"/>
                        </a:spcBef>
                        <a:spcAft>
                          <a:spcPts val="0"/>
                        </a:spcAft>
                        <a:buNone/>
                      </a:pPr>
                      <a:r>
                        <a:rPr lang="en" sz="1000"/>
                        <a:t>Forecasting Future Food Security in Asia: A Time Series Analysis.</a:t>
                      </a:r>
                      <a:endParaRPr sz="1000"/>
                    </a:p>
                  </a:txBody>
                  <a:tcPr marT="63500" marB="63500" marR="63500" marL="63500"/>
                </a:tc>
                <a:tc>
                  <a:txBody>
                    <a:bodyPr/>
                    <a:lstStyle/>
                    <a:p>
                      <a:pPr indent="0" lvl="0" marL="0" rtl="0" algn="l">
                        <a:spcBef>
                          <a:spcPts val="0"/>
                        </a:spcBef>
                        <a:spcAft>
                          <a:spcPts val="0"/>
                        </a:spcAft>
                        <a:buNone/>
                      </a:pPr>
                      <a:r>
                        <a:rPr lang="en" sz="1000"/>
                        <a:t> R. K. Singh, A. Kumar, and P. B. Shyam</a:t>
                      </a:r>
                      <a:endParaRPr sz="1000"/>
                    </a:p>
                  </a:txBody>
                  <a:tcPr marT="63500" marB="63500" marR="63500" marL="63500"/>
                </a:tc>
                <a:tc>
                  <a:txBody>
                    <a:bodyPr/>
                    <a:lstStyle/>
                    <a:p>
                      <a:pPr indent="0" lvl="0" marL="0" rtl="0" algn="l">
                        <a:spcBef>
                          <a:spcPts val="0"/>
                        </a:spcBef>
                        <a:spcAft>
                          <a:spcPts val="0"/>
                        </a:spcAft>
                        <a:buNone/>
                      </a:pPr>
                      <a:r>
                        <a:rPr lang="en" sz="1000"/>
                        <a:t>2021</a:t>
                      </a:r>
                      <a:endParaRPr sz="1000"/>
                    </a:p>
                  </a:txBody>
                  <a:tcPr marT="63500" marB="63500" marR="63500" marL="63500"/>
                </a:tc>
                <a:tc>
                  <a:txBody>
                    <a:bodyPr/>
                    <a:lstStyle/>
                    <a:p>
                      <a:pPr indent="0" lvl="0" marL="0" rtl="0" algn="l">
                        <a:spcBef>
                          <a:spcPts val="0"/>
                        </a:spcBef>
                        <a:spcAft>
                          <a:spcPts val="0"/>
                        </a:spcAft>
                        <a:buNone/>
                      </a:pPr>
                      <a:r>
                        <a:rPr lang="en" sz="1000"/>
                        <a:t>The authors analyze a variety of factors, such as agricultural productivity, food prices, and population growth, and use statistical techniques to make predictions about future trends.</a:t>
                      </a:r>
                      <a:endParaRPr sz="1000"/>
                    </a:p>
                  </a:txBody>
                  <a:tcPr marT="63500" marB="63500" marR="63500" marL="63500"/>
                </a:tc>
                <a:tc>
                  <a:txBody>
                    <a:bodyPr/>
                    <a:lstStyle/>
                    <a:p>
                      <a:pPr indent="0" lvl="0" marL="0" rtl="0" algn="l">
                        <a:spcBef>
                          <a:spcPts val="0"/>
                        </a:spcBef>
                        <a:spcAft>
                          <a:spcPts val="0"/>
                        </a:spcAft>
                        <a:buNone/>
                      </a:pPr>
                      <a:r>
                        <a:rPr lang="en" sz="1000"/>
                        <a:t>It may not be possible to generalize the findings to other regions or time periods, as different factors may impact food sustainability in different ways.</a:t>
                      </a:r>
                      <a:endParaRPr sz="1000"/>
                    </a:p>
                    <a:p>
                      <a:pPr indent="0" lvl="0" marL="0" rtl="0" algn="l">
                        <a:spcBef>
                          <a:spcPts val="0"/>
                        </a:spcBef>
                        <a:spcAft>
                          <a:spcPts val="0"/>
                        </a:spcAft>
                        <a:buNone/>
                      </a:pPr>
                      <a:r>
                        <a:t/>
                      </a:r>
                      <a:endParaRPr sz="1000"/>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PROBLEM STATEMENT</a:t>
            </a:r>
            <a:endParaRPr/>
          </a:p>
        </p:txBody>
      </p:sp>
      <p:sp>
        <p:nvSpPr>
          <p:cNvPr id="193" name="Google Shape;193;p24"/>
          <p:cNvSpPr txBox="1"/>
          <p:nvPr>
            <p:ph idx="1" type="body"/>
          </p:nvPr>
        </p:nvSpPr>
        <p:spPr>
          <a:xfrm>
            <a:off x="729450" y="2078875"/>
            <a:ext cx="7688700" cy="2261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The project is to use a machine learning system that can forecast the top-k food products that might experience a scarcity in each nation during a given time in the future.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OBJECTIVE</a:t>
            </a:r>
            <a:endParaRPr/>
          </a:p>
        </p:txBody>
      </p:sp>
      <p:sp>
        <p:nvSpPr>
          <p:cNvPr id="199" name="Google Shape;199;p25"/>
          <p:cNvSpPr txBox="1"/>
          <p:nvPr>
            <p:ph idx="1" type="body"/>
          </p:nvPr>
        </p:nvSpPr>
        <p:spPr>
          <a:xfrm>
            <a:off x="729450" y="2078875"/>
            <a:ext cx="7688700" cy="2261100"/>
          </a:xfrm>
          <a:prstGeom prst="rect">
            <a:avLst/>
          </a:prstGeom>
        </p:spPr>
        <p:txBody>
          <a:bodyPr anchorCtr="0" anchor="t" bIns="34275" lIns="68575" spcFirstLastPara="1" rIns="68575" wrap="square" tIns="34275">
            <a:normAutofit/>
          </a:bodyPr>
          <a:lstStyle/>
          <a:p>
            <a:pPr indent="-298450" lvl="0" marL="457200" rtl="0" algn="l">
              <a:spcBef>
                <a:spcPts val="800"/>
              </a:spcBef>
              <a:spcAft>
                <a:spcPts val="0"/>
              </a:spcAft>
              <a:buSzPts val="1100"/>
              <a:buChar char="►"/>
            </a:pPr>
            <a:r>
              <a:rPr lang="en"/>
              <a:t>T</a:t>
            </a:r>
            <a:r>
              <a:rPr lang="en"/>
              <a:t>o use historical data on food production, consumption, and other relevant factors to forecast future food supply and demand trends.</a:t>
            </a:r>
            <a:endParaRPr/>
          </a:p>
          <a:p>
            <a:pPr indent="-298450" lvl="0" marL="457200" rtl="0" algn="l">
              <a:spcBef>
                <a:spcPts val="800"/>
              </a:spcBef>
              <a:spcAft>
                <a:spcPts val="0"/>
              </a:spcAft>
              <a:buSzPts val="1100"/>
              <a:buChar char="►"/>
            </a:pPr>
            <a:r>
              <a:rPr lang="en"/>
              <a:t>This technique will make it easier for businesses and manufacturers to comprehend how much productivity and sustainability are required to meet the world's demand.</a:t>
            </a:r>
            <a:endParaRPr/>
          </a:p>
          <a:p>
            <a:pPr indent="-298450" lvl="0" marL="457200" rtl="0" algn="l">
              <a:spcBef>
                <a:spcPts val="800"/>
              </a:spcBef>
              <a:spcAft>
                <a:spcPts val="0"/>
              </a:spcAft>
              <a:buSzPts val="1100"/>
              <a:buChar char="►"/>
            </a:pPr>
            <a:r>
              <a:rPr lang="en"/>
              <a:t>To Analyze patterns and trends in the data, time series prediction models can help identify potential challenges and opportunities for improving food sustainability, such as predicting crop failures, identifying areas where food production needs to be increased, or forecasting changes in consumer demand for certain types of food.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DATASET</a:t>
            </a:r>
            <a:endParaRPr/>
          </a:p>
        </p:txBody>
      </p:sp>
      <p:sp>
        <p:nvSpPr>
          <p:cNvPr id="205" name="Google Shape;205;p26"/>
          <p:cNvSpPr txBox="1"/>
          <p:nvPr>
            <p:ph idx="1" type="body"/>
          </p:nvPr>
        </p:nvSpPr>
        <p:spPr>
          <a:xfrm>
            <a:off x="729450" y="2078875"/>
            <a:ext cx="7688700" cy="2261100"/>
          </a:xfrm>
          <a:prstGeom prst="rect">
            <a:avLst/>
          </a:prstGeom>
        </p:spPr>
        <p:txBody>
          <a:bodyPr anchorCtr="0" anchor="t" bIns="34275" lIns="68575" spcFirstLastPara="1" rIns="68575" wrap="square" tIns="34275">
            <a:normAutofit fontScale="25000" lnSpcReduction="10000"/>
          </a:bodyPr>
          <a:lstStyle/>
          <a:p>
            <a:pPr indent="0" lvl="0" marL="0" rtl="0" algn="l">
              <a:spcBef>
                <a:spcPts val="800"/>
              </a:spcBef>
              <a:spcAft>
                <a:spcPts val="0"/>
              </a:spcAft>
              <a:buNone/>
            </a:pPr>
            <a:r>
              <a:rPr lang="en" sz="5600"/>
              <a:t>The dataset for the solution is provided by Food and Agriculture Organization Corporate Statistical Database (FAOSTAT). The database provides free access to food and agriculture data for over 245 countries and territories and covers all FAO regional groupings from 1961 to the most recent year available (2019). The three datasets chosen from this database are as follows, </a:t>
            </a:r>
            <a:endParaRPr sz="5600"/>
          </a:p>
          <a:p>
            <a:pPr indent="0" lvl="0" marL="0" rtl="0" algn="l">
              <a:spcBef>
                <a:spcPts val="800"/>
              </a:spcBef>
              <a:spcAft>
                <a:spcPts val="0"/>
              </a:spcAft>
              <a:buNone/>
            </a:pPr>
            <a:r>
              <a:rPr lang="en" sz="5600"/>
              <a:t>● Climate Change: Emissions Totals </a:t>
            </a:r>
            <a:endParaRPr sz="5600"/>
          </a:p>
          <a:p>
            <a:pPr indent="0" lvl="0" marL="0" rtl="0" algn="l">
              <a:spcBef>
                <a:spcPts val="800"/>
              </a:spcBef>
              <a:spcAft>
                <a:spcPts val="0"/>
              </a:spcAft>
              <a:buNone/>
            </a:pPr>
            <a:r>
              <a:rPr lang="en" sz="5600"/>
              <a:t>● Forestry: Forestry Production and Trade </a:t>
            </a:r>
            <a:endParaRPr sz="5600"/>
          </a:p>
          <a:p>
            <a:pPr indent="0" lvl="0" marL="0" rtl="0" algn="l">
              <a:spcBef>
                <a:spcPts val="800"/>
              </a:spcBef>
              <a:spcAft>
                <a:spcPts val="0"/>
              </a:spcAft>
              <a:buNone/>
            </a:pPr>
            <a:r>
              <a:rPr lang="en" sz="5600"/>
              <a:t>● Production: Crops and livestock products </a:t>
            </a:r>
            <a:endParaRPr sz="5600"/>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729450" y="13186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METHODOLOGY</a:t>
            </a:r>
            <a:endParaRPr/>
          </a:p>
        </p:txBody>
      </p:sp>
      <p:sp>
        <p:nvSpPr>
          <p:cNvPr id="211" name="Google Shape;211;p27"/>
          <p:cNvSpPr txBox="1"/>
          <p:nvPr>
            <p:ph idx="1" type="body"/>
          </p:nvPr>
        </p:nvSpPr>
        <p:spPr>
          <a:xfrm>
            <a:off x="729450" y="2078875"/>
            <a:ext cx="7688700" cy="2261100"/>
          </a:xfrm>
          <a:prstGeom prst="rect">
            <a:avLst/>
          </a:prstGeom>
        </p:spPr>
        <p:txBody>
          <a:bodyPr anchorCtr="0" anchor="t" bIns="34275" lIns="68575" spcFirstLastPara="1" rIns="68575" wrap="square" tIns="34275">
            <a:normAutofit lnSpcReduction="20000"/>
          </a:bodyPr>
          <a:lstStyle/>
          <a:p>
            <a:pPr indent="-317500" lvl="0" marL="457200" rtl="0" algn="l">
              <a:spcBef>
                <a:spcPts val="800"/>
              </a:spcBef>
              <a:spcAft>
                <a:spcPts val="0"/>
              </a:spcAft>
              <a:buSzPts val="1400"/>
              <a:buChar char="❖"/>
            </a:pPr>
            <a:r>
              <a:rPr lang="en" sz="1400"/>
              <a:t>Preprocessing the dataset</a:t>
            </a:r>
            <a:endParaRPr sz="1400"/>
          </a:p>
          <a:p>
            <a:pPr indent="-292100" lvl="1" marL="914400" rtl="0" algn="l">
              <a:spcBef>
                <a:spcPts val="800"/>
              </a:spcBef>
              <a:spcAft>
                <a:spcPts val="0"/>
              </a:spcAft>
              <a:buSzPts val="1000"/>
              <a:buChar char="➢"/>
            </a:pPr>
            <a:r>
              <a:rPr lang="en"/>
              <a:t> </a:t>
            </a:r>
            <a:r>
              <a:rPr lang="en" sz="1200"/>
              <a:t>Removing unwanted features like Area, Source and Emission Unit </a:t>
            </a:r>
            <a:endParaRPr sz="1200"/>
          </a:p>
          <a:p>
            <a:pPr indent="-304800" lvl="1" marL="914400" rtl="0" algn="l">
              <a:spcBef>
                <a:spcPts val="800"/>
              </a:spcBef>
              <a:spcAft>
                <a:spcPts val="0"/>
              </a:spcAft>
              <a:buSzPts val="1200"/>
              <a:buChar char="➢"/>
            </a:pPr>
            <a:r>
              <a:rPr lang="en" sz="1200"/>
              <a:t>Removing redundant instances</a:t>
            </a:r>
            <a:endParaRPr sz="1200"/>
          </a:p>
          <a:p>
            <a:pPr indent="-304800" lvl="1" marL="914400" rtl="0" algn="l">
              <a:spcBef>
                <a:spcPts val="800"/>
              </a:spcBef>
              <a:spcAft>
                <a:spcPts val="0"/>
              </a:spcAft>
              <a:buSzPts val="1200"/>
              <a:buChar char="➢"/>
            </a:pPr>
            <a:r>
              <a:rPr lang="en" sz="1200"/>
              <a:t>Removing features having NaN values </a:t>
            </a:r>
            <a:endParaRPr sz="1200"/>
          </a:p>
          <a:p>
            <a:pPr indent="-304800" lvl="1" marL="914400" rtl="0" algn="l">
              <a:spcBef>
                <a:spcPts val="800"/>
              </a:spcBef>
              <a:spcAft>
                <a:spcPts val="0"/>
              </a:spcAft>
              <a:buSzPts val="1200"/>
              <a:buChar char="➢"/>
            </a:pPr>
            <a:r>
              <a:rPr lang="en" sz="1200"/>
              <a:t>Create pivot table for production items + forestry products based on year and item</a:t>
            </a:r>
            <a:endParaRPr sz="1400"/>
          </a:p>
          <a:p>
            <a:pPr indent="-317500" lvl="0" marL="457200" rtl="0" algn="l">
              <a:spcBef>
                <a:spcPts val="800"/>
              </a:spcBef>
              <a:spcAft>
                <a:spcPts val="0"/>
              </a:spcAft>
              <a:buSzPts val="1400"/>
              <a:buChar char="❖"/>
            </a:pPr>
            <a:r>
              <a:rPr lang="en" sz="1400"/>
              <a:t>Perform Granger causality test: - A statistics test to check whether one variable influences the prediction of another variable.</a:t>
            </a:r>
            <a:endParaRPr sz="1400"/>
          </a:p>
          <a:p>
            <a:pPr indent="-317500" lvl="0" marL="457200" rtl="0" algn="l">
              <a:spcBef>
                <a:spcPts val="800"/>
              </a:spcBef>
              <a:spcAft>
                <a:spcPts val="0"/>
              </a:spcAft>
              <a:buSzPts val="1400"/>
              <a:buChar char="❖"/>
            </a:pPr>
            <a:r>
              <a:rPr lang="en" sz="1400"/>
              <a:t>Perform Augmented Dickey–Fuller (ADF) Test - Statistical test used to test whether a given time series is stationary or not.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729450" y="1318650"/>
            <a:ext cx="7688700" cy="5352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p:txBody>
      </p:sp>
      <p:sp>
        <p:nvSpPr>
          <p:cNvPr id="217" name="Google Shape;217;p28"/>
          <p:cNvSpPr txBox="1"/>
          <p:nvPr>
            <p:ph idx="1" type="body"/>
          </p:nvPr>
        </p:nvSpPr>
        <p:spPr>
          <a:xfrm>
            <a:off x="729450" y="2078875"/>
            <a:ext cx="7688700" cy="2261100"/>
          </a:xfrm>
          <a:prstGeom prst="rect">
            <a:avLst/>
          </a:prstGeom>
        </p:spPr>
        <p:txBody>
          <a:bodyPr anchorCtr="0" anchor="t" bIns="34275" lIns="68575" spcFirstLastPara="1" rIns="68575" wrap="square" tIns="34275">
            <a:noAutofit/>
          </a:bodyPr>
          <a:lstStyle/>
          <a:p>
            <a:pPr indent="-317500" lvl="0" marL="457200" rtl="0" algn="just">
              <a:spcBef>
                <a:spcPts val="800"/>
              </a:spcBef>
              <a:spcAft>
                <a:spcPts val="0"/>
              </a:spcAft>
              <a:buClr>
                <a:srgbClr val="444654"/>
              </a:buClr>
              <a:buSzPts val="1400"/>
              <a:buFont typeface="Arial"/>
              <a:buChar char="❖"/>
            </a:pPr>
            <a:r>
              <a:rPr lang="en" sz="1400">
                <a:solidFill>
                  <a:srgbClr val="444654"/>
                </a:solidFill>
                <a:latin typeface="Arial"/>
                <a:ea typeface="Arial"/>
                <a:cs typeface="Arial"/>
                <a:sym typeface="Arial"/>
              </a:rPr>
              <a:t>Perform 1st and 2nd differencing to modify non-stationary series to stationary one.</a:t>
            </a:r>
            <a:endParaRPr sz="1400">
              <a:solidFill>
                <a:srgbClr val="444654"/>
              </a:solidFill>
              <a:latin typeface="Arial"/>
              <a:ea typeface="Arial"/>
              <a:cs typeface="Arial"/>
              <a:sym typeface="Arial"/>
            </a:endParaRPr>
          </a:p>
          <a:p>
            <a:pPr indent="-317500" lvl="0" marL="457200" rtl="0" algn="just">
              <a:spcBef>
                <a:spcPts val="800"/>
              </a:spcBef>
              <a:spcAft>
                <a:spcPts val="0"/>
              </a:spcAft>
              <a:buClr>
                <a:srgbClr val="444654"/>
              </a:buClr>
              <a:buSzPts val="1400"/>
              <a:buFont typeface="Arial"/>
              <a:buChar char="❖"/>
            </a:pPr>
            <a:r>
              <a:rPr lang="en" sz="1400">
                <a:solidFill>
                  <a:srgbClr val="444654"/>
                </a:solidFill>
                <a:latin typeface="Arial"/>
                <a:ea typeface="Arial"/>
                <a:cs typeface="Arial"/>
                <a:sym typeface="Arial"/>
              </a:rPr>
              <a:t>Train dataset with VAR model (each item is trained against different emissions as a separate model).</a:t>
            </a:r>
            <a:endParaRPr sz="1400">
              <a:solidFill>
                <a:srgbClr val="444654"/>
              </a:solidFill>
              <a:latin typeface="Arial"/>
              <a:ea typeface="Arial"/>
              <a:cs typeface="Arial"/>
              <a:sym typeface="Arial"/>
            </a:endParaRPr>
          </a:p>
          <a:p>
            <a:pPr indent="-317500" lvl="0" marL="457200" rtl="0" algn="l">
              <a:spcBef>
                <a:spcPts val="800"/>
              </a:spcBef>
              <a:spcAft>
                <a:spcPts val="0"/>
              </a:spcAft>
              <a:buClr>
                <a:srgbClr val="444654"/>
              </a:buClr>
              <a:buSzPts val="1400"/>
              <a:buChar char="❖"/>
            </a:pPr>
            <a:r>
              <a:rPr lang="en" sz="1400">
                <a:solidFill>
                  <a:srgbClr val="444654"/>
                </a:solidFill>
              </a:rPr>
              <a:t>With the forecast output - perform </a:t>
            </a:r>
            <a:r>
              <a:rPr lang="en">
                <a:solidFill>
                  <a:srgbClr val="444654"/>
                </a:solidFill>
              </a:rPr>
              <a:t>inverse</a:t>
            </a:r>
            <a:r>
              <a:rPr lang="en" sz="1400">
                <a:solidFill>
                  <a:srgbClr val="444654"/>
                </a:solidFill>
              </a:rPr>
              <a:t> transformation to get back values in original scale</a:t>
            </a:r>
            <a:endParaRPr sz="1400">
              <a:solidFill>
                <a:srgbClr val="444654"/>
              </a:solidFill>
            </a:endParaRPr>
          </a:p>
          <a:p>
            <a:pPr indent="-317500" lvl="0" marL="457200" rtl="0" algn="l">
              <a:spcBef>
                <a:spcPts val="800"/>
              </a:spcBef>
              <a:spcAft>
                <a:spcPts val="0"/>
              </a:spcAft>
              <a:buClr>
                <a:srgbClr val="444654"/>
              </a:buClr>
              <a:buSzPts val="1400"/>
              <a:buChar char="❖"/>
            </a:pPr>
            <a:r>
              <a:rPr lang="en" sz="1400">
                <a:solidFill>
                  <a:srgbClr val="444654"/>
                </a:solidFill>
              </a:rPr>
              <a:t>Find the top-k items that endure shortage by particular year.</a:t>
            </a:r>
            <a:endParaRPr sz="1400">
              <a:solidFill>
                <a:srgbClr val="444654"/>
              </a:solidFill>
            </a:endParaRPr>
          </a:p>
          <a:p>
            <a:pPr indent="-317500" lvl="0" marL="457200" rtl="0" algn="l">
              <a:spcBef>
                <a:spcPts val="800"/>
              </a:spcBef>
              <a:spcAft>
                <a:spcPts val="0"/>
              </a:spcAft>
              <a:buClr>
                <a:srgbClr val="444654"/>
              </a:buClr>
              <a:buSzPts val="1400"/>
              <a:buChar char="❖"/>
            </a:pPr>
            <a:r>
              <a:rPr lang="en" sz="1400">
                <a:solidFill>
                  <a:srgbClr val="444654"/>
                </a:solidFill>
              </a:rPr>
              <a:t>Visualize the production graphs for top-k items.</a:t>
            </a:r>
            <a:endParaRPr sz="1400">
              <a:solidFill>
                <a:srgbClr val="44465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