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1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4D98-C7BD-8A49-A2A0-5552B34E5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5BD22-7F53-3242-A1DD-E31C852DF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881B-47B5-DE4F-9E76-A0E58917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6980-DADE-D445-BB37-9E5A7036D6F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3904-6D80-DA43-9A39-5C965ADC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F8447-1CCA-394B-B5CE-BC391129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260A-B1D5-E540-BBB8-C223D2467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0DA4-31F9-8747-B76C-07480F0A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1DC85-E47A-A247-9BEF-A0E93A560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12EA2-B9FA-EF4A-B296-5C0C0EEF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6980-DADE-D445-BB37-9E5A7036D6F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565CE-1645-024D-9DDB-A0DAA4DD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F8EA5-40EB-464A-AD94-00BB662F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260A-B1D5-E540-BBB8-C223D2467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290F4-7789-CE4D-86A0-0D8FC1241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2350C-22DF-F84B-A023-968B2C52B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37FF2-D158-C147-A1B6-FDB1BC4C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6980-DADE-D445-BB37-9E5A7036D6F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87F1-A6AC-D84A-8514-8EC384D0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5F90A-5DBA-2D4A-8BA3-D1AEF198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260A-B1D5-E540-BBB8-C223D2467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4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3919-E1D5-864B-91CE-4B5B8006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3BCCF-D8C6-CD45-A194-AEFBB412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5A9AC-4DFE-9A4B-B144-4C08985C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6980-DADE-D445-BB37-9E5A7036D6F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98039-6285-F440-A84C-58B97323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C2FEB-D7C8-D540-AA20-C9EB1D3A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260A-B1D5-E540-BBB8-C223D2467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2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A7C6-EAB6-AF47-A51F-ECF515E2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64F50-7682-0A40-B41B-448F4B73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2ECBA-A141-1B44-AB39-920218BE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6980-DADE-D445-BB37-9E5A7036D6F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6D4CD-443F-FD4D-ACE6-321D2FA8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7F677-84CC-B34B-8EFF-7F40610F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260A-B1D5-E540-BBB8-C223D2467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D246-48DD-064F-9E85-83640B93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0807-A0A5-934A-940B-CE3E32F8D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1FA98-2003-9547-AA3B-A870AEA1B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CB3FC-2992-3049-9170-12F154A0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6980-DADE-D445-BB37-9E5A7036D6F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766F2-BD86-D64B-8106-1976BF3F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B94F2-6A94-D74A-B5B6-0BB76343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260A-B1D5-E540-BBB8-C223D2467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2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0636-0641-984F-8FAF-9DB18689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80C89-F00C-6D4B-A457-488BAA04F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FEA70-599E-4E4B-B089-55CAA3E49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3BF1D-B0E1-8D49-AACC-F00D064FC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97E1B-7D12-454B-8EDD-8B0B53704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8017C-6083-094C-95E4-DD01459D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6980-DADE-D445-BB37-9E5A7036D6F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3556C-1B44-444C-A964-694E01DE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4419D-F625-AE49-AA52-BAB99F28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260A-B1D5-E540-BBB8-C223D2467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1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878C-A13A-F645-A9DF-09F40B85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65734-7940-F645-8459-1511180E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6980-DADE-D445-BB37-9E5A7036D6F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BFF5A-3AAE-224F-901E-7EDF5324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2A235-FD38-9E40-BAC5-45CAAD9F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260A-B1D5-E540-BBB8-C223D2467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0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16106-63AC-4445-AB8A-81F6514C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6980-DADE-D445-BB37-9E5A7036D6F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3CE96-6F7E-2840-86C4-4E865D68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5E0E7-EB13-9549-8695-C6F284B5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260A-B1D5-E540-BBB8-C223D2467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7D73-F233-7940-8A44-4B48C18E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51E0-992A-8548-9701-6BE2EB24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5ADAB-414A-BD46-87AB-3D28BDE0E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598AE-315A-6C47-90D9-EF15BF2A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6980-DADE-D445-BB37-9E5A7036D6F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670DC-CF85-DD49-8FF7-F7C8D49D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60811-CF82-0F48-B49D-C11AA56F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260A-B1D5-E540-BBB8-C223D2467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1165-6DD5-F648-88D6-F6E77533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6AD8B-8549-3C4B-9E65-6AE88839E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AA8F-7C27-E646-8C57-CB846FF8D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05EE-C643-AD4D-970A-926150F8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6980-DADE-D445-BB37-9E5A7036D6F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A8E1C-4F55-A242-A22B-7A138E19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9FFAC-0C69-774B-8475-8BBC5A08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B260A-B1D5-E540-BBB8-C223D2467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6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706D1-0FBE-864F-93EC-EB118B37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1B25B-3C33-4C47-9D6E-303CD610E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FBC11-B6C3-B240-A5BD-38CCDAFDE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C6980-DADE-D445-BB37-9E5A7036D6F2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B72EC-D7B5-0947-B56C-ACB68CC48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FB33-6CA3-C94B-A851-45229A7DC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B260A-B1D5-E540-BBB8-C223D2467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A351B5-A5A4-9040-896A-C32EE9508E56}"/>
              </a:ext>
            </a:extLst>
          </p:cNvPr>
          <p:cNvGrpSpPr/>
          <p:nvPr/>
        </p:nvGrpSpPr>
        <p:grpSpPr>
          <a:xfrm>
            <a:off x="574355" y="582930"/>
            <a:ext cx="11443369" cy="5749290"/>
            <a:chOff x="574355" y="582930"/>
            <a:chExt cx="11443369" cy="574929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CAB85D8-7ED1-E94E-A102-5ABF65CCA3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355" y="1556382"/>
              <a:ext cx="1371600" cy="1336089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Parent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0E7B16-ACA8-E84D-B554-05AEBE0FB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056" y="2967036"/>
              <a:ext cx="1371600" cy="1300579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Teacher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BC66319-3969-2740-9A8D-177B5792BAFE}"/>
                </a:ext>
              </a:extLst>
            </p:cNvPr>
            <p:cNvSpPr/>
            <p:nvPr/>
          </p:nvSpPr>
          <p:spPr>
            <a:xfrm>
              <a:off x="4171950" y="1840229"/>
              <a:ext cx="1154430" cy="756285"/>
            </a:xfrm>
            <a:prstGeom prst="roundRect">
              <a:avLst>
                <a:gd name="adj" fmla="val 603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 Assignments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3B13965-F720-1248-AA02-DB471C8A8643}"/>
                </a:ext>
              </a:extLst>
            </p:cNvPr>
            <p:cNvSpPr/>
            <p:nvPr/>
          </p:nvSpPr>
          <p:spPr>
            <a:xfrm>
              <a:off x="7098030" y="3187064"/>
              <a:ext cx="1154430" cy="756285"/>
            </a:xfrm>
            <a:prstGeom prst="roundRect">
              <a:avLst>
                <a:gd name="adj" fmla="val 6037"/>
              </a:avLst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 Reward Claim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7A5C662-76E4-BD4E-B9D9-FE6647AE6E70}"/>
                </a:ext>
              </a:extLst>
            </p:cNvPr>
            <p:cNvSpPr/>
            <p:nvPr/>
          </p:nvSpPr>
          <p:spPr>
            <a:xfrm>
              <a:off x="8252460" y="1840229"/>
              <a:ext cx="1154430" cy="756285"/>
            </a:xfrm>
            <a:prstGeom prst="roundRect">
              <a:avLst>
                <a:gd name="adj" fmla="val 603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Approve Or Request Information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3308EC5-0825-8341-866A-AD85BEE99BB9}"/>
                </a:ext>
              </a:extLst>
            </p:cNvPr>
            <p:cNvSpPr/>
            <p:nvPr/>
          </p:nvSpPr>
          <p:spPr>
            <a:xfrm>
              <a:off x="4171950" y="3187064"/>
              <a:ext cx="1154430" cy="756285"/>
            </a:xfrm>
            <a:prstGeom prst="roundRect">
              <a:avLst>
                <a:gd name="adj" fmla="val 6037"/>
              </a:avLst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Discuss Assignment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B0B01E1-8DE2-4848-812B-0EE66C6D3F60}"/>
                </a:ext>
              </a:extLst>
            </p:cNvPr>
            <p:cNvSpPr/>
            <p:nvPr/>
          </p:nvSpPr>
          <p:spPr>
            <a:xfrm>
              <a:off x="5663565" y="3187064"/>
              <a:ext cx="1154430" cy="756285"/>
            </a:xfrm>
            <a:prstGeom prst="roundRect">
              <a:avLst>
                <a:gd name="adj" fmla="val 6037"/>
              </a:avLst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Complete Assignment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E7C8D00-630E-5E47-B5C8-E1670586FC7C}"/>
                </a:ext>
              </a:extLst>
            </p:cNvPr>
            <p:cNvSpPr/>
            <p:nvPr/>
          </p:nvSpPr>
          <p:spPr>
            <a:xfrm>
              <a:off x="10675620" y="1840229"/>
              <a:ext cx="1154430" cy="756285"/>
            </a:xfrm>
            <a:prstGeom prst="roundRect">
              <a:avLst>
                <a:gd name="adj" fmla="val 6037"/>
              </a:avLst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Pay Reward</a:t>
              </a:r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098BAF2F-FD40-EE42-A229-7957314BD26C}"/>
                </a:ext>
              </a:extLst>
            </p:cNvPr>
            <p:cNvCxnSpPr>
              <a:cxnSpLocks/>
              <a:stCxn id="9" idx="3"/>
              <a:endCxn id="10" idx="2"/>
            </p:cNvCxnSpPr>
            <p:nvPr/>
          </p:nvCxnSpPr>
          <p:spPr>
            <a:xfrm flipV="1">
              <a:off x="8252460" y="2596514"/>
              <a:ext cx="577215" cy="968693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EE42677D-C45C-A141-8281-CD2F5627AD35}"/>
                </a:ext>
              </a:extLst>
            </p:cNvPr>
            <p:cNvSpPr/>
            <p:nvPr/>
          </p:nvSpPr>
          <p:spPr>
            <a:xfrm>
              <a:off x="9570720" y="3187064"/>
              <a:ext cx="1154430" cy="756285"/>
            </a:xfrm>
            <a:prstGeom prst="roundRect">
              <a:avLst>
                <a:gd name="adj" fmla="val 6037"/>
              </a:avLst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Discuss Claim</a:t>
              </a:r>
            </a:p>
          </p:txBody>
        </p: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8D90A26E-923D-F04D-9152-AD091F2DDBE2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rot="10800000">
              <a:off x="8993506" y="2596515"/>
              <a:ext cx="577215" cy="968693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160CF89-5E30-9245-95A8-2E5B4EB6A839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5326380" y="2218372"/>
              <a:ext cx="2926080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591DA9E-0864-B149-A178-3CDC7891A12F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9406890" y="2218372"/>
              <a:ext cx="1268730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B5CAE9B-64FD-654C-BFD1-7CDDD9F8300C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5326380" y="3565207"/>
              <a:ext cx="337185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C5A157B-A401-1846-98BA-16DD7478762F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6817995" y="3565207"/>
              <a:ext cx="280035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B7684AA-AE3F-8E4C-B77F-361EA78CDC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355" y="5008242"/>
              <a:ext cx="1371600" cy="1300579"/>
            </a:xfrm>
            <a:prstGeom prst="ellipse">
              <a:avLst/>
            </a:prstGeom>
            <a:solidFill>
              <a:srgbClr val="92D050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School Admin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7F659BB-79DE-154B-A194-2EA8D29C26CA}"/>
                </a:ext>
              </a:extLst>
            </p:cNvPr>
            <p:cNvSpPr/>
            <p:nvPr/>
          </p:nvSpPr>
          <p:spPr>
            <a:xfrm>
              <a:off x="2157412" y="1840229"/>
              <a:ext cx="1154430" cy="756285"/>
            </a:xfrm>
            <a:prstGeom prst="roundRect">
              <a:avLst>
                <a:gd name="adj" fmla="val 6037"/>
              </a:avLst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Parent’s Dashboard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7A4FE79-BBD9-5240-AC37-E8B5A5C5EC3F}"/>
                </a:ext>
              </a:extLst>
            </p:cNvPr>
            <p:cNvSpPr/>
            <p:nvPr/>
          </p:nvSpPr>
          <p:spPr>
            <a:xfrm>
              <a:off x="2157412" y="3187064"/>
              <a:ext cx="1154430" cy="756285"/>
            </a:xfrm>
            <a:prstGeom prst="roundRect">
              <a:avLst>
                <a:gd name="adj" fmla="val 6037"/>
              </a:avLst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Teacher’s Dashboard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D005CD36-03FE-1442-8E6C-94E844874C92}"/>
                </a:ext>
              </a:extLst>
            </p:cNvPr>
            <p:cNvSpPr/>
            <p:nvPr/>
          </p:nvSpPr>
          <p:spPr>
            <a:xfrm>
              <a:off x="2157412" y="5288279"/>
              <a:ext cx="1154430" cy="756285"/>
            </a:xfrm>
            <a:prstGeom prst="roundRect">
              <a:avLst>
                <a:gd name="adj" fmla="val 6037"/>
              </a:avLst>
            </a:prstGeom>
            <a:solidFill>
              <a:srgbClr val="92D050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Admin’s Dashboard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D3A8E3E-0719-6842-B31F-A83A483408B9}"/>
                </a:ext>
              </a:extLst>
            </p:cNvPr>
            <p:cNvCxnSpPr>
              <a:cxnSpLocks/>
              <a:stCxn id="57" idx="3"/>
              <a:endCxn id="8" idx="1"/>
            </p:cNvCxnSpPr>
            <p:nvPr/>
          </p:nvCxnSpPr>
          <p:spPr>
            <a:xfrm>
              <a:off x="3311842" y="2218372"/>
              <a:ext cx="860108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925F992-1BF6-F148-9873-FF495F295542}"/>
                </a:ext>
              </a:extLst>
            </p:cNvPr>
            <p:cNvCxnSpPr>
              <a:cxnSpLocks/>
              <a:stCxn id="58" idx="3"/>
              <a:endCxn id="11" idx="1"/>
            </p:cNvCxnSpPr>
            <p:nvPr/>
          </p:nvCxnSpPr>
          <p:spPr>
            <a:xfrm>
              <a:off x="3311842" y="3565207"/>
              <a:ext cx="86010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11991685-F6AB-1345-9C38-E24BE8CB4575}"/>
                </a:ext>
              </a:extLst>
            </p:cNvPr>
            <p:cNvSpPr/>
            <p:nvPr/>
          </p:nvSpPr>
          <p:spPr>
            <a:xfrm>
              <a:off x="4171950" y="5290184"/>
              <a:ext cx="1154430" cy="756285"/>
            </a:xfrm>
            <a:prstGeom prst="roundRect">
              <a:avLst>
                <a:gd name="adj" fmla="val 603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De-activate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Accounts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D321583-C9A5-0644-AD78-60C5A7D89C3E}"/>
                </a:ext>
              </a:extLst>
            </p:cNvPr>
            <p:cNvCxnSpPr>
              <a:cxnSpLocks/>
              <a:stCxn id="59" idx="3"/>
              <a:endCxn id="66" idx="1"/>
            </p:cNvCxnSpPr>
            <p:nvPr/>
          </p:nvCxnSpPr>
          <p:spPr>
            <a:xfrm>
              <a:off x="3311842" y="5666422"/>
              <a:ext cx="860108" cy="190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57DE0F9B-0D2F-FB45-824F-7B473F82EA48}"/>
                </a:ext>
              </a:extLst>
            </p:cNvPr>
            <p:cNvSpPr/>
            <p:nvPr/>
          </p:nvSpPr>
          <p:spPr>
            <a:xfrm>
              <a:off x="5572125" y="5273992"/>
              <a:ext cx="1154430" cy="756285"/>
            </a:xfrm>
            <a:prstGeom prst="roundRect">
              <a:avLst>
                <a:gd name="adj" fmla="val 603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Remove Accounts</a:t>
              </a:r>
            </a:p>
          </p:txBody>
        </p: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984D1A1B-DAA6-FD49-A823-6510781F9DFC}"/>
                </a:ext>
              </a:extLst>
            </p:cNvPr>
            <p:cNvCxnSpPr>
              <a:cxnSpLocks/>
              <a:stCxn id="59" idx="2"/>
              <a:endCxn id="70" idx="2"/>
            </p:cNvCxnSpPr>
            <p:nvPr/>
          </p:nvCxnSpPr>
          <p:spPr>
            <a:xfrm rot="5400000" flipH="1" flipV="1">
              <a:off x="4434839" y="4330064"/>
              <a:ext cx="14287" cy="3414713"/>
            </a:xfrm>
            <a:prstGeom prst="bentConnector3">
              <a:avLst>
                <a:gd name="adj1" fmla="val -1600056"/>
              </a:avLst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CC5BABCE-31A6-E94D-A26B-83EB130B1E93}"/>
                </a:ext>
              </a:extLst>
            </p:cNvPr>
            <p:cNvCxnSpPr>
              <a:cxnSpLocks/>
              <a:stCxn id="54" idx="2"/>
              <a:endCxn id="4" idx="2"/>
            </p:cNvCxnSpPr>
            <p:nvPr/>
          </p:nvCxnSpPr>
          <p:spPr>
            <a:xfrm rot="10800000">
              <a:off x="574355" y="2224428"/>
              <a:ext cx="12700" cy="3434105"/>
            </a:xfrm>
            <a:prstGeom prst="bentConnector3">
              <a:avLst>
                <a:gd name="adj1" fmla="val 1800000"/>
              </a:avLst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DD71FD3-D8A0-4D42-BE31-629F7AA3AD71}"/>
                </a:ext>
              </a:extLst>
            </p:cNvPr>
            <p:cNvCxnSpPr>
              <a:cxnSpLocks/>
              <a:stCxn id="54" idx="0"/>
              <a:endCxn id="5" idx="4"/>
            </p:cNvCxnSpPr>
            <p:nvPr/>
          </p:nvCxnSpPr>
          <p:spPr>
            <a:xfrm flipV="1">
              <a:off x="1260155" y="4267615"/>
              <a:ext cx="12701" cy="740627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8BDC435-44BD-1146-B91C-1FCA02E1E54A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1" y="582930"/>
              <a:ext cx="0" cy="574929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29CD75C-F493-6D40-816F-E66ED8FF92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371" y="1226820"/>
              <a:ext cx="10948669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9EFA099-2071-DA4E-853A-46F295E5B5B7}"/>
                </a:ext>
              </a:extLst>
            </p:cNvPr>
            <p:cNvSpPr txBox="1"/>
            <p:nvPr/>
          </p:nvSpPr>
          <p:spPr>
            <a:xfrm>
              <a:off x="1040130" y="788670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USER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7F110FC-D78B-BC48-A8A0-F03DC66D0E89}"/>
                </a:ext>
              </a:extLst>
            </p:cNvPr>
            <p:cNvSpPr txBox="1"/>
            <p:nvPr/>
          </p:nvSpPr>
          <p:spPr>
            <a:xfrm>
              <a:off x="2617471" y="784979"/>
              <a:ext cx="6644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Task-a-Thon©</a:t>
              </a:r>
              <a:r>
                <a:rPr lang="en-US" b="1" dirty="0"/>
                <a:t> ASSIGNMENT-TO-REWARD WORKFLOW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F57234A-480C-DF47-B850-0AB35BD1E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181" y="590550"/>
              <a:ext cx="10948669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10AB9DBC-5DA7-344F-A557-E75ACE2AB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1132" y="2745357"/>
              <a:ext cx="587060" cy="278477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919EA360-D204-174B-BF48-6A6337083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642" t="9394" r="21464" b="10528"/>
            <a:stretch/>
          </p:blipFill>
          <p:spPr>
            <a:xfrm>
              <a:off x="9771400" y="1488757"/>
              <a:ext cx="519656" cy="451632"/>
            </a:xfrm>
            <a:prstGeom prst="rect">
              <a:avLst/>
            </a:prstGeom>
            <a:ln>
              <a:noFill/>
            </a:ln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EB5883-7BFC-DD43-B4AE-6A6BE967CB79}"/>
                </a:ext>
              </a:extLst>
            </p:cNvPr>
            <p:cNvSpPr txBox="1"/>
            <p:nvPr/>
          </p:nvSpPr>
          <p:spPr>
            <a:xfrm>
              <a:off x="9434449" y="1936670"/>
              <a:ext cx="12474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i="1" dirty="0">
                  <a:solidFill>
                    <a:srgbClr val="002060"/>
                  </a:solidFill>
                </a:rPr>
                <a:t>SCHOOL PAYMENTS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2BCE76BE-5CDE-7E4C-A7A6-CDA4DCF5AB31}"/>
                </a:ext>
              </a:extLst>
            </p:cNvPr>
            <p:cNvSpPr/>
            <p:nvPr/>
          </p:nvSpPr>
          <p:spPr>
            <a:xfrm>
              <a:off x="4172903" y="4305299"/>
              <a:ext cx="2467928" cy="477678"/>
            </a:xfrm>
            <a:prstGeom prst="roundRect">
              <a:avLst>
                <a:gd name="adj" fmla="val 6037"/>
              </a:avLst>
            </a:prstGeom>
            <a:solidFill>
              <a:srgbClr val="92D050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UPGRADE TO PREMIUM</a:t>
              </a:r>
            </a:p>
          </p:txBody>
        </p:sp>
        <p:cxnSp>
          <p:nvCxnSpPr>
            <p:cNvPr id="100" name="Elbow Connector 99">
              <a:extLst>
                <a:ext uri="{FF2B5EF4-FFF2-40B4-BE49-F238E27FC236}">
                  <a16:creationId xmlns:a16="http://schemas.microsoft.com/office/drawing/2014/main" id="{77B42F09-2E98-F646-8451-46F1F6CAB011}"/>
                </a:ext>
              </a:extLst>
            </p:cNvPr>
            <p:cNvCxnSpPr>
              <a:cxnSpLocks/>
            </p:cNvCxnSpPr>
            <p:nvPr/>
          </p:nvCxnSpPr>
          <p:spPr>
            <a:xfrm>
              <a:off x="3197542" y="3793807"/>
              <a:ext cx="952500" cy="86463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>
              <a:extLst>
                <a:ext uri="{FF2B5EF4-FFF2-40B4-BE49-F238E27FC236}">
                  <a16:creationId xmlns:a16="http://schemas.microsoft.com/office/drawing/2014/main" id="{082AE002-760C-3B47-83A8-19C914D8404A}"/>
                </a:ext>
              </a:extLst>
            </p:cNvPr>
            <p:cNvCxnSpPr>
              <a:cxnSpLocks/>
              <a:stCxn id="57" idx="3"/>
              <a:endCxn id="99" idx="1"/>
            </p:cNvCxnSpPr>
            <p:nvPr/>
          </p:nvCxnSpPr>
          <p:spPr>
            <a:xfrm>
              <a:off x="3311842" y="2218372"/>
              <a:ext cx="861061" cy="2325766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50F6C3B4-BB34-C14B-B80E-6FB4A560A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7769" y="4032709"/>
              <a:ext cx="587060" cy="278477"/>
            </a:xfrm>
            <a:prstGeom prst="rect">
              <a:avLst/>
            </a:prstGeom>
          </p:spPr>
        </p:pic>
        <p:cxnSp>
          <p:nvCxnSpPr>
            <p:cNvPr id="120" name="Elbow Connector 119">
              <a:extLst>
                <a:ext uri="{FF2B5EF4-FFF2-40B4-BE49-F238E27FC236}">
                  <a16:creationId xmlns:a16="http://schemas.microsoft.com/office/drawing/2014/main" id="{0A461036-42B7-C147-AA5F-EA957D48F482}"/>
                </a:ext>
              </a:extLst>
            </p:cNvPr>
            <p:cNvCxnSpPr>
              <a:cxnSpLocks/>
              <a:stCxn id="99" idx="2"/>
              <a:endCxn id="59" idx="0"/>
            </p:cNvCxnSpPr>
            <p:nvPr/>
          </p:nvCxnSpPr>
          <p:spPr>
            <a:xfrm rot="5400000">
              <a:off x="3818096" y="3699508"/>
              <a:ext cx="505302" cy="267224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Hexagon 122">
              <a:extLst>
                <a:ext uri="{FF2B5EF4-FFF2-40B4-BE49-F238E27FC236}">
                  <a16:creationId xmlns:a16="http://schemas.microsoft.com/office/drawing/2014/main" id="{0A77F7FA-3E5E-F342-869D-CE0D23964F55}"/>
                </a:ext>
              </a:extLst>
            </p:cNvPr>
            <p:cNvSpPr/>
            <p:nvPr/>
          </p:nvSpPr>
          <p:spPr>
            <a:xfrm>
              <a:off x="3157794" y="1608772"/>
              <a:ext cx="375348" cy="363855"/>
            </a:xfrm>
            <a:prstGeom prst="hexagon">
              <a:avLst/>
            </a:prstGeom>
            <a:solidFill>
              <a:schemeClr val="bg2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1</a:t>
              </a:r>
            </a:p>
          </p:txBody>
        </p:sp>
        <p:sp>
          <p:nvSpPr>
            <p:cNvPr id="124" name="Hexagon 123">
              <a:extLst>
                <a:ext uri="{FF2B5EF4-FFF2-40B4-BE49-F238E27FC236}">
                  <a16:creationId xmlns:a16="http://schemas.microsoft.com/office/drawing/2014/main" id="{5CA6DEEF-E10F-8E44-ADCE-2735078FFC65}"/>
                </a:ext>
              </a:extLst>
            </p:cNvPr>
            <p:cNvSpPr/>
            <p:nvPr/>
          </p:nvSpPr>
          <p:spPr>
            <a:xfrm>
              <a:off x="5119624" y="1610320"/>
              <a:ext cx="375348" cy="363855"/>
            </a:xfrm>
            <a:prstGeom prst="hexagon">
              <a:avLst/>
            </a:prstGeom>
            <a:solidFill>
              <a:schemeClr val="bg2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2</a:t>
              </a:r>
            </a:p>
          </p:txBody>
        </p:sp>
        <p:sp>
          <p:nvSpPr>
            <p:cNvPr id="125" name="Hexagon 124">
              <a:extLst>
                <a:ext uri="{FF2B5EF4-FFF2-40B4-BE49-F238E27FC236}">
                  <a16:creationId xmlns:a16="http://schemas.microsoft.com/office/drawing/2014/main" id="{A163A87A-6AEE-FE4B-9F85-EEFE13749445}"/>
                </a:ext>
              </a:extLst>
            </p:cNvPr>
            <p:cNvSpPr/>
            <p:nvPr/>
          </p:nvSpPr>
          <p:spPr>
            <a:xfrm>
              <a:off x="3167983" y="2940311"/>
              <a:ext cx="375348" cy="363855"/>
            </a:xfrm>
            <a:prstGeom prst="hexagon">
              <a:avLst/>
            </a:prstGeom>
            <a:solidFill>
              <a:schemeClr val="bg2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3</a:t>
              </a:r>
            </a:p>
          </p:txBody>
        </p:sp>
        <p:sp>
          <p:nvSpPr>
            <p:cNvPr id="126" name="Hexagon 125">
              <a:extLst>
                <a:ext uri="{FF2B5EF4-FFF2-40B4-BE49-F238E27FC236}">
                  <a16:creationId xmlns:a16="http://schemas.microsoft.com/office/drawing/2014/main" id="{52E55A61-AAFF-0440-ADFF-FDABAA78A908}"/>
                </a:ext>
              </a:extLst>
            </p:cNvPr>
            <p:cNvSpPr/>
            <p:nvPr/>
          </p:nvSpPr>
          <p:spPr>
            <a:xfrm>
              <a:off x="5119624" y="2940311"/>
              <a:ext cx="375348" cy="363855"/>
            </a:xfrm>
            <a:prstGeom prst="hexagon">
              <a:avLst/>
            </a:prstGeom>
            <a:solidFill>
              <a:schemeClr val="bg2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4</a:t>
              </a:r>
            </a:p>
          </p:txBody>
        </p:sp>
        <p:sp>
          <p:nvSpPr>
            <p:cNvPr id="127" name="Hexagon 126">
              <a:extLst>
                <a:ext uri="{FF2B5EF4-FFF2-40B4-BE49-F238E27FC236}">
                  <a16:creationId xmlns:a16="http://schemas.microsoft.com/office/drawing/2014/main" id="{F906E215-BAFF-794B-94AD-21DB91B98E13}"/>
                </a:ext>
              </a:extLst>
            </p:cNvPr>
            <p:cNvSpPr/>
            <p:nvPr/>
          </p:nvSpPr>
          <p:spPr>
            <a:xfrm>
              <a:off x="6554089" y="2940310"/>
              <a:ext cx="375348" cy="363855"/>
            </a:xfrm>
            <a:prstGeom prst="hexagon">
              <a:avLst/>
            </a:prstGeom>
            <a:solidFill>
              <a:schemeClr val="bg2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5</a:t>
              </a:r>
            </a:p>
          </p:txBody>
        </p:sp>
        <p:sp>
          <p:nvSpPr>
            <p:cNvPr id="128" name="Hexagon 127">
              <a:extLst>
                <a:ext uri="{FF2B5EF4-FFF2-40B4-BE49-F238E27FC236}">
                  <a16:creationId xmlns:a16="http://schemas.microsoft.com/office/drawing/2014/main" id="{548D046D-7DB2-1645-85AA-8A81CE8D0F4B}"/>
                </a:ext>
              </a:extLst>
            </p:cNvPr>
            <p:cNvSpPr/>
            <p:nvPr/>
          </p:nvSpPr>
          <p:spPr>
            <a:xfrm>
              <a:off x="9206771" y="1606747"/>
              <a:ext cx="375348" cy="363855"/>
            </a:xfrm>
            <a:prstGeom prst="hexagon">
              <a:avLst/>
            </a:prstGeom>
            <a:solidFill>
              <a:schemeClr val="bg2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7</a:t>
              </a:r>
            </a:p>
          </p:txBody>
        </p:sp>
        <p:sp>
          <p:nvSpPr>
            <p:cNvPr id="129" name="Hexagon 128">
              <a:extLst>
                <a:ext uri="{FF2B5EF4-FFF2-40B4-BE49-F238E27FC236}">
                  <a16:creationId xmlns:a16="http://schemas.microsoft.com/office/drawing/2014/main" id="{9A3E7F09-CDD4-7E42-AF74-95EB27D997B8}"/>
                </a:ext>
              </a:extLst>
            </p:cNvPr>
            <p:cNvSpPr/>
            <p:nvPr/>
          </p:nvSpPr>
          <p:spPr>
            <a:xfrm>
              <a:off x="8059961" y="2938457"/>
              <a:ext cx="375348" cy="363855"/>
            </a:xfrm>
            <a:prstGeom prst="hexagon">
              <a:avLst/>
            </a:prstGeom>
            <a:solidFill>
              <a:schemeClr val="bg2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6</a:t>
              </a:r>
            </a:p>
          </p:txBody>
        </p:sp>
        <p:sp>
          <p:nvSpPr>
            <p:cNvPr id="130" name="Hexagon 129">
              <a:extLst>
                <a:ext uri="{FF2B5EF4-FFF2-40B4-BE49-F238E27FC236}">
                  <a16:creationId xmlns:a16="http://schemas.microsoft.com/office/drawing/2014/main" id="{B82EE1C1-D26F-3647-A50E-1168E2F81D34}"/>
                </a:ext>
              </a:extLst>
            </p:cNvPr>
            <p:cNvSpPr/>
            <p:nvPr/>
          </p:nvSpPr>
          <p:spPr>
            <a:xfrm>
              <a:off x="11642376" y="1604722"/>
              <a:ext cx="375348" cy="363855"/>
            </a:xfrm>
            <a:prstGeom prst="hexagon">
              <a:avLst/>
            </a:prstGeom>
            <a:solidFill>
              <a:schemeClr val="bg2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8</a:t>
              </a:r>
            </a:p>
          </p:txBody>
        </p:sp>
        <p:sp>
          <p:nvSpPr>
            <p:cNvPr id="131" name="Hexagon 130">
              <a:extLst>
                <a:ext uri="{FF2B5EF4-FFF2-40B4-BE49-F238E27FC236}">
                  <a16:creationId xmlns:a16="http://schemas.microsoft.com/office/drawing/2014/main" id="{B7FF8CD3-D25C-4648-80C2-8A6AC9A9DDF6}"/>
                </a:ext>
              </a:extLst>
            </p:cNvPr>
            <p:cNvSpPr/>
            <p:nvPr/>
          </p:nvSpPr>
          <p:spPr>
            <a:xfrm>
              <a:off x="10499251" y="2961323"/>
              <a:ext cx="375348" cy="363855"/>
            </a:xfrm>
            <a:prstGeom prst="hexagon">
              <a:avLst/>
            </a:prstGeom>
            <a:solidFill>
              <a:schemeClr val="bg2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470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50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Mohapatra</dc:creator>
  <cp:lastModifiedBy>Satya Mohapatra</cp:lastModifiedBy>
  <cp:revision>14</cp:revision>
  <dcterms:created xsi:type="dcterms:W3CDTF">2018-11-10T19:49:42Z</dcterms:created>
  <dcterms:modified xsi:type="dcterms:W3CDTF">2018-11-10T22:20:33Z</dcterms:modified>
</cp:coreProperties>
</file>