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427E7-BA38-4823-BF64-E7B5262C839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E1A94C-1135-43CF-A2C4-C912BF28DD6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b="0" i="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FMCG Limited</a:t>
          </a:r>
          <a:endParaRPr lang="en-US" sz="1100" dirty="0"/>
        </a:p>
      </dgm:t>
    </dgm:pt>
    <dgm:pt modelId="{AF7D65E9-DD89-4E04-B53D-6000556F3107}" type="parTrans" cxnId="{D4EA948F-BF6D-4149-BE52-9199917D79C8}">
      <dgm:prSet/>
      <dgm:spPr/>
      <dgm:t>
        <a:bodyPr/>
        <a:lstStyle/>
        <a:p>
          <a:endParaRPr lang="en-US" sz="1100"/>
        </a:p>
      </dgm:t>
    </dgm:pt>
    <dgm:pt modelId="{9708D207-E05B-417F-A9B6-30FE6E5410FD}" type="sibTrans" cxnId="{D4EA948F-BF6D-4149-BE52-9199917D79C8}">
      <dgm:prSet custT="1"/>
      <dgm:spPr/>
      <dgm:t>
        <a:bodyPr/>
        <a:lstStyle/>
        <a:p>
          <a:endParaRPr lang="en-US" sz="1100"/>
        </a:p>
      </dgm:t>
    </dgm:pt>
    <dgm:pt modelId="{04E53A6F-5753-4A50-A9AB-F31931A58988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0" i="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Bakers Limited.</a:t>
          </a:r>
          <a:endParaRPr lang="en-US" sz="1100" dirty="0"/>
        </a:p>
      </dgm:t>
    </dgm:pt>
    <dgm:pt modelId="{D7A4C14B-6FE0-4D26-A9D4-C23E4EDA7F6D}" type="parTrans" cxnId="{2CE87D90-F9BA-4434-9403-E424F074D0B0}">
      <dgm:prSet/>
      <dgm:spPr/>
      <dgm:t>
        <a:bodyPr/>
        <a:lstStyle/>
        <a:p>
          <a:endParaRPr lang="en-US" sz="1100"/>
        </a:p>
      </dgm:t>
    </dgm:pt>
    <dgm:pt modelId="{118F7756-4B99-4FED-B4FF-DCC53864F271}" type="sibTrans" cxnId="{2CE87D90-F9BA-4434-9403-E424F074D0B0}">
      <dgm:prSet custT="1"/>
      <dgm:spPr/>
      <dgm:t>
        <a:bodyPr/>
        <a:lstStyle/>
        <a:p>
          <a:endParaRPr lang="en-US" sz="1100"/>
        </a:p>
      </dgm:t>
    </dgm:pt>
    <dgm:pt modelId="{C7CC3B57-2381-4651-9ECF-4C4A55F5998E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0" i="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Island Limited</a:t>
          </a:r>
          <a:endParaRPr lang="en-US" sz="1100" dirty="0"/>
        </a:p>
      </dgm:t>
    </dgm:pt>
    <dgm:pt modelId="{06773249-7558-444E-973F-C7F0A2335EE5}" type="parTrans" cxnId="{D9B3FB83-23C5-4445-B6B5-F9D1C5F022B2}">
      <dgm:prSet/>
      <dgm:spPr/>
      <dgm:t>
        <a:bodyPr/>
        <a:lstStyle/>
        <a:p>
          <a:endParaRPr lang="en-US" sz="1100"/>
        </a:p>
      </dgm:t>
    </dgm:pt>
    <dgm:pt modelId="{E4E10B1F-E8A1-4FC9-810F-18D0CF3233EF}" type="sibTrans" cxnId="{D9B3FB83-23C5-4445-B6B5-F9D1C5F022B2}">
      <dgm:prSet custT="1"/>
      <dgm:spPr/>
      <dgm:t>
        <a:bodyPr/>
        <a:lstStyle/>
        <a:p>
          <a:endParaRPr lang="en-US" sz="1100"/>
        </a:p>
      </dgm:t>
    </dgm:pt>
    <dgm:pt modelId="{61B97050-0145-4B34-A771-13D8E1F793C8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0" i="0" dirty="0" err="1">
              <a:solidFill>
                <a:schemeClr val="tx1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 Plastics Limited</a:t>
          </a:r>
          <a:endParaRPr lang="en-US" sz="1100" dirty="0">
            <a:solidFill>
              <a:schemeClr val="tx1"/>
            </a:solidFill>
          </a:endParaRPr>
        </a:p>
      </dgm:t>
    </dgm:pt>
    <dgm:pt modelId="{3808710C-C728-4804-B188-CAA7B4D08F19}" type="parTrans" cxnId="{F05CDBFB-BFE0-4593-AF2D-B94BF15E80E7}">
      <dgm:prSet/>
      <dgm:spPr/>
      <dgm:t>
        <a:bodyPr/>
        <a:lstStyle/>
        <a:p>
          <a:endParaRPr lang="en-US" sz="1100"/>
        </a:p>
      </dgm:t>
    </dgm:pt>
    <dgm:pt modelId="{0602E491-98FB-4660-92E2-73264A689ED9}" type="sibTrans" cxnId="{F05CDBFB-BFE0-4593-AF2D-B94BF15E80E7}">
      <dgm:prSet custT="1"/>
      <dgm:spPr/>
      <dgm:t>
        <a:bodyPr/>
        <a:lstStyle/>
        <a:p>
          <a:endParaRPr lang="en-US" sz="1100"/>
        </a:p>
      </dgm:t>
    </dgm:pt>
    <dgm:pt modelId="{5F92650B-139B-4A00-B862-5A59C32713BC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0" i="0">
              <a:solidFill>
                <a:srgbClr val="202122"/>
              </a:solidFill>
              <a:effectLst/>
              <a:latin typeface="Arial" panose="020B0604020202020204" pitchFamily="34" charset="0"/>
            </a:rPr>
            <a:t>Akij Buildtech Limited</a:t>
          </a:r>
          <a:endParaRPr lang="en-US" sz="1100"/>
        </a:p>
      </dgm:t>
    </dgm:pt>
    <dgm:pt modelId="{7AAF07CD-7DDA-415E-A5DD-966F4AB7AAA3}" type="parTrans" cxnId="{D925DB4A-46DB-4897-915A-66D0048F62B6}">
      <dgm:prSet/>
      <dgm:spPr/>
      <dgm:t>
        <a:bodyPr/>
        <a:lstStyle/>
        <a:p>
          <a:endParaRPr lang="en-US" sz="1100"/>
        </a:p>
      </dgm:t>
    </dgm:pt>
    <dgm:pt modelId="{A8556A5F-91FA-4D88-B8D0-243B17CFF380}" type="sibTrans" cxnId="{D925DB4A-46DB-4897-915A-66D0048F62B6}">
      <dgm:prSet custT="1"/>
      <dgm:spPr/>
      <dgm:t>
        <a:bodyPr/>
        <a:lstStyle/>
        <a:p>
          <a:endParaRPr lang="en-US" sz="1100"/>
        </a:p>
      </dgm:t>
    </dgm:pt>
    <dgm:pt modelId="{57F4E028-1DA2-4439-92A3-2D623CB5A89F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0" i="0">
              <a:solidFill>
                <a:srgbClr val="202122"/>
              </a:solidFill>
              <a:effectLst/>
              <a:latin typeface="Arial" panose="020B0604020202020204" pitchFamily="34" charset="0"/>
            </a:rPr>
            <a:t>Akij Cables Limited</a:t>
          </a:r>
          <a:endParaRPr lang="en-US" sz="1100"/>
        </a:p>
      </dgm:t>
    </dgm:pt>
    <dgm:pt modelId="{899A90D7-050A-48E9-86DE-25E01D6A167D}" type="parTrans" cxnId="{5A6131CD-D2CE-4188-B1FF-F5E55ACA0435}">
      <dgm:prSet/>
      <dgm:spPr/>
      <dgm:t>
        <a:bodyPr/>
        <a:lstStyle/>
        <a:p>
          <a:endParaRPr lang="en-US" sz="1100"/>
        </a:p>
      </dgm:t>
    </dgm:pt>
    <dgm:pt modelId="{776BF305-38A2-4C8B-8040-9CEDBED442EE}" type="sibTrans" cxnId="{5A6131CD-D2CE-4188-B1FF-F5E55ACA0435}">
      <dgm:prSet custT="1"/>
      <dgm:spPr/>
      <dgm:t>
        <a:bodyPr/>
        <a:lstStyle/>
        <a:p>
          <a:endParaRPr lang="en-US" sz="1100"/>
        </a:p>
      </dgm:t>
    </dgm:pt>
    <dgm:pt modelId="{5BBA3C5D-863B-4303-9827-6ED3031F0FB0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0" i="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Electronics Limited</a:t>
          </a:r>
          <a:endParaRPr lang="en-US" sz="1100" dirty="0"/>
        </a:p>
      </dgm:t>
    </dgm:pt>
    <dgm:pt modelId="{633EBF71-A6DE-4C22-89D3-C9EDBF46F20A}" type="parTrans" cxnId="{F8FB790E-4AB3-4932-8273-5431069FD513}">
      <dgm:prSet/>
      <dgm:spPr/>
      <dgm:t>
        <a:bodyPr/>
        <a:lstStyle/>
        <a:p>
          <a:endParaRPr lang="en-US" sz="1100"/>
        </a:p>
      </dgm:t>
    </dgm:pt>
    <dgm:pt modelId="{619B9C42-C7F5-4B08-BE5C-EB3C97423C31}" type="sibTrans" cxnId="{F8FB790E-4AB3-4932-8273-5431069FD513}">
      <dgm:prSet custT="1"/>
      <dgm:spPr/>
      <dgm:t>
        <a:bodyPr/>
        <a:lstStyle/>
        <a:p>
          <a:endParaRPr lang="en-US" sz="1100"/>
        </a:p>
      </dgm:t>
    </dgm:pt>
    <dgm:pt modelId="{CF844946-4F8C-4228-82E8-B1692325C9C6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0" i="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Ad-din</a:t>
          </a:r>
          <a:r>
            <a:rPr lang="en-US" sz="11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Foundation</a:t>
          </a:r>
          <a:endParaRPr lang="en-US" sz="1100" dirty="0"/>
        </a:p>
      </dgm:t>
    </dgm:pt>
    <dgm:pt modelId="{CE7BBB16-58CF-45D4-BB63-D1FA17554026}" type="parTrans" cxnId="{54421E43-E57F-4A99-924D-4085CF8F0647}">
      <dgm:prSet/>
      <dgm:spPr/>
      <dgm:t>
        <a:bodyPr/>
        <a:lstStyle/>
        <a:p>
          <a:endParaRPr lang="en-US" sz="1100"/>
        </a:p>
      </dgm:t>
    </dgm:pt>
    <dgm:pt modelId="{ABD78D33-157F-4A75-A002-F9D4E3C29B1D}" type="sibTrans" cxnId="{54421E43-E57F-4A99-924D-4085CF8F0647}">
      <dgm:prSet custT="1"/>
      <dgm:spPr/>
      <dgm:t>
        <a:bodyPr/>
        <a:lstStyle/>
        <a:p>
          <a:endParaRPr lang="en-US" sz="1100"/>
        </a:p>
      </dgm:t>
    </dgm:pt>
    <dgm:pt modelId="{C3A1B455-B2AD-4A81-9419-3DFCAF36AABF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0" i="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Ad-din</a:t>
          </a:r>
          <a:r>
            <a:rPr lang="en-US" sz="11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Foundation</a:t>
          </a:r>
          <a:endParaRPr lang="en-US" sz="1100" dirty="0"/>
        </a:p>
      </dgm:t>
    </dgm:pt>
    <dgm:pt modelId="{F7C97407-EDC0-493F-9AF3-0391FD569FD4}" type="parTrans" cxnId="{F9FCC8FB-B692-4D03-B37D-5FDDCF747675}">
      <dgm:prSet/>
      <dgm:spPr/>
      <dgm:t>
        <a:bodyPr/>
        <a:lstStyle/>
        <a:p>
          <a:endParaRPr lang="en-US" sz="1100"/>
        </a:p>
      </dgm:t>
    </dgm:pt>
    <dgm:pt modelId="{23DAC2FB-6607-4CB8-ADB7-92CD820FC86E}" type="sibTrans" cxnId="{F9FCC8FB-B692-4D03-B37D-5FDDCF747675}">
      <dgm:prSet custT="1"/>
      <dgm:spPr/>
      <dgm:t>
        <a:bodyPr/>
        <a:lstStyle/>
        <a:p>
          <a:endParaRPr lang="en-US" sz="1100"/>
        </a:p>
      </dgm:t>
    </dgm:pt>
    <dgm:pt modelId="{E4E50AB8-8B18-4103-B96D-8248972B1CCB}" type="pres">
      <dgm:prSet presAssocID="{D35427E7-BA38-4823-BF64-E7B5262C839F}" presName="cycle" presStyleCnt="0">
        <dgm:presLayoutVars>
          <dgm:dir/>
          <dgm:resizeHandles val="exact"/>
        </dgm:presLayoutVars>
      </dgm:prSet>
      <dgm:spPr/>
    </dgm:pt>
    <dgm:pt modelId="{CD3EAD6D-792D-4B12-BABB-26D13CE27B33}" type="pres">
      <dgm:prSet presAssocID="{B5E1A94C-1135-43CF-A2C4-C912BF28DD6A}" presName="node" presStyleLbl="node1" presStyleIdx="0" presStyleCnt="9">
        <dgm:presLayoutVars>
          <dgm:bulletEnabled val="1"/>
        </dgm:presLayoutVars>
      </dgm:prSet>
      <dgm:spPr/>
    </dgm:pt>
    <dgm:pt modelId="{BD246674-02B6-4D3B-9C8F-C7804CAC260F}" type="pres">
      <dgm:prSet presAssocID="{9708D207-E05B-417F-A9B6-30FE6E5410FD}" presName="sibTrans" presStyleLbl="sibTrans2D1" presStyleIdx="0" presStyleCnt="9"/>
      <dgm:spPr/>
    </dgm:pt>
    <dgm:pt modelId="{7326C059-5D20-4A6C-892D-EE0F8FEC5436}" type="pres">
      <dgm:prSet presAssocID="{9708D207-E05B-417F-A9B6-30FE6E5410FD}" presName="connectorText" presStyleLbl="sibTrans2D1" presStyleIdx="0" presStyleCnt="9"/>
      <dgm:spPr/>
    </dgm:pt>
    <dgm:pt modelId="{29E99254-AAF1-4BA0-964C-A65534876A9F}" type="pres">
      <dgm:prSet presAssocID="{C7CC3B57-2381-4651-9ECF-4C4A55F5998E}" presName="node" presStyleLbl="node1" presStyleIdx="1" presStyleCnt="9">
        <dgm:presLayoutVars>
          <dgm:bulletEnabled val="1"/>
        </dgm:presLayoutVars>
      </dgm:prSet>
      <dgm:spPr/>
    </dgm:pt>
    <dgm:pt modelId="{A6CB0560-5393-4F03-B226-4127B5E5EC20}" type="pres">
      <dgm:prSet presAssocID="{E4E10B1F-E8A1-4FC9-810F-18D0CF3233EF}" presName="sibTrans" presStyleLbl="sibTrans2D1" presStyleIdx="1" presStyleCnt="9"/>
      <dgm:spPr/>
    </dgm:pt>
    <dgm:pt modelId="{A41C3BF0-7B12-4C83-B6A3-2769048D43D4}" type="pres">
      <dgm:prSet presAssocID="{E4E10B1F-E8A1-4FC9-810F-18D0CF3233EF}" presName="connectorText" presStyleLbl="sibTrans2D1" presStyleIdx="1" presStyleCnt="9"/>
      <dgm:spPr/>
    </dgm:pt>
    <dgm:pt modelId="{34CCE8D8-C903-4CFB-BD1B-1083B19C26F9}" type="pres">
      <dgm:prSet presAssocID="{04E53A6F-5753-4A50-A9AB-F31931A58988}" presName="node" presStyleLbl="node1" presStyleIdx="2" presStyleCnt="9">
        <dgm:presLayoutVars>
          <dgm:bulletEnabled val="1"/>
        </dgm:presLayoutVars>
      </dgm:prSet>
      <dgm:spPr/>
    </dgm:pt>
    <dgm:pt modelId="{5BC6F65E-0E5B-497D-A6B4-82B936047125}" type="pres">
      <dgm:prSet presAssocID="{118F7756-4B99-4FED-B4FF-DCC53864F271}" presName="sibTrans" presStyleLbl="sibTrans2D1" presStyleIdx="2" presStyleCnt="9"/>
      <dgm:spPr/>
    </dgm:pt>
    <dgm:pt modelId="{DF7C32A7-5BD7-47B1-90D4-B5277E109BD2}" type="pres">
      <dgm:prSet presAssocID="{118F7756-4B99-4FED-B4FF-DCC53864F271}" presName="connectorText" presStyleLbl="sibTrans2D1" presStyleIdx="2" presStyleCnt="9"/>
      <dgm:spPr/>
    </dgm:pt>
    <dgm:pt modelId="{25CED492-A6AE-4E0B-8A4E-DC463E763B39}" type="pres">
      <dgm:prSet presAssocID="{5BBA3C5D-863B-4303-9827-6ED3031F0FB0}" presName="node" presStyleLbl="node1" presStyleIdx="3" presStyleCnt="9">
        <dgm:presLayoutVars>
          <dgm:bulletEnabled val="1"/>
        </dgm:presLayoutVars>
      </dgm:prSet>
      <dgm:spPr/>
    </dgm:pt>
    <dgm:pt modelId="{AC849FB9-5515-42CE-87FB-D5A022228F59}" type="pres">
      <dgm:prSet presAssocID="{619B9C42-C7F5-4B08-BE5C-EB3C97423C31}" presName="sibTrans" presStyleLbl="sibTrans2D1" presStyleIdx="3" presStyleCnt="9"/>
      <dgm:spPr/>
    </dgm:pt>
    <dgm:pt modelId="{8E587472-0832-48A6-9849-3B2839BC6C8A}" type="pres">
      <dgm:prSet presAssocID="{619B9C42-C7F5-4B08-BE5C-EB3C97423C31}" presName="connectorText" presStyleLbl="sibTrans2D1" presStyleIdx="3" presStyleCnt="9"/>
      <dgm:spPr/>
    </dgm:pt>
    <dgm:pt modelId="{917AA695-832D-4F8E-8150-7D10A3546121}" type="pres">
      <dgm:prSet presAssocID="{C3A1B455-B2AD-4A81-9419-3DFCAF36AABF}" presName="node" presStyleLbl="node1" presStyleIdx="4" presStyleCnt="9">
        <dgm:presLayoutVars>
          <dgm:bulletEnabled val="1"/>
        </dgm:presLayoutVars>
      </dgm:prSet>
      <dgm:spPr/>
    </dgm:pt>
    <dgm:pt modelId="{74436057-73BB-4316-B6C5-C21907708B42}" type="pres">
      <dgm:prSet presAssocID="{23DAC2FB-6607-4CB8-ADB7-92CD820FC86E}" presName="sibTrans" presStyleLbl="sibTrans2D1" presStyleIdx="4" presStyleCnt="9"/>
      <dgm:spPr/>
    </dgm:pt>
    <dgm:pt modelId="{0DAF6B4A-A547-4F14-8BD0-4FD270A4ACE2}" type="pres">
      <dgm:prSet presAssocID="{23DAC2FB-6607-4CB8-ADB7-92CD820FC86E}" presName="connectorText" presStyleLbl="sibTrans2D1" presStyleIdx="4" presStyleCnt="9"/>
      <dgm:spPr/>
    </dgm:pt>
    <dgm:pt modelId="{6C3765B6-B027-44AC-A09D-8A4E05ACDB7D}" type="pres">
      <dgm:prSet presAssocID="{CF844946-4F8C-4228-82E8-B1692325C9C6}" presName="node" presStyleLbl="node1" presStyleIdx="5" presStyleCnt="9">
        <dgm:presLayoutVars>
          <dgm:bulletEnabled val="1"/>
        </dgm:presLayoutVars>
      </dgm:prSet>
      <dgm:spPr/>
    </dgm:pt>
    <dgm:pt modelId="{739C0540-F37E-4462-99E3-E7B4AF70358B}" type="pres">
      <dgm:prSet presAssocID="{ABD78D33-157F-4A75-A002-F9D4E3C29B1D}" presName="sibTrans" presStyleLbl="sibTrans2D1" presStyleIdx="5" presStyleCnt="9"/>
      <dgm:spPr/>
    </dgm:pt>
    <dgm:pt modelId="{913B8FAE-9B92-4754-BB19-A0899792F910}" type="pres">
      <dgm:prSet presAssocID="{ABD78D33-157F-4A75-A002-F9D4E3C29B1D}" presName="connectorText" presStyleLbl="sibTrans2D1" presStyleIdx="5" presStyleCnt="9"/>
      <dgm:spPr/>
    </dgm:pt>
    <dgm:pt modelId="{91BD627F-CEB5-4CD9-AE78-8EE042C6E13D}" type="pres">
      <dgm:prSet presAssocID="{57F4E028-1DA2-4439-92A3-2D623CB5A89F}" presName="node" presStyleLbl="node1" presStyleIdx="6" presStyleCnt="9">
        <dgm:presLayoutVars>
          <dgm:bulletEnabled val="1"/>
        </dgm:presLayoutVars>
      </dgm:prSet>
      <dgm:spPr/>
    </dgm:pt>
    <dgm:pt modelId="{B3CF10A7-E5E7-48D4-93A8-B25ABFC3B543}" type="pres">
      <dgm:prSet presAssocID="{776BF305-38A2-4C8B-8040-9CEDBED442EE}" presName="sibTrans" presStyleLbl="sibTrans2D1" presStyleIdx="6" presStyleCnt="9"/>
      <dgm:spPr/>
    </dgm:pt>
    <dgm:pt modelId="{6D5219BC-FA87-459D-BD81-C1477829A2EF}" type="pres">
      <dgm:prSet presAssocID="{776BF305-38A2-4C8B-8040-9CEDBED442EE}" presName="connectorText" presStyleLbl="sibTrans2D1" presStyleIdx="6" presStyleCnt="9"/>
      <dgm:spPr/>
    </dgm:pt>
    <dgm:pt modelId="{31D470FB-9E4B-4626-A74F-6D1F6BEEDC12}" type="pres">
      <dgm:prSet presAssocID="{5F92650B-139B-4A00-B862-5A59C32713BC}" presName="node" presStyleLbl="node1" presStyleIdx="7" presStyleCnt="9" custRadScaleRad="100533" custRadScaleInc="7980">
        <dgm:presLayoutVars>
          <dgm:bulletEnabled val="1"/>
        </dgm:presLayoutVars>
      </dgm:prSet>
      <dgm:spPr/>
    </dgm:pt>
    <dgm:pt modelId="{47D87E53-E72F-42E6-8F44-D89513230CEF}" type="pres">
      <dgm:prSet presAssocID="{A8556A5F-91FA-4D88-B8D0-243B17CFF380}" presName="sibTrans" presStyleLbl="sibTrans2D1" presStyleIdx="7" presStyleCnt="9"/>
      <dgm:spPr/>
    </dgm:pt>
    <dgm:pt modelId="{976E8A62-43F4-4B4E-B46D-839B3E658A23}" type="pres">
      <dgm:prSet presAssocID="{A8556A5F-91FA-4D88-B8D0-243B17CFF380}" presName="connectorText" presStyleLbl="sibTrans2D1" presStyleIdx="7" presStyleCnt="9"/>
      <dgm:spPr/>
    </dgm:pt>
    <dgm:pt modelId="{7AA2C680-6BDE-4AA9-9940-DADDE0CCA5FF}" type="pres">
      <dgm:prSet presAssocID="{61B97050-0145-4B34-A771-13D8E1F793C8}" presName="node" presStyleLbl="node1" presStyleIdx="8" presStyleCnt="9">
        <dgm:presLayoutVars>
          <dgm:bulletEnabled val="1"/>
        </dgm:presLayoutVars>
      </dgm:prSet>
      <dgm:spPr/>
    </dgm:pt>
    <dgm:pt modelId="{23401304-7A9D-4E75-ADE4-7653933A610E}" type="pres">
      <dgm:prSet presAssocID="{0602E491-98FB-4660-92E2-73264A689ED9}" presName="sibTrans" presStyleLbl="sibTrans2D1" presStyleIdx="8" presStyleCnt="9"/>
      <dgm:spPr/>
    </dgm:pt>
    <dgm:pt modelId="{B37B9228-2515-44B9-B4B7-A777C7D6D78C}" type="pres">
      <dgm:prSet presAssocID="{0602E491-98FB-4660-92E2-73264A689ED9}" presName="connectorText" presStyleLbl="sibTrans2D1" presStyleIdx="8" presStyleCnt="9"/>
      <dgm:spPr/>
    </dgm:pt>
  </dgm:ptLst>
  <dgm:cxnLst>
    <dgm:cxn modelId="{F8FB790E-4AB3-4932-8273-5431069FD513}" srcId="{D35427E7-BA38-4823-BF64-E7B5262C839F}" destId="{5BBA3C5D-863B-4303-9827-6ED3031F0FB0}" srcOrd="3" destOrd="0" parTransId="{633EBF71-A6DE-4C22-89D3-C9EDBF46F20A}" sibTransId="{619B9C42-C7F5-4B08-BE5C-EB3C97423C31}"/>
    <dgm:cxn modelId="{052C2D1D-5921-4E20-918E-4756B720C753}" type="presOf" srcId="{04E53A6F-5753-4A50-A9AB-F31931A58988}" destId="{34CCE8D8-C903-4CFB-BD1B-1083B19C26F9}" srcOrd="0" destOrd="0" presId="urn:microsoft.com/office/officeart/2005/8/layout/cycle2"/>
    <dgm:cxn modelId="{783C3423-CA9A-4AF0-9138-35E05DAACA1C}" type="presOf" srcId="{61B97050-0145-4B34-A771-13D8E1F793C8}" destId="{7AA2C680-6BDE-4AA9-9940-DADDE0CCA5FF}" srcOrd="0" destOrd="0" presId="urn:microsoft.com/office/officeart/2005/8/layout/cycle2"/>
    <dgm:cxn modelId="{2BD28F27-E033-4223-B8FE-7DFAFDC52A5B}" type="presOf" srcId="{619B9C42-C7F5-4B08-BE5C-EB3C97423C31}" destId="{8E587472-0832-48A6-9849-3B2839BC6C8A}" srcOrd="1" destOrd="0" presId="urn:microsoft.com/office/officeart/2005/8/layout/cycle2"/>
    <dgm:cxn modelId="{99C60134-3490-4594-872D-534E142B5A3A}" type="presOf" srcId="{CF844946-4F8C-4228-82E8-B1692325C9C6}" destId="{6C3765B6-B027-44AC-A09D-8A4E05ACDB7D}" srcOrd="0" destOrd="0" presId="urn:microsoft.com/office/officeart/2005/8/layout/cycle2"/>
    <dgm:cxn modelId="{E0447038-B974-4662-92DC-EDE2877DA49B}" type="presOf" srcId="{C3A1B455-B2AD-4A81-9419-3DFCAF36AABF}" destId="{917AA695-832D-4F8E-8150-7D10A3546121}" srcOrd="0" destOrd="0" presId="urn:microsoft.com/office/officeart/2005/8/layout/cycle2"/>
    <dgm:cxn modelId="{ED81D33E-D29F-4DBD-BBC4-E20365F04394}" type="presOf" srcId="{C7CC3B57-2381-4651-9ECF-4C4A55F5998E}" destId="{29E99254-AAF1-4BA0-964C-A65534876A9F}" srcOrd="0" destOrd="0" presId="urn:microsoft.com/office/officeart/2005/8/layout/cycle2"/>
    <dgm:cxn modelId="{12384561-AD04-4A29-A8C6-A2405124DCFA}" type="presOf" srcId="{D35427E7-BA38-4823-BF64-E7B5262C839F}" destId="{E4E50AB8-8B18-4103-B96D-8248972B1CCB}" srcOrd="0" destOrd="0" presId="urn:microsoft.com/office/officeart/2005/8/layout/cycle2"/>
    <dgm:cxn modelId="{B98E2C42-708F-4EAA-8821-BE330BE852C3}" type="presOf" srcId="{B5E1A94C-1135-43CF-A2C4-C912BF28DD6A}" destId="{CD3EAD6D-792D-4B12-BABB-26D13CE27B33}" srcOrd="0" destOrd="0" presId="urn:microsoft.com/office/officeart/2005/8/layout/cycle2"/>
    <dgm:cxn modelId="{54421E43-E57F-4A99-924D-4085CF8F0647}" srcId="{D35427E7-BA38-4823-BF64-E7B5262C839F}" destId="{CF844946-4F8C-4228-82E8-B1692325C9C6}" srcOrd="5" destOrd="0" parTransId="{CE7BBB16-58CF-45D4-BB63-D1FA17554026}" sibTransId="{ABD78D33-157F-4A75-A002-F9D4E3C29B1D}"/>
    <dgm:cxn modelId="{D5D72244-D85D-4131-94C9-19E29AD75051}" type="presOf" srcId="{9708D207-E05B-417F-A9B6-30FE6E5410FD}" destId="{BD246674-02B6-4D3B-9C8F-C7804CAC260F}" srcOrd="0" destOrd="0" presId="urn:microsoft.com/office/officeart/2005/8/layout/cycle2"/>
    <dgm:cxn modelId="{2CF1C564-145D-4E3E-A676-BCCEEC8EFF2D}" type="presOf" srcId="{776BF305-38A2-4C8B-8040-9CEDBED442EE}" destId="{6D5219BC-FA87-459D-BD81-C1477829A2EF}" srcOrd="1" destOrd="0" presId="urn:microsoft.com/office/officeart/2005/8/layout/cycle2"/>
    <dgm:cxn modelId="{AE8D3447-4B8F-43A4-8FA7-DA036D371E51}" type="presOf" srcId="{E4E10B1F-E8A1-4FC9-810F-18D0CF3233EF}" destId="{A6CB0560-5393-4F03-B226-4127B5E5EC20}" srcOrd="0" destOrd="0" presId="urn:microsoft.com/office/officeart/2005/8/layout/cycle2"/>
    <dgm:cxn modelId="{D925DB4A-46DB-4897-915A-66D0048F62B6}" srcId="{D35427E7-BA38-4823-BF64-E7B5262C839F}" destId="{5F92650B-139B-4A00-B862-5A59C32713BC}" srcOrd="7" destOrd="0" parTransId="{7AAF07CD-7DDA-415E-A5DD-966F4AB7AAA3}" sibTransId="{A8556A5F-91FA-4D88-B8D0-243B17CFF380}"/>
    <dgm:cxn modelId="{468E614E-1519-449E-AEA9-19D5B0F501F3}" type="presOf" srcId="{23DAC2FB-6607-4CB8-ADB7-92CD820FC86E}" destId="{74436057-73BB-4316-B6C5-C21907708B42}" srcOrd="0" destOrd="0" presId="urn:microsoft.com/office/officeart/2005/8/layout/cycle2"/>
    <dgm:cxn modelId="{35C0694E-5A76-43B5-85C2-F27A85E85B3B}" type="presOf" srcId="{0602E491-98FB-4660-92E2-73264A689ED9}" destId="{B37B9228-2515-44B9-B4B7-A777C7D6D78C}" srcOrd="1" destOrd="0" presId="urn:microsoft.com/office/officeart/2005/8/layout/cycle2"/>
    <dgm:cxn modelId="{2374D34E-6D9B-476E-AD3F-C9E7C327ADC5}" type="presOf" srcId="{ABD78D33-157F-4A75-A002-F9D4E3C29B1D}" destId="{913B8FAE-9B92-4754-BB19-A0899792F910}" srcOrd="1" destOrd="0" presId="urn:microsoft.com/office/officeart/2005/8/layout/cycle2"/>
    <dgm:cxn modelId="{D9B3FB83-23C5-4445-B6B5-F9D1C5F022B2}" srcId="{D35427E7-BA38-4823-BF64-E7B5262C839F}" destId="{C7CC3B57-2381-4651-9ECF-4C4A55F5998E}" srcOrd="1" destOrd="0" parTransId="{06773249-7558-444E-973F-C7F0A2335EE5}" sibTransId="{E4E10B1F-E8A1-4FC9-810F-18D0CF3233EF}"/>
    <dgm:cxn modelId="{55FD1386-B5D0-4813-A226-789CB5919B76}" type="presOf" srcId="{57F4E028-1DA2-4439-92A3-2D623CB5A89F}" destId="{91BD627F-CEB5-4CD9-AE78-8EE042C6E13D}" srcOrd="0" destOrd="0" presId="urn:microsoft.com/office/officeart/2005/8/layout/cycle2"/>
    <dgm:cxn modelId="{62712886-006F-42A5-B28B-644C7252E7C6}" type="presOf" srcId="{E4E10B1F-E8A1-4FC9-810F-18D0CF3233EF}" destId="{A41C3BF0-7B12-4C83-B6A3-2769048D43D4}" srcOrd="1" destOrd="0" presId="urn:microsoft.com/office/officeart/2005/8/layout/cycle2"/>
    <dgm:cxn modelId="{D4EA948F-BF6D-4149-BE52-9199917D79C8}" srcId="{D35427E7-BA38-4823-BF64-E7B5262C839F}" destId="{B5E1A94C-1135-43CF-A2C4-C912BF28DD6A}" srcOrd="0" destOrd="0" parTransId="{AF7D65E9-DD89-4E04-B53D-6000556F3107}" sibTransId="{9708D207-E05B-417F-A9B6-30FE6E5410FD}"/>
    <dgm:cxn modelId="{2CE87D90-F9BA-4434-9403-E424F074D0B0}" srcId="{D35427E7-BA38-4823-BF64-E7B5262C839F}" destId="{04E53A6F-5753-4A50-A9AB-F31931A58988}" srcOrd="2" destOrd="0" parTransId="{D7A4C14B-6FE0-4D26-A9D4-C23E4EDA7F6D}" sibTransId="{118F7756-4B99-4FED-B4FF-DCC53864F271}"/>
    <dgm:cxn modelId="{6C763D9F-D5BB-4E39-8698-A0DC513D53F1}" type="presOf" srcId="{0602E491-98FB-4660-92E2-73264A689ED9}" destId="{23401304-7A9D-4E75-ADE4-7653933A610E}" srcOrd="0" destOrd="0" presId="urn:microsoft.com/office/officeart/2005/8/layout/cycle2"/>
    <dgm:cxn modelId="{A737D5A5-999D-48B8-AB27-80A91ED55672}" type="presOf" srcId="{9708D207-E05B-417F-A9B6-30FE6E5410FD}" destId="{7326C059-5D20-4A6C-892D-EE0F8FEC5436}" srcOrd="1" destOrd="0" presId="urn:microsoft.com/office/officeart/2005/8/layout/cycle2"/>
    <dgm:cxn modelId="{28AA25AA-E5B4-4758-85E3-C32C90AD690C}" type="presOf" srcId="{118F7756-4B99-4FED-B4FF-DCC53864F271}" destId="{DF7C32A7-5BD7-47B1-90D4-B5277E109BD2}" srcOrd="1" destOrd="0" presId="urn:microsoft.com/office/officeart/2005/8/layout/cycle2"/>
    <dgm:cxn modelId="{4B4716B2-15D0-44FD-98E6-9D3799393E8D}" type="presOf" srcId="{619B9C42-C7F5-4B08-BE5C-EB3C97423C31}" destId="{AC849FB9-5515-42CE-87FB-D5A022228F59}" srcOrd="0" destOrd="0" presId="urn:microsoft.com/office/officeart/2005/8/layout/cycle2"/>
    <dgm:cxn modelId="{AB895BC8-0404-4C71-A484-BC76B066B85C}" type="presOf" srcId="{5BBA3C5D-863B-4303-9827-6ED3031F0FB0}" destId="{25CED492-A6AE-4E0B-8A4E-DC463E763B39}" srcOrd="0" destOrd="0" presId="urn:microsoft.com/office/officeart/2005/8/layout/cycle2"/>
    <dgm:cxn modelId="{5A6131CD-D2CE-4188-B1FF-F5E55ACA0435}" srcId="{D35427E7-BA38-4823-BF64-E7B5262C839F}" destId="{57F4E028-1DA2-4439-92A3-2D623CB5A89F}" srcOrd="6" destOrd="0" parTransId="{899A90D7-050A-48E9-86DE-25E01D6A167D}" sibTransId="{776BF305-38A2-4C8B-8040-9CEDBED442EE}"/>
    <dgm:cxn modelId="{0D1EA7D3-3058-45AD-A5D5-85D3CF017295}" type="presOf" srcId="{ABD78D33-157F-4A75-A002-F9D4E3C29B1D}" destId="{739C0540-F37E-4462-99E3-E7B4AF70358B}" srcOrd="0" destOrd="0" presId="urn:microsoft.com/office/officeart/2005/8/layout/cycle2"/>
    <dgm:cxn modelId="{B9D848DB-FB67-46E4-9E1F-0F83A76C013B}" type="presOf" srcId="{5F92650B-139B-4A00-B862-5A59C32713BC}" destId="{31D470FB-9E4B-4626-A74F-6D1F6BEEDC12}" srcOrd="0" destOrd="0" presId="urn:microsoft.com/office/officeart/2005/8/layout/cycle2"/>
    <dgm:cxn modelId="{5412C1DB-360C-491C-B957-755AA9BF4EB4}" type="presOf" srcId="{118F7756-4B99-4FED-B4FF-DCC53864F271}" destId="{5BC6F65E-0E5B-497D-A6B4-82B936047125}" srcOrd="0" destOrd="0" presId="urn:microsoft.com/office/officeart/2005/8/layout/cycle2"/>
    <dgm:cxn modelId="{5B0278DF-3461-44A4-9A9A-EABBF600B993}" type="presOf" srcId="{A8556A5F-91FA-4D88-B8D0-243B17CFF380}" destId="{976E8A62-43F4-4B4E-B46D-839B3E658A23}" srcOrd="1" destOrd="0" presId="urn:microsoft.com/office/officeart/2005/8/layout/cycle2"/>
    <dgm:cxn modelId="{4614AEEF-9B11-416E-83FD-643B89D57161}" type="presOf" srcId="{776BF305-38A2-4C8B-8040-9CEDBED442EE}" destId="{B3CF10A7-E5E7-48D4-93A8-B25ABFC3B543}" srcOrd="0" destOrd="0" presId="urn:microsoft.com/office/officeart/2005/8/layout/cycle2"/>
    <dgm:cxn modelId="{AB05ACF3-9D63-4ECC-BAD6-6624535F5C00}" type="presOf" srcId="{23DAC2FB-6607-4CB8-ADB7-92CD820FC86E}" destId="{0DAF6B4A-A547-4F14-8BD0-4FD270A4ACE2}" srcOrd="1" destOrd="0" presId="urn:microsoft.com/office/officeart/2005/8/layout/cycle2"/>
    <dgm:cxn modelId="{682FABFB-4794-4548-97D8-81445450FA03}" type="presOf" srcId="{A8556A5F-91FA-4D88-B8D0-243B17CFF380}" destId="{47D87E53-E72F-42E6-8F44-D89513230CEF}" srcOrd="0" destOrd="0" presId="urn:microsoft.com/office/officeart/2005/8/layout/cycle2"/>
    <dgm:cxn modelId="{F9FCC8FB-B692-4D03-B37D-5FDDCF747675}" srcId="{D35427E7-BA38-4823-BF64-E7B5262C839F}" destId="{C3A1B455-B2AD-4A81-9419-3DFCAF36AABF}" srcOrd="4" destOrd="0" parTransId="{F7C97407-EDC0-493F-9AF3-0391FD569FD4}" sibTransId="{23DAC2FB-6607-4CB8-ADB7-92CD820FC86E}"/>
    <dgm:cxn modelId="{F05CDBFB-BFE0-4593-AF2D-B94BF15E80E7}" srcId="{D35427E7-BA38-4823-BF64-E7B5262C839F}" destId="{61B97050-0145-4B34-A771-13D8E1F793C8}" srcOrd="8" destOrd="0" parTransId="{3808710C-C728-4804-B188-CAA7B4D08F19}" sibTransId="{0602E491-98FB-4660-92E2-73264A689ED9}"/>
    <dgm:cxn modelId="{A4FAE57F-EF96-40EB-8113-B0790DFDE8DA}" type="presParOf" srcId="{E4E50AB8-8B18-4103-B96D-8248972B1CCB}" destId="{CD3EAD6D-792D-4B12-BABB-26D13CE27B33}" srcOrd="0" destOrd="0" presId="urn:microsoft.com/office/officeart/2005/8/layout/cycle2"/>
    <dgm:cxn modelId="{8BB2BC4A-6C0D-4B7C-AB89-9E6F67A15402}" type="presParOf" srcId="{E4E50AB8-8B18-4103-B96D-8248972B1CCB}" destId="{BD246674-02B6-4D3B-9C8F-C7804CAC260F}" srcOrd="1" destOrd="0" presId="urn:microsoft.com/office/officeart/2005/8/layout/cycle2"/>
    <dgm:cxn modelId="{E42E9051-97EF-4A87-9A69-23AEE0F4FD0D}" type="presParOf" srcId="{BD246674-02B6-4D3B-9C8F-C7804CAC260F}" destId="{7326C059-5D20-4A6C-892D-EE0F8FEC5436}" srcOrd="0" destOrd="0" presId="urn:microsoft.com/office/officeart/2005/8/layout/cycle2"/>
    <dgm:cxn modelId="{997EBF21-952E-412A-9421-A4321DAAC61F}" type="presParOf" srcId="{E4E50AB8-8B18-4103-B96D-8248972B1CCB}" destId="{29E99254-AAF1-4BA0-964C-A65534876A9F}" srcOrd="2" destOrd="0" presId="urn:microsoft.com/office/officeart/2005/8/layout/cycle2"/>
    <dgm:cxn modelId="{6557DBC2-BC48-4ECC-8119-9E88C09AD801}" type="presParOf" srcId="{E4E50AB8-8B18-4103-B96D-8248972B1CCB}" destId="{A6CB0560-5393-4F03-B226-4127B5E5EC20}" srcOrd="3" destOrd="0" presId="urn:microsoft.com/office/officeart/2005/8/layout/cycle2"/>
    <dgm:cxn modelId="{C9993D6B-6FC1-4E53-8B2B-2203779C956E}" type="presParOf" srcId="{A6CB0560-5393-4F03-B226-4127B5E5EC20}" destId="{A41C3BF0-7B12-4C83-B6A3-2769048D43D4}" srcOrd="0" destOrd="0" presId="urn:microsoft.com/office/officeart/2005/8/layout/cycle2"/>
    <dgm:cxn modelId="{D390967C-C068-4C7F-AD0C-986732BEF3AE}" type="presParOf" srcId="{E4E50AB8-8B18-4103-B96D-8248972B1CCB}" destId="{34CCE8D8-C903-4CFB-BD1B-1083B19C26F9}" srcOrd="4" destOrd="0" presId="urn:microsoft.com/office/officeart/2005/8/layout/cycle2"/>
    <dgm:cxn modelId="{203DA62C-031F-4395-8371-048B14281B6D}" type="presParOf" srcId="{E4E50AB8-8B18-4103-B96D-8248972B1CCB}" destId="{5BC6F65E-0E5B-497D-A6B4-82B936047125}" srcOrd="5" destOrd="0" presId="urn:microsoft.com/office/officeart/2005/8/layout/cycle2"/>
    <dgm:cxn modelId="{18D72E2F-A7A5-435D-8D69-784E7708FB20}" type="presParOf" srcId="{5BC6F65E-0E5B-497D-A6B4-82B936047125}" destId="{DF7C32A7-5BD7-47B1-90D4-B5277E109BD2}" srcOrd="0" destOrd="0" presId="urn:microsoft.com/office/officeart/2005/8/layout/cycle2"/>
    <dgm:cxn modelId="{C40ADEE5-C224-4C52-8BD5-A6366C643808}" type="presParOf" srcId="{E4E50AB8-8B18-4103-B96D-8248972B1CCB}" destId="{25CED492-A6AE-4E0B-8A4E-DC463E763B39}" srcOrd="6" destOrd="0" presId="urn:microsoft.com/office/officeart/2005/8/layout/cycle2"/>
    <dgm:cxn modelId="{BC5567CA-D786-489A-8177-A7C4BE80A887}" type="presParOf" srcId="{E4E50AB8-8B18-4103-B96D-8248972B1CCB}" destId="{AC849FB9-5515-42CE-87FB-D5A022228F59}" srcOrd="7" destOrd="0" presId="urn:microsoft.com/office/officeart/2005/8/layout/cycle2"/>
    <dgm:cxn modelId="{711D4E35-280A-4554-9CCE-8D1999DBF8AD}" type="presParOf" srcId="{AC849FB9-5515-42CE-87FB-D5A022228F59}" destId="{8E587472-0832-48A6-9849-3B2839BC6C8A}" srcOrd="0" destOrd="0" presId="urn:microsoft.com/office/officeart/2005/8/layout/cycle2"/>
    <dgm:cxn modelId="{C8E78881-CD97-4817-80C7-C8ABE373493F}" type="presParOf" srcId="{E4E50AB8-8B18-4103-B96D-8248972B1CCB}" destId="{917AA695-832D-4F8E-8150-7D10A3546121}" srcOrd="8" destOrd="0" presId="urn:microsoft.com/office/officeart/2005/8/layout/cycle2"/>
    <dgm:cxn modelId="{1641EB42-A2A8-4BCD-AF93-CD90304F0A03}" type="presParOf" srcId="{E4E50AB8-8B18-4103-B96D-8248972B1CCB}" destId="{74436057-73BB-4316-B6C5-C21907708B42}" srcOrd="9" destOrd="0" presId="urn:microsoft.com/office/officeart/2005/8/layout/cycle2"/>
    <dgm:cxn modelId="{F0025C1F-6067-48E6-AC58-1918C9748343}" type="presParOf" srcId="{74436057-73BB-4316-B6C5-C21907708B42}" destId="{0DAF6B4A-A547-4F14-8BD0-4FD270A4ACE2}" srcOrd="0" destOrd="0" presId="urn:microsoft.com/office/officeart/2005/8/layout/cycle2"/>
    <dgm:cxn modelId="{FFF97A22-5359-49A4-A1F4-3CA17B01EA8C}" type="presParOf" srcId="{E4E50AB8-8B18-4103-B96D-8248972B1CCB}" destId="{6C3765B6-B027-44AC-A09D-8A4E05ACDB7D}" srcOrd="10" destOrd="0" presId="urn:microsoft.com/office/officeart/2005/8/layout/cycle2"/>
    <dgm:cxn modelId="{36F204E2-8EE9-4B6C-8B95-10DF8D073847}" type="presParOf" srcId="{E4E50AB8-8B18-4103-B96D-8248972B1CCB}" destId="{739C0540-F37E-4462-99E3-E7B4AF70358B}" srcOrd="11" destOrd="0" presId="urn:microsoft.com/office/officeart/2005/8/layout/cycle2"/>
    <dgm:cxn modelId="{FEA4ED99-D8FB-411D-B119-69C8BE75C4C1}" type="presParOf" srcId="{739C0540-F37E-4462-99E3-E7B4AF70358B}" destId="{913B8FAE-9B92-4754-BB19-A0899792F910}" srcOrd="0" destOrd="0" presId="urn:microsoft.com/office/officeart/2005/8/layout/cycle2"/>
    <dgm:cxn modelId="{1924603F-D23D-4CD6-AE1B-538114380D2E}" type="presParOf" srcId="{E4E50AB8-8B18-4103-B96D-8248972B1CCB}" destId="{91BD627F-CEB5-4CD9-AE78-8EE042C6E13D}" srcOrd="12" destOrd="0" presId="urn:microsoft.com/office/officeart/2005/8/layout/cycle2"/>
    <dgm:cxn modelId="{2C9985C5-B22F-4EED-B922-5AAE81530154}" type="presParOf" srcId="{E4E50AB8-8B18-4103-B96D-8248972B1CCB}" destId="{B3CF10A7-E5E7-48D4-93A8-B25ABFC3B543}" srcOrd="13" destOrd="0" presId="urn:microsoft.com/office/officeart/2005/8/layout/cycle2"/>
    <dgm:cxn modelId="{7FE8D003-306A-4BB3-B1EC-6958A56F28EF}" type="presParOf" srcId="{B3CF10A7-E5E7-48D4-93A8-B25ABFC3B543}" destId="{6D5219BC-FA87-459D-BD81-C1477829A2EF}" srcOrd="0" destOrd="0" presId="urn:microsoft.com/office/officeart/2005/8/layout/cycle2"/>
    <dgm:cxn modelId="{5FE12504-DE43-4918-A6D4-82BF3484272F}" type="presParOf" srcId="{E4E50AB8-8B18-4103-B96D-8248972B1CCB}" destId="{31D470FB-9E4B-4626-A74F-6D1F6BEEDC12}" srcOrd="14" destOrd="0" presId="urn:microsoft.com/office/officeart/2005/8/layout/cycle2"/>
    <dgm:cxn modelId="{F600ABED-A4EE-40EC-A0E3-0D164BEDAE23}" type="presParOf" srcId="{E4E50AB8-8B18-4103-B96D-8248972B1CCB}" destId="{47D87E53-E72F-42E6-8F44-D89513230CEF}" srcOrd="15" destOrd="0" presId="urn:microsoft.com/office/officeart/2005/8/layout/cycle2"/>
    <dgm:cxn modelId="{4CFE4939-C8F6-498F-A70B-0EAE786104E2}" type="presParOf" srcId="{47D87E53-E72F-42E6-8F44-D89513230CEF}" destId="{976E8A62-43F4-4B4E-B46D-839B3E658A23}" srcOrd="0" destOrd="0" presId="urn:microsoft.com/office/officeart/2005/8/layout/cycle2"/>
    <dgm:cxn modelId="{DA88B6A2-AA7C-4988-ACB0-49E872CFD67F}" type="presParOf" srcId="{E4E50AB8-8B18-4103-B96D-8248972B1CCB}" destId="{7AA2C680-6BDE-4AA9-9940-DADDE0CCA5FF}" srcOrd="16" destOrd="0" presId="urn:microsoft.com/office/officeart/2005/8/layout/cycle2"/>
    <dgm:cxn modelId="{C810E264-3EBB-4183-AF3E-4587B922899A}" type="presParOf" srcId="{E4E50AB8-8B18-4103-B96D-8248972B1CCB}" destId="{23401304-7A9D-4E75-ADE4-7653933A610E}" srcOrd="17" destOrd="0" presId="urn:microsoft.com/office/officeart/2005/8/layout/cycle2"/>
    <dgm:cxn modelId="{169B05D5-5800-44F4-9632-C8D79341488E}" type="presParOf" srcId="{23401304-7A9D-4E75-ADE4-7653933A610E}" destId="{B37B9228-2515-44B9-B4B7-A777C7D6D7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EAD6D-792D-4B12-BABB-26D13CE27B33}">
      <dsp:nvSpPr>
        <dsp:cNvPr id="0" name=""/>
        <dsp:cNvSpPr/>
      </dsp:nvSpPr>
      <dsp:spPr>
        <a:xfrm>
          <a:off x="3259569" y="1637"/>
          <a:ext cx="849070" cy="84907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FMCG Limited</a:t>
          </a:r>
          <a:endParaRPr lang="en-US" sz="1100" kern="1200" dirty="0"/>
        </a:p>
      </dsp:txBody>
      <dsp:txXfrm>
        <a:off x="3383912" y="125980"/>
        <a:ext cx="600384" cy="600384"/>
      </dsp:txXfrm>
    </dsp:sp>
    <dsp:sp modelId="{BD246674-02B6-4D3B-9C8F-C7804CAC260F}">
      <dsp:nvSpPr>
        <dsp:cNvPr id="0" name=""/>
        <dsp:cNvSpPr/>
      </dsp:nvSpPr>
      <dsp:spPr>
        <a:xfrm rot="1200000">
          <a:off x="4164334" y="498788"/>
          <a:ext cx="225882" cy="286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66377" y="544512"/>
        <a:ext cx="158117" cy="171937"/>
      </dsp:txXfrm>
    </dsp:sp>
    <dsp:sp modelId="{29E99254-AAF1-4BA0-964C-A65534876A9F}">
      <dsp:nvSpPr>
        <dsp:cNvPr id="0" name=""/>
        <dsp:cNvSpPr/>
      </dsp:nvSpPr>
      <dsp:spPr>
        <a:xfrm>
          <a:off x="4457925" y="437803"/>
          <a:ext cx="849070" cy="84907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Island Limited</a:t>
          </a:r>
          <a:endParaRPr lang="en-US" sz="1100" kern="1200" dirty="0"/>
        </a:p>
      </dsp:txBody>
      <dsp:txXfrm>
        <a:off x="4582268" y="562146"/>
        <a:ext cx="600384" cy="600384"/>
      </dsp:txXfrm>
    </dsp:sp>
    <dsp:sp modelId="{A6CB0560-5393-4F03-B226-4127B5E5EC20}">
      <dsp:nvSpPr>
        <dsp:cNvPr id="0" name=""/>
        <dsp:cNvSpPr/>
      </dsp:nvSpPr>
      <dsp:spPr>
        <a:xfrm rot="3600000">
          <a:off x="5085139" y="1265727"/>
          <a:ext cx="225882" cy="286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102080" y="1293696"/>
        <a:ext cx="158117" cy="171937"/>
      </dsp:txXfrm>
    </dsp:sp>
    <dsp:sp modelId="{34CCE8D8-C903-4CFB-BD1B-1083B19C26F9}">
      <dsp:nvSpPr>
        <dsp:cNvPr id="0" name=""/>
        <dsp:cNvSpPr/>
      </dsp:nvSpPr>
      <dsp:spPr>
        <a:xfrm>
          <a:off x="5095557" y="1542214"/>
          <a:ext cx="849070" cy="84907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Bakers Limited.</a:t>
          </a:r>
          <a:endParaRPr lang="en-US" sz="1100" kern="1200" dirty="0"/>
        </a:p>
      </dsp:txBody>
      <dsp:txXfrm>
        <a:off x="5219900" y="1666557"/>
        <a:ext cx="600384" cy="600384"/>
      </dsp:txXfrm>
    </dsp:sp>
    <dsp:sp modelId="{5BC6F65E-0E5B-497D-A6B4-82B936047125}">
      <dsp:nvSpPr>
        <dsp:cNvPr id="0" name=""/>
        <dsp:cNvSpPr/>
      </dsp:nvSpPr>
      <dsp:spPr>
        <a:xfrm rot="6000000">
          <a:off x="5297538" y="2445118"/>
          <a:ext cx="225882" cy="286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337304" y="2469062"/>
        <a:ext cx="158117" cy="171937"/>
      </dsp:txXfrm>
    </dsp:sp>
    <dsp:sp modelId="{25CED492-A6AE-4E0B-8A4E-DC463E763B39}">
      <dsp:nvSpPr>
        <dsp:cNvPr id="0" name=""/>
        <dsp:cNvSpPr/>
      </dsp:nvSpPr>
      <dsp:spPr>
        <a:xfrm>
          <a:off x="4874109" y="2798104"/>
          <a:ext cx="849070" cy="84907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Electronics Limited</a:t>
          </a:r>
          <a:endParaRPr lang="en-US" sz="1100" kern="1200" dirty="0"/>
        </a:p>
      </dsp:txBody>
      <dsp:txXfrm>
        <a:off x="4998452" y="2922447"/>
        <a:ext cx="600384" cy="600384"/>
      </dsp:txXfrm>
    </dsp:sp>
    <dsp:sp modelId="{AC849FB9-5515-42CE-87FB-D5A022228F59}">
      <dsp:nvSpPr>
        <dsp:cNvPr id="0" name=""/>
        <dsp:cNvSpPr/>
      </dsp:nvSpPr>
      <dsp:spPr>
        <a:xfrm rot="8400000">
          <a:off x="4702147" y="3485111"/>
          <a:ext cx="225882" cy="286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761985" y="3520644"/>
        <a:ext cx="158117" cy="171937"/>
      </dsp:txXfrm>
    </dsp:sp>
    <dsp:sp modelId="{917AA695-832D-4F8E-8150-7D10A3546121}">
      <dsp:nvSpPr>
        <dsp:cNvPr id="0" name=""/>
        <dsp:cNvSpPr/>
      </dsp:nvSpPr>
      <dsp:spPr>
        <a:xfrm>
          <a:off x="3897201" y="3617828"/>
          <a:ext cx="849070" cy="84907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Ad-din</a:t>
          </a:r>
          <a:r>
            <a:rPr lang="en-US" sz="11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Foundation</a:t>
          </a:r>
          <a:endParaRPr lang="en-US" sz="1100" kern="1200" dirty="0"/>
        </a:p>
      </dsp:txBody>
      <dsp:txXfrm>
        <a:off x="4021544" y="3742171"/>
        <a:ext cx="600384" cy="600384"/>
      </dsp:txXfrm>
    </dsp:sp>
    <dsp:sp modelId="{74436057-73BB-4316-B6C5-C21907708B42}">
      <dsp:nvSpPr>
        <dsp:cNvPr id="0" name=""/>
        <dsp:cNvSpPr/>
      </dsp:nvSpPr>
      <dsp:spPr>
        <a:xfrm rot="10800000">
          <a:off x="3577556" y="3899083"/>
          <a:ext cx="225882" cy="286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645321" y="3956395"/>
        <a:ext cx="158117" cy="171937"/>
      </dsp:txXfrm>
    </dsp:sp>
    <dsp:sp modelId="{6C3765B6-B027-44AC-A09D-8A4E05ACDB7D}">
      <dsp:nvSpPr>
        <dsp:cNvPr id="0" name=""/>
        <dsp:cNvSpPr/>
      </dsp:nvSpPr>
      <dsp:spPr>
        <a:xfrm>
          <a:off x="2621937" y="3617828"/>
          <a:ext cx="849070" cy="84907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rgbClr val="202122"/>
              </a:solidFill>
              <a:effectLst/>
              <a:latin typeface="Arial" panose="020B0604020202020204" pitchFamily="34" charset="0"/>
            </a:rPr>
            <a:t>Ad-din</a:t>
          </a:r>
          <a:r>
            <a:rPr lang="en-US" sz="11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 Foundation</a:t>
          </a:r>
          <a:endParaRPr lang="en-US" sz="1100" kern="1200" dirty="0"/>
        </a:p>
      </dsp:txBody>
      <dsp:txXfrm>
        <a:off x="2746280" y="3742171"/>
        <a:ext cx="600384" cy="600384"/>
      </dsp:txXfrm>
    </dsp:sp>
    <dsp:sp modelId="{739C0540-F37E-4462-99E3-E7B4AF70358B}">
      <dsp:nvSpPr>
        <dsp:cNvPr id="0" name=""/>
        <dsp:cNvSpPr/>
      </dsp:nvSpPr>
      <dsp:spPr>
        <a:xfrm rot="13200000">
          <a:off x="2449974" y="3493330"/>
          <a:ext cx="225882" cy="286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509812" y="3572421"/>
        <a:ext cx="158117" cy="171937"/>
      </dsp:txXfrm>
    </dsp:sp>
    <dsp:sp modelId="{91BD627F-CEB5-4CD9-AE78-8EE042C6E13D}">
      <dsp:nvSpPr>
        <dsp:cNvPr id="0" name=""/>
        <dsp:cNvSpPr/>
      </dsp:nvSpPr>
      <dsp:spPr>
        <a:xfrm>
          <a:off x="1645028" y="2798104"/>
          <a:ext cx="849070" cy="84907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solidFill>
                <a:srgbClr val="202122"/>
              </a:solidFill>
              <a:effectLst/>
              <a:latin typeface="Arial" panose="020B0604020202020204" pitchFamily="34" charset="0"/>
            </a:rPr>
            <a:t>Akij Cables Limited</a:t>
          </a:r>
          <a:endParaRPr lang="en-US" sz="1100" kern="1200"/>
        </a:p>
      </dsp:txBody>
      <dsp:txXfrm>
        <a:off x="1769371" y="2922447"/>
        <a:ext cx="600384" cy="600384"/>
      </dsp:txXfrm>
    </dsp:sp>
    <dsp:sp modelId="{B3CF10A7-E5E7-48D4-93A8-B25ABFC3B543}">
      <dsp:nvSpPr>
        <dsp:cNvPr id="0" name=""/>
        <dsp:cNvSpPr/>
      </dsp:nvSpPr>
      <dsp:spPr>
        <a:xfrm rot="15623824">
          <a:off x="1833251" y="2431986"/>
          <a:ext cx="253566" cy="286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77631" y="2526800"/>
        <a:ext cx="177496" cy="171937"/>
      </dsp:txXfrm>
    </dsp:sp>
    <dsp:sp modelId="{31D470FB-9E4B-4626-A74F-6D1F6BEEDC12}">
      <dsp:nvSpPr>
        <dsp:cNvPr id="0" name=""/>
        <dsp:cNvSpPr/>
      </dsp:nvSpPr>
      <dsp:spPr>
        <a:xfrm>
          <a:off x="1423575" y="1489207"/>
          <a:ext cx="849070" cy="84907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solidFill>
                <a:srgbClr val="202122"/>
              </a:solidFill>
              <a:effectLst/>
              <a:latin typeface="Arial" panose="020B0604020202020204" pitchFamily="34" charset="0"/>
            </a:rPr>
            <a:t>Akij Buildtech Limited</a:t>
          </a:r>
          <a:endParaRPr lang="en-US" sz="1100" kern="1200"/>
        </a:p>
      </dsp:txBody>
      <dsp:txXfrm>
        <a:off x="1547918" y="1613550"/>
        <a:ext cx="600384" cy="600384"/>
      </dsp:txXfrm>
    </dsp:sp>
    <dsp:sp modelId="{47D87E53-E72F-42E6-8F44-D89513230CEF}">
      <dsp:nvSpPr>
        <dsp:cNvPr id="0" name=""/>
        <dsp:cNvSpPr/>
      </dsp:nvSpPr>
      <dsp:spPr>
        <a:xfrm rot="18074115">
          <a:off x="2063117" y="1249641"/>
          <a:ext cx="201705" cy="286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77683" y="1332823"/>
        <a:ext cx="141194" cy="171937"/>
      </dsp:txXfrm>
    </dsp:sp>
    <dsp:sp modelId="{7AA2C680-6BDE-4AA9-9940-DADDE0CCA5FF}">
      <dsp:nvSpPr>
        <dsp:cNvPr id="0" name=""/>
        <dsp:cNvSpPr/>
      </dsp:nvSpPr>
      <dsp:spPr>
        <a:xfrm>
          <a:off x="2061212" y="437803"/>
          <a:ext cx="849070" cy="84907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</a:rPr>
            <a:t>Akij</a:t>
          </a:r>
          <a:r>
            <a:rPr lang="en-US" sz="1100" b="0" i="0" kern="120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 Plastics Limited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185555" y="562146"/>
        <a:ext cx="600384" cy="600384"/>
      </dsp:txXfrm>
    </dsp:sp>
    <dsp:sp modelId="{23401304-7A9D-4E75-ADE4-7653933A610E}">
      <dsp:nvSpPr>
        <dsp:cNvPr id="0" name=""/>
        <dsp:cNvSpPr/>
      </dsp:nvSpPr>
      <dsp:spPr>
        <a:xfrm rot="20400000">
          <a:off x="2965977" y="503161"/>
          <a:ext cx="225882" cy="286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968020" y="572061"/>
        <a:ext cx="158117" cy="17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3B4F-8E2C-4777-BAFE-F27113A02C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Akij_Grou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3646" y="574765"/>
            <a:ext cx="876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3: Microsoft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017" y="2796209"/>
            <a:ext cx="8493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AKIJ FOOD AND BEVERAGE LTD.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8314" y="4399721"/>
            <a:ext cx="7405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MD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Sanaullah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 : 039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Biochemistry and Biotechnology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04/12/24</a:t>
            </a:r>
          </a:p>
        </p:txBody>
      </p:sp>
      <p:pic>
        <p:nvPicPr>
          <p:cNvPr id="1026" name="Picture 2" descr="AKij Food &amp; Beverage">
            <a:extLst>
              <a:ext uri="{FF2B5EF4-FFF2-40B4-BE49-F238E27FC236}">
                <a16:creationId xmlns:a16="http://schemas.microsoft.com/office/drawing/2014/main" id="{A21C535B-6D75-CF7C-57F3-6A6F6C4D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40" y="1439612"/>
            <a:ext cx="1328589" cy="13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7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6343" y="587828"/>
            <a:ext cx="5747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INTODUCTION TO AKIJ FOOD AND BEVERAGE LTD.</a:t>
            </a:r>
            <a:endParaRPr lang="en-US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765" y="1416280"/>
            <a:ext cx="10317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Akij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was established in the 1950s by industrialist Sheikh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Akijuddin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cigarettes manufacturing business, before moving into other areas of business Like Rice, Jute, Paddy etc.</a:t>
            </a: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2009,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Akij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paid 390 million euros in tax, making it the biggest local tax-payer, contributing two per cent to the nation's entire budget.</a:t>
            </a: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Akij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also provides services in healthcare, information and communication technology. Its turnover in 2009 was 89 billion taka. </a:t>
            </a: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2018,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Akij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sold their tobacco division to JTI for $1.47 billion. It was the biggest ever single foreign direct investment in Bangladesh.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656" y="5434148"/>
            <a:ext cx="1009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702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B51-D806-9661-5B59-4498D5D0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044" y="1016368"/>
            <a:ext cx="8560904" cy="6534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5F2A7-B688-42E2-C350-5CFDA35ED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496" y="1905758"/>
            <a:ext cx="9144000" cy="4468537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977C14-B9F8-6BD4-46AC-530CC24AD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108145"/>
              </p:ext>
            </p:extLst>
          </p:nvPr>
        </p:nvGraphicFramePr>
        <p:xfrm>
          <a:off x="2133600" y="1669796"/>
          <a:ext cx="7368209" cy="446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44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5799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AKIJ FOOD AND BEVERAGE LTD statistical analysis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7179" y="2140984"/>
            <a:ext cx="10776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Showing consistent growth quarter over quarter.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Goods Sold (COGS): Maintained in line with revenue, indicating good cost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Sold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Fluctuating slightly but overall showing an upward trend.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Highlights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2024 &amp; Q1 2017 had the highest revenue at $102,000,000.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2025 had the lowest revenue at $66,000,000.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is stable around 50%.</a:t>
            </a:r>
          </a:p>
        </p:txBody>
      </p:sp>
    </p:spTree>
    <p:extLst>
      <p:ext uri="{BB962C8B-B14F-4D97-AF65-F5344CB8AC3E}">
        <p14:creationId xmlns:p14="http://schemas.microsoft.com/office/powerpoint/2010/main" val="406718546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78331"/>
              </p:ext>
            </p:extLst>
          </p:nvPr>
        </p:nvGraphicFramePr>
        <p:xfrm>
          <a:off x="2515406" y="1685106"/>
          <a:ext cx="7882628" cy="327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314">
                  <a:extLst>
                    <a:ext uri="{9D8B030D-6E8A-4147-A177-3AD203B41FA5}">
                      <a16:colId xmlns:a16="http://schemas.microsoft.com/office/drawing/2014/main" val="1549564189"/>
                    </a:ext>
                  </a:extLst>
                </a:gridCol>
                <a:gridCol w="3941314">
                  <a:extLst>
                    <a:ext uri="{9D8B030D-6E8A-4147-A177-3AD203B41FA5}">
                      <a16:colId xmlns:a16="http://schemas.microsoft.com/office/drawing/2014/main" val="3522643544"/>
                    </a:ext>
                  </a:extLst>
                </a:gridCol>
              </a:tblGrid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Sales (BDT)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7129529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Barishal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8632611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Chittagong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4980645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Khulna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4110000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024697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Rajshahi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4760000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5705494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Sylhet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371619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6520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406" y="783771"/>
            <a:ext cx="772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till now</a:t>
            </a:r>
          </a:p>
        </p:txBody>
      </p:sp>
    </p:spTree>
    <p:extLst>
      <p:ext uri="{BB962C8B-B14F-4D97-AF65-F5344CB8AC3E}">
        <p14:creationId xmlns:p14="http://schemas.microsoft.com/office/powerpoint/2010/main" val="40654063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43" y="1635636"/>
            <a:ext cx="8274714" cy="4746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BF1FAB-D6F3-FAFD-CEB9-E8F8573B6C44}"/>
              </a:ext>
            </a:extLst>
          </p:cNvPr>
          <p:cNvSpPr txBox="1"/>
          <p:nvPr/>
        </p:nvSpPr>
        <p:spPr>
          <a:xfrm>
            <a:off x="2650435" y="689113"/>
            <a:ext cx="649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AKIJ FOOD AND BEVERAGE LTD statistical analysis</a:t>
            </a:r>
            <a:endParaRPr 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517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8065" y="587829"/>
            <a:ext cx="596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394" y="1750423"/>
            <a:ext cx="813816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expanding sales in Q3 and Q4 to maximize revenue.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promotional campaigns to boost sales during slower quarters.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COGS is consistently around 50% of revenue, indicating good cost control.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COGS closely to ensure profitability.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revenue growth suggests a positive outlook.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opportunities for product diversification and market expansio</a:t>
            </a:r>
            <a:r>
              <a:rPr lang="en-US" dirty="0"/>
              <a:t>n.</a:t>
            </a:r>
          </a:p>
        </p:txBody>
      </p:sp>
    </p:spTree>
    <p:extLst>
      <p:ext uri="{BB962C8B-B14F-4D97-AF65-F5344CB8AC3E}">
        <p14:creationId xmlns:p14="http://schemas.microsoft.com/office/powerpoint/2010/main" val="300931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068" y="2325189"/>
            <a:ext cx="785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akij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-food-beverage-ltd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details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5068" y="3187337"/>
            <a:ext cx="416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: 01755*****5</a:t>
            </a:r>
          </a:p>
        </p:txBody>
      </p:sp>
      <p:pic>
        <p:nvPicPr>
          <p:cNvPr id="5" name="Picture 2" descr="AKij Food &amp; Beverage">
            <a:extLst>
              <a:ext uri="{FF2B5EF4-FFF2-40B4-BE49-F238E27FC236}">
                <a16:creationId xmlns:a16="http://schemas.microsoft.com/office/drawing/2014/main" id="{05D1237A-3342-CAF4-5615-90DB88FF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705" y="4071147"/>
            <a:ext cx="1328589" cy="13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3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Products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Antu</dc:creator>
  <cp:lastModifiedBy>Tanvir Rahman</cp:lastModifiedBy>
  <cp:revision>8</cp:revision>
  <dcterms:created xsi:type="dcterms:W3CDTF">2024-06-05T07:38:51Z</dcterms:created>
  <dcterms:modified xsi:type="dcterms:W3CDTF">2024-12-04T06:41:23Z</dcterms:modified>
</cp:coreProperties>
</file>