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7" r:id="rId4"/>
    <p:sldId id="260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8080"/>
    <a:srgbClr val="3EB7A9"/>
    <a:srgbClr val="47EA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D8910D-B730-B8F0-4A51-9FBD861978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D241C99-E9DE-9290-2F69-80A28AD5C8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33F0849-3090-3555-04C5-8CED4D945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BD60F-54E5-486F-A358-9671491C6BFF}" type="datetimeFigureOut">
              <a:rPr lang="pt-BR" smtClean="0"/>
              <a:t>10/08/2023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F265140-B538-7A01-CBB2-56045FCCE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6187F04-6313-0461-A159-B5D6736C1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C6A7F-175D-49B2-87A8-0E3793AB9C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333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8451F0-5575-ED38-52E6-4C08C147B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26C0E02-80FF-93B7-6BBC-31E3F48359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F716643-AACE-952B-FC77-E5B40AAF6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BD60F-54E5-486F-A358-9671491C6BFF}" type="datetimeFigureOut">
              <a:rPr lang="pt-BR" smtClean="0"/>
              <a:t>10/08/2023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0807054-4A78-7236-5AC9-C2F75EC30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4DBBCB3-019A-0005-3388-744DA3E14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C6A7F-175D-49B2-87A8-0E3793AB9C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946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51FBCF7-15D4-DB6B-91DB-35F5BB6B15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011E8B0-C095-A3D9-B0F0-5D66012843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33B6E62-43BC-E6EB-535B-9C5D0F940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BD60F-54E5-486F-A358-9671491C6BFF}" type="datetimeFigureOut">
              <a:rPr lang="pt-BR" smtClean="0"/>
              <a:t>10/08/2023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7BDEA76-8AC0-9C06-D229-69DB73445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4DEBF33-49DE-3AF3-16A7-405F9B8EE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C6A7F-175D-49B2-87A8-0E3793AB9C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72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C92F8D-3D8E-F719-8CCE-131FB9176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6C6BFE9-E445-95B6-4B1E-9EA685CB47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0C807FF-11D0-0DD5-AC6B-0D134F79D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BD60F-54E5-486F-A358-9671491C6BFF}" type="datetimeFigureOut">
              <a:rPr lang="pt-BR" smtClean="0"/>
              <a:t>10/08/2023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7C77716-77CE-22C0-7781-1DF4405F8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072D8D2-349F-1514-F7B9-2A19AA766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C6A7F-175D-49B2-87A8-0E3793AB9C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9520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067C3B-F24A-CFEE-F806-A6B6D0B5D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4BE35BA-70F2-3CE0-EFE0-C6AB123F93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68BF66F-D5CB-A0A9-2E6B-32096767A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BD60F-54E5-486F-A358-9671491C6BFF}" type="datetimeFigureOut">
              <a:rPr lang="pt-BR" smtClean="0"/>
              <a:t>10/08/2023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015FD2B-2E6F-CF8F-12C8-4AB0EEE05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EC38C1C-E1E4-FC17-DF0C-3DD9990AE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C6A7F-175D-49B2-87A8-0E3793AB9C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4496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881B15-BD01-A11F-9569-5756C562E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BF23D15-C4E4-69A6-6F5E-FBCE8B10EC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D90790F-DEB4-AB0F-1F1A-BE655449E2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44C6178-8448-8771-55AD-B35263B43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BD60F-54E5-486F-A358-9671491C6BFF}" type="datetimeFigureOut">
              <a:rPr lang="pt-BR" smtClean="0"/>
              <a:t>10/08/2023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A16B505-3D37-22A8-40EC-1482212B9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CDBD837-9883-7BBB-8572-9B0272CA4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C6A7F-175D-49B2-87A8-0E3793AB9C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1837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3FA76C-7573-3ADF-A9E6-215E48199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105491F-788E-1FA0-94B1-142B1A4AB1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36B223A-D4FD-94D1-BD1A-F538198D69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9E7D835-B6B4-4A83-EC00-DE6A2D8307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EF1420E-E86E-C90F-6DA8-59E289A4CF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33883D8C-4EF1-18F7-15E8-C702A7509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BD60F-54E5-486F-A358-9671491C6BFF}" type="datetimeFigureOut">
              <a:rPr lang="pt-BR" smtClean="0"/>
              <a:t>10/08/2023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75F53B0-3CDF-A830-39A7-12153E01F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DF96D98A-442F-C374-6B68-A832AC63B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C6A7F-175D-49B2-87A8-0E3793AB9C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1540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0A0311-1A8B-6645-84A0-92D24B506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CFE1E4B-7A4A-4E65-C0E0-9FA8F2B37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BD60F-54E5-486F-A358-9671491C6BFF}" type="datetimeFigureOut">
              <a:rPr lang="pt-BR" smtClean="0"/>
              <a:t>10/08/2023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AD1569F-26E8-E743-44CA-939DE2CFA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505868B-CEE6-65BF-1C6E-E474DEE87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C6A7F-175D-49B2-87A8-0E3793AB9C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7937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335B427-82C4-A12F-3CAC-FEBF8EE67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BD60F-54E5-486F-A358-9671491C6BFF}" type="datetimeFigureOut">
              <a:rPr lang="pt-BR" smtClean="0"/>
              <a:t>10/08/2023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31EBD31-7F05-649A-EA58-FEEDE7A2C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F7DFB7C-D510-EE3E-CA7C-3AA5B86C3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C6A7F-175D-49B2-87A8-0E3793AB9C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8972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9A684A-7357-55AF-7794-1097059A2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F6ED291-251F-B34C-9DE0-8A541E203F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8FF059B-D282-7A45-69A9-F43C0A4551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FD7E68E-BF18-6FA2-36C5-282E482C6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BD60F-54E5-486F-A358-9671491C6BFF}" type="datetimeFigureOut">
              <a:rPr lang="pt-BR" smtClean="0"/>
              <a:t>10/08/2023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85A49BF-BF51-E7D6-6563-46A83D483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590DA04-20D8-C515-627B-15A062C9E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C6A7F-175D-49B2-87A8-0E3793AB9C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3442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ACEBDC-FD90-7EDE-4633-9F552B29B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6311900-8550-1903-40AF-CF94411E31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0CBEE27-6A2D-7484-3249-ABC87B796E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08E6E66-FC0D-99B5-F1DF-113EABCC4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BD60F-54E5-486F-A358-9671491C6BFF}" type="datetimeFigureOut">
              <a:rPr lang="pt-BR" smtClean="0"/>
              <a:t>10/08/2023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81576EA-3B56-0FAF-131C-BF35485F2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04E0B69-771A-7D05-C038-3BB4ED82A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C6A7F-175D-49B2-87A8-0E3793AB9C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4476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3215A21-7D96-4B41-C0D6-ED8A6593E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6A3A30A-0C3B-446C-E191-A5087EFD36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084FFDA-66CD-25A4-71CB-44EB4BA479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6BD60F-54E5-486F-A358-9671491C6BFF}" type="datetimeFigureOut">
              <a:rPr lang="pt-BR" smtClean="0"/>
              <a:t>10/08/2023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C2B7710-0674-B6A1-FE17-6527E3B7C0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3873AF3-22B8-2A8C-FC62-7B7ED87614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0C6A7F-175D-49B2-87A8-0E3793AB9C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0716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7BEDC58E-758F-A6C9-2D66-5C02E48744A2}"/>
              </a:ext>
            </a:extLst>
          </p:cNvPr>
          <p:cNvSpPr txBox="1"/>
          <p:nvPr/>
        </p:nvSpPr>
        <p:spPr>
          <a:xfrm>
            <a:off x="8119583" y="99142"/>
            <a:ext cx="608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>
                <a:solidFill>
                  <a:srgbClr val="3EB7A9"/>
                </a:solidFill>
              </a:rPr>
              <a:t>eree</a:t>
            </a:r>
            <a:endParaRPr lang="pt-BR" dirty="0">
              <a:solidFill>
                <a:srgbClr val="3EB7A9"/>
              </a:solidFill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1C13A028-E638-D86D-1910-D23B1D5068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36197"/>
            <a:ext cx="1765002" cy="1594195"/>
          </a:xfrm>
          <a:prstGeom prst="rect">
            <a:avLst/>
          </a:prstGeom>
        </p:spPr>
      </p:pic>
      <p:pic>
        <p:nvPicPr>
          <p:cNvPr id="12" name="Imagem 11" descr="Forma&#10;&#10;Descrição gerada automaticamente com confiança baixa">
            <a:extLst>
              <a:ext uri="{FF2B5EF4-FFF2-40B4-BE49-F238E27FC236}">
                <a16:creationId xmlns:a16="http://schemas.microsoft.com/office/drawing/2014/main" id="{DF5CE522-9457-005A-998B-7048BE758B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1198" y="833294"/>
            <a:ext cx="4477109" cy="4477109"/>
          </a:xfrm>
          <a:prstGeom prst="rect">
            <a:avLst/>
          </a:prstGeom>
        </p:spPr>
      </p:pic>
      <p:pic>
        <p:nvPicPr>
          <p:cNvPr id="13" name="Imagem 12" descr="Forma&#10;&#10;Descrição gerada automaticamente com confiança baixa">
            <a:extLst>
              <a:ext uri="{FF2B5EF4-FFF2-40B4-BE49-F238E27FC236}">
                <a16:creationId xmlns:a16="http://schemas.microsoft.com/office/drawing/2014/main" id="{927B8655-8321-FAFF-DBB0-A7C41CD683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1686" y="1303782"/>
            <a:ext cx="3536132" cy="3536132"/>
          </a:xfrm>
          <a:prstGeom prst="rect">
            <a:avLst/>
          </a:prstGeom>
        </p:spPr>
      </p:pic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A3FF2DB4-5475-C108-711D-36336AF949BF}"/>
              </a:ext>
            </a:extLst>
          </p:cNvPr>
          <p:cNvCxnSpPr>
            <a:cxnSpLocks/>
          </p:cNvCxnSpPr>
          <p:nvPr/>
        </p:nvCxnSpPr>
        <p:spPr>
          <a:xfrm>
            <a:off x="4454301" y="1068776"/>
            <a:ext cx="0" cy="45190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AD164AC9-ABB6-4F6C-1F21-97E5A8FEDCEC}"/>
              </a:ext>
            </a:extLst>
          </p:cNvPr>
          <p:cNvCxnSpPr>
            <a:cxnSpLocks/>
          </p:cNvCxnSpPr>
          <p:nvPr/>
        </p:nvCxnSpPr>
        <p:spPr>
          <a:xfrm>
            <a:off x="5097097" y="1068776"/>
            <a:ext cx="0" cy="45190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3095E380-CB9A-8403-DCAF-6DBB12FA3EC5}"/>
              </a:ext>
            </a:extLst>
          </p:cNvPr>
          <p:cNvCxnSpPr>
            <a:cxnSpLocks/>
          </p:cNvCxnSpPr>
          <p:nvPr/>
        </p:nvCxnSpPr>
        <p:spPr>
          <a:xfrm>
            <a:off x="4454301" y="4623014"/>
            <a:ext cx="0" cy="45190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E47C3D59-144B-140B-D32C-A0887ED77C08}"/>
              </a:ext>
            </a:extLst>
          </p:cNvPr>
          <p:cNvCxnSpPr>
            <a:cxnSpLocks/>
          </p:cNvCxnSpPr>
          <p:nvPr/>
        </p:nvCxnSpPr>
        <p:spPr>
          <a:xfrm>
            <a:off x="5097097" y="4623014"/>
            <a:ext cx="0" cy="45190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7F05D139-A3BE-338D-3333-CFBC04F99A57}"/>
              </a:ext>
            </a:extLst>
          </p:cNvPr>
          <p:cNvCxnSpPr>
            <a:cxnSpLocks/>
          </p:cNvCxnSpPr>
          <p:nvPr/>
        </p:nvCxnSpPr>
        <p:spPr>
          <a:xfrm rot="16200000">
            <a:off x="2992633" y="2474700"/>
            <a:ext cx="0" cy="45190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6DB26F39-212E-D6FE-0641-C38451B259E8}"/>
              </a:ext>
            </a:extLst>
          </p:cNvPr>
          <p:cNvCxnSpPr>
            <a:cxnSpLocks/>
          </p:cNvCxnSpPr>
          <p:nvPr/>
        </p:nvCxnSpPr>
        <p:spPr>
          <a:xfrm rot="16200000">
            <a:off x="2983580" y="3157782"/>
            <a:ext cx="0" cy="45190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AB4F13FF-8393-B2FD-AA48-D5FB44222C06}"/>
              </a:ext>
            </a:extLst>
          </p:cNvPr>
          <p:cNvCxnSpPr>
            <a:cxnSpLocks/>
          </p:cNvCxnSpPr>
          <p:nvPr/>
        </p:nvCxnSpPr>
        <p:spPr>
          <a:xfrm rot="16200000">
            <a:off x="6555924" y="2474703"/>
            <a:ext cx="0" cy="45190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CBDE9901-4D2F-0131-FFAF-04FB2CE61640}"/>
              </a:ext>
            </a:extLst>
          </p:cNvPr>
          <p:cNvCxnSpPr>
            <a:cxnSpLocks/>
          </p:cNvCxnSpPr>
          <p:nvPr/>
        </p:nvCxnSpPr>
        <p:spPr>
          <a:xfrm rot="16200000">
            <a:off x="6546871" y="3157785"/>
            <a:ext cx="0" cy="45190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27A2807F-5851-48B6-EA4F-0D280A693EFF}"/>
              </a:ext>
            </a:extLst>
          </p:cNvPr>
          <p:cNvSpPr txBox="1"/>
          <p:nvPr/>
        </p:nvSpPr>
        <p:spPr>
          <a:xfrm>
            <a:off x="4183976" y="1628129"/>
            <a:ext cx="1162498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600" dirty="0"/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1415344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7BEDC58E-758F-A6C9-2D66-5C02E48744A2}"/>
              </a:ext>
            </a:extLst>
          </p:cNvPr>
          <p:cNvSpPr txBox="1"/>
          <p:nvPr/>
        </p:nvSpPr>
        <p:spPr>
          <a:xfrm>
            <a:off x="8119583" y="99142"/>
            <a:ext cx="608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>
                <a:solidFill>
                  <a:srgbClr val="3EB7A9"/>
                </a:solidFill>
              </a:rPr>
              <a:t>eree</a:t>
            </a:r>
            <a:endParaRPr lang="pt-BR" dirty="0">
              <a:solidFill>
                <a:srgbClr val="3EB7A9"/>
              </a:solidFill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1C13A028-E638-D86D-1910-D23B1D5068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36197"/>
            <a:ext cx="1765002" cy="1594195"/>
          </a:xfrm>
          <a:prstGeom prst="rect">
            <a:avLst/>
          </a:prstGeom>
        </p:spPr>
      </p:pic>
      <p:grpSp>
        <p:nvGrpSpPr>
          <p:cNvPr id="3" name="Agrupar 2">
            <a:extLst>
              <a:ext uri="{FF2B5EF4-FFF2-40B4-BE49-F238E27FC236}">
                <a16:creationId xmlns:a16="http://schemas.microsoft.com/office/drawing/2014/main" id="{15FB5C77-F9A6-FC0D-4074-6749AEC2A149}"/>
              </a:ext>
            </a:extLst>
          </p:cNvPr>
          <p:cNvGrpSpPr/>
          <p:nvPr/>
        </p:nvGrpSpPr>
        <p:grpSpPr>
          <a:xfrm>
            <a:off x="421740" y="1838228"/>
            <a:ext cx="4477109" cy="4477109"/>
            <a:chOff x="2531198" y="833294"/>
            <a:chExt cx="4477109" cy="4477109"/>
          </a:xfrm>
        </p:grpSpPr>
        <p:sp>
          <p:nvSpPr>
            <p:cNvPr id="2" name="Forma Livre: Forma 1">
              <a:extLst>
                <a:ext uri="{FF2B5EF4-FFF2-40B4-BE49-F238E27FC236}">
                  <a16:creationId xmlns:a16="http://schemas.microsoft.com/office/drawing/2014/main" id="{FA5686E4-49EA-ACC5-BA31-1679A1663D03}"/>
                </a:ext>
              </a:extLst>
            </p:cNvPr>
            <p:cNvSpPr/>
            <p:nvPr/>
          </p:nvSpPr>
          <p:spPr>
            <a:xfrm>
              <a:off x="2761307" y="1086416"/>
              <a:ext cx="4001632" cy="3965418"/>
            </a:xfrm>
            <a:custGeom>
              <a:avLst/>
              <a:gdLst>
                <a:gd name="connsiteX0" fmla="*/ 18107 w 4001632"/>
                <a:gd name="connsiteY0" fmla="*/ 2806574 h 3965418"/>
                <a:gd name="connsiteX1" fmla="*/ 0 w 4001632"/>
                <a:gd name="connsiteY1" fmla="*/ 1158843 h 3965418"/>
                <a:gd name="connsiteX2" fmla="*/ 1176950 w 4001632"/>
                <a:gd name="connsiteY2" fmla="*/ 0 h 3965418"/>
                <a:gd name="connsiteX3" fmla="*/ 2824681 w 4001632"/>
                <a:gd name="connsiteY3" fmla="*/ 0 h 3965418"/>
                <a:gd name="connsiteX4" fmla="*/ 4001632 w 4001632"/>
                <a:gd name="connsiteY4" fmla="*/ 1158843 h 3965418"/>
                <a:gd name="connsiteX5" fmla="*/ 3992578 w 4001632"/>
                <a:gd name="connsiteY5" fmla="*/ 2815628 h 3965418"/>
                <a:gd name="connsiteX6" fmla="*/ 2815628 w 4001632"/>
                <a:gd name="connsiteY6" fmla="*/ 3956364 h 3965418"/>
                <a:gd name="connsiteX7" fmla="*/ 1195057 w 4001632"/>
                <a:gd name="connsiteY7" fmla="*/ 3965418 h 3965418"/>
                <a:gd name="connsiteX8" fmla="*/ 18107 w 4001632"/>
                <a:gd name="connsiteY8" fmla="*/ 2806574 h 39654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01632" h="3965418">
                  <a:moveTo>
                    <a:pt x="18107" y="2806574"/>
                  </a:moveTo>
                  <a:lnTo>
                    <a:pt x="0" y="1158843"/>
                  </a:lnTo>
                  <a:lnTo>
                    <a:pt x="1176950" y="0"/>
                  </a:lnTo>
                  <a:lnTo>
                    <a:pt x="2824681" y="0"/>
                  </a:lnTo>
                  <a:lnTo>
                    <a:pt x="4001632" y="1158843"/>
                  </a:lnTo>
                  <a:lnTo>
                    <a:pt x="3992578" y="2815628"/>
                  </a:lnTo>
                  <a:lnTo>
                    <a:pt x="2815628" y="3956364"/>
                  </a:lnTo>
                  <a:lnTo>
                    <a:pt x="1195057" y="3965418"/>
                  </a:lnTo>
                  <a:lnTo>
                    <a:pt x="18107" y="2806574"/>
                  </a:lnTo>
                  <a:close/>
                </a:path>
              </a:pathLst>
            </a:custGeom>
            <a:solidFill>
              <a:srgbClr val="3EB7A9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2" name="Imagem 11" descr="Forma&#10;&#10;Descrição gerada automaticamente com confiança baixa">
              <a:extLst>
                <a:ext uri="{FF2B5EF4-FFF2-40B4-BE49-F238E27FC236}">
                  <a16:creationId xmlns:a16="http://schemas.microsoft.com/office/drawing/2014/main" id="{DF5CE522-9457-005A-998B-7048BE758BB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1198" y="833294"/>
              <a:ext cx="4477109" cy="4477109"/>
            </a:xfrm>
            <a:prstGeom prst="rect">
              <a:avLst/>
            </a:prstGeom>
          </p:spPr>
        </p:pic>
        <p:pic>
          <p:nvPicPr>
            <p:cNvPr id="13" name="Imagem 12" descr="Forma&#10;&#10;Descrição gerada automaticamente com confiança baixa">
              <a:extLst>
                <a:ext uri="{FF2B5EF4-FFF2-40B4-BE49-F238E27FC236}">
                  <a16:creationId xmlns:a16="http://schemas.microsoft.com/office/drawing/2014/main" id="{927B8655-8321-FAFF-DBB0-A7C41CD683D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01686" y="1303782"/>
              <a:ext cx="3536132" cy="3536132"/>
            </a:xfrm>
            <a:prstGeom prst="rect">
              <a:avLst/>
            </a:prstGeom>
          </p:spPr>
        </p:pic>
        <p:cxnSp>
          <p:nvCxnSpPr>
            <p:cNvPr id="15" name="Conector reto 14">
              <a:extLst>
                <a:ext uri="{FF2B5EF4-FFF2-40B4-BE49-F238E27FC236}">
                  <a16:creationId xmlns:a16="http://schemas.microsoft.com/office/drawing/2014/main" id="{A3FF2DB4-5475-C108-711D-36336AF949BF}"/>
                </a:ext>
              </a:extLst>
            </p:cNvPr>
            <p:cNvCxnSpPr>
              <a:cxnSpLocks/>
            </p:cNvCxnSpPr>
            <p:nvPr/>
          </p:nvCxnSpPr>
          <p:spPr>
            <a:xfrm>
              <a:off x="4454301" y="1068776"/>
              <a:ext cx="0" cy="45190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Conector reto 16">
              <a:extLst>
                <a:ext uri="{FF2B5EF4-FFF2-40B4-BE49-F238E27FC236}">
                  <a16:creationId xmlns:a16="http://schemas.microsoft.com/office/drawing/2014/main" id="{AD164AC9-ABB6-4F6C-1F21-97E5A8FEDCEC}"/>
                </a:ext>
              </a:extLst>
            </p:cNvPr>
            <p:cNvCxnSpPr>
              <a:cxnSpLocks/>
            </p:cNvCxnSpPr>
            <p:nvPr/>
          </p:nvCxnSpPr>
          <p:spPr>
            <a:xfrm>
              <a:off x="5097097" y="1068776"/>
              <a:ext cx="0" cy="45190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Conector reto 17">
              <a:extLst>
                <a:ext uri="{FF2B5EF4-FFF2-40B4-BE49-F238E27FC236}">
                  <a16:creationId xmlns:a16="http://schemas.microsoft.com/office/drawing/2014/main" id="{3095E380-CB9A-8403-DCAF-6DBB12FA3EC5}"/>
                </a:ext>
              </a:extLst>
            </p:cNvPr>
            <p:cNvCxnSpPr>
              <a:cxnSpLocks/>
            </p:cNvCxnSpPr>
            <p:nvPr/>
          </p:nvCxnSpPr>
          <p:spPr>
            <a:xfrm>
              <a:off x="4454301" y="4623014"/>
              <a:ext cx="0" cy="45190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Conector reto 18">
              <a:extLst>
                <a:ext uri="{FF2B5EF4-FFF2-40B4-BE49-F238E27FC236}">
                  <a16:creationId xmlns:a16="http://schemas.microsoft.com/office/drawing/2014/main" id="{E47C3D59-144B-140B-D32C-A0887ED77C08}"/>
                </a:ext>
              </a:extLst>
            </p:cNvPr>
            <p:cNvCxnSpPr>
              <a:cxnSpLocks/>
            </p:cNvCxnSpPr>
            <p:nvPr/>
          </p:nvCxnSpPr>
          <p:spPr>
            <a:xfrm>
              <a:off x="5097097" y="4623014"/>
              <a:ext cx="0" cy="45190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Conector reto 21">
              <a:extLst>
                <a:ext uri="{FF2B5EF4-FFF2-40B4-BE49-F238E27FC236}">
                  <a16:creationId xmlns:a16="http://schemas.microsoft.com/office/drawing/2014/main" id="{7F05D139-A3BE-338D-3333-CFBC04F99A57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992633" y="2474700"/>
              <a:ext cx="0" cy="45190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Conector reto 22">
              <a:extLst>
                <a:ext uri="{FF2B5EF4-FFF2-40B4-BE49-F238E27FC236}">
                  <a16:creationId xmlns:a16="http://schemas.microsoft.com/office/drawing/2014/main" id="{6DB26F39-212E-D6FE-0641-C38451B259E8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983580" y="3157782"/>
              <a:ext cx="0" cy="45190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Conector reto 23">
              <a:extLst>
                <a:ext uri="{FF2B5EF4-FFF2-40B4-BE49-F238E27FC236}">
                  <a16:creationId xmlns:a16="http://schemas.microsoft.com/office/drawing/2014/main" id="{AB4F13FF-8393-B2FD-AA48-D5FB44222C06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6555924" y="2474703"/>
              <a:ext cx="0" cy="45190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Conector reto 24">
              <a:extLst>
                <a:ext uri="{FF2B5EF4-FFF2-40B4-BE49-F238E27FC236}">
                  <a16:creationId xmlns:a16="http://schemas.microsoft.com/office/drawing/2014/main" id="{CBDE9901-4D2F-0131-FFAF-04FB2CE61640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6546871" y="3157785"/>
              <a:ext cx="0" cy="45190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27A2807F-5851-48B6-EA4F-0D280A693EFF}"/>
                </a:ext>
              </a:extLst>
            </p:cNvPr>
            <p:cNvSpPr txBox="1"/>
            <p:nvPr/>
          </p:nvSpPr>
          <p:spPr>
            <a:xfrm>
              <a:off x="3979028" y="1445219"/>
              <a:ext cx="1590500" cy="31547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9900" dirty="0">
                  <a:latin typeface="Quire Sans" panose="020B0502040204020203" pitchFamily="34" charset="0"/>
                  <a:cs typeface="Quire Sans" panose="020B0502040204020203" pitchFamily="34" charset="0"/>
                </a:rPr>
                <a:t>S</a:t>
              </a:r>
            </a:p>
          </p:txBody>
        </p:sp>
      </p:grpSp>
      <p:sp>
        <p:nvSpPr>
          <p:cNvPr id="5" name="CaixaDeTexto 4">
            <a:extLst>
              <a:ext uri="{FF2B5EF4-FFF2-40B4-BE49-F238E27FC236}">
                <a16:creationId xmlns:a16="http://schemas.microsoft.com/office/drawing/2014/main" id="{39DAB707-A6C3-27F6-1AF7-9CB5376B5F20}"/>
              </a:ext>
            </a:extLst>
          </p:cNvPr>
          <p:cNvSpPr txBox="1"/>
          <p:nvPr/>
        </p:nvSpPr>
        <p:spPr>
          <a:xfrm>
            <a:off x="5296276" y="2496704"/>
            <a:ext cx="4562809" cy="31547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9900" dirty="0">
                <a:latin typeface="Quire Sans" panose="020B0502040204020203" pitchFamily="34" charset="0"/>
                <a:cs typeface="Quire Sans" panose="020B0502040204020203" pitchFamily="34" charset="0"/>
              </a:rPr>
              <a:t>SET</a:t>
            </a:r>
            <a:endParaRPr lang="pt-BR" sz="19900" dirty="0"/>
          </a:p>
        </p:txBody>
      </p:sp>
    </p:spTree>
    <p:extLst>
      <p:ext uri="{BB962C8B-B14F-4D97-AF65-F5344CB8AC3E}">
        <p14:creationId xmlns:p14="http://schemas.microsoft.com/office/powerpoint/2010/main" val="4230919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60ABB77B-832B-4718-10D7-424B76AEDB48}"/>
              </a:ext>
            </a:extLst>
          </p:cNvPr>
          <p:cNvSpPr/>
          <p:nvPr/>
        </p:nvSpPr>
        <p:spPr>
          <a:xfrm>
            <a:off x="3053750" y="1751161"/>
            <a:ext cx="905774" cy="76775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D324E7E6-5FAA-824A-635C-276DADF71E6D}"/>
              </a:ext>
            </a:extLst>
          </p:cNvPr>
          <p:cNvSpPr/>
          <p:nvPr/>
        </p:nvSpPr>
        <p:spPr>
          <a:xfrm>
            <a:off x="4244195" y="1751160"/>
            <a:ext cx="905774" cy="76775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B8FEC5BC-0D28-F3F5-48B5-282BE27BE9B4}"/>
              </a:ext>
            </a:extLst>
          </p:cNvPr>
          <p:cNvSpPr/>
          <p:nvPr/>
        </p:nvSpPr>
        <p:spPr>
          <a:xfrm>
            <a:off x="5495025" y="1751160"/>
            <a:ext cx="905774" cy="76775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Seta: Curva para Baixo 4">
            <a:extLst>
              <a:ext uri="{FF2B5EF4-FFF2-40B4-BE49-F238E27FC236}">
                <a16:creationId xmlns:a16="http://schemas.microsoft.com/office/drawing/2014/main" id="{323C77AB-B175-040E-552C-A5DE14942C8C}"/>
              </a:ext>
            </a:extLst>
          </p:cNvPr>
          <p:cNvSpPr/>
          <p:nvPr/>
        </p:nvSpPr>
        <p:spPr>
          <a:xfrm rot="21167932" flipH="1">
            <a:off x="3226278" y="1974709"/>
            <a:ext cx="560717" cy="349373"/>
          </a:xfrm>
          <a:prstGeom prst="curvedDownArrow">
            <a:avLst>
              <a:gd name="adj1" fmla="val 25000"/>
              <a:gd name="adj2" fmla="val 50000"/>
              <a:gd name="adj3" fmla="val 27469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F2AFA47D-1A1A-CCB7-0BDB-2FD643B71FEC}"/>
              </a:ext>
            </a:extLst>
          </p:cNvPr>
          <p:cNvGrpSpPr/>
          <p:nvPr/>
        </p:nvGrpSpPr>
        <p:grpSpPr>
          <a:xfrm>
            <a:off x="5643565" y="1900237"/>
            <a:ext cx="614929" cy="497904"/>
            <a:chOff x="5643565" y="1900237"/>
            <a:chExt cx="614929" cy="497904"/>
          </a:xfrm>
        </p:grpSpPr>
        <p:sp>
          <p:nvSpPr>
            <p:cNvPr id="7" name="Triângulo Retângulo 6">
              <a:extLst>
                <a:ext uri="{FF2B5EF4-FFF2-40B4-BE49-F238E27FC236}">
                  <a16:creationId xmlns:a16="http://schemas.microsoft.com/office/drawing/2014/main" id="{D26B8967-727D-FE71-78D0-AEA431DC3F35}"/>
                </a:ext>
              </a:extLst>
            </p:cNvPr>
            <p:cNvSpPr/>
            <p:nvPr/>
          </p:nvSpPr>
          <p:spPr>
            <a:xfrm rot="16200000">
              <a:off x="5702078" y="1841724"/>
              <a:ext cx="497904" cy="614929"/>
            </a:xfrm>
            <a:prstGeom prst="rtTriangl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8" name="Conector de Seta Reta 7">
              <a:extLst>
                <a:ext uri="{FF2B5EF4-FFF2-40B4-BE49-F238E27FC236}">
                  <a16:creationId xmlns:a16="http://schemas.microsoft.com/office/drawing/2014/main" id="{E301D6E7-3C11-44A7-344C-530A4F14FB66}"/>
                </a:ext>
              </a:extLst>
            </p:cNvPr>
            <p:cNvCxnSpPr>
              <a:cxnSpLocks/>
            </p:cNvCxnSpPr>
            <p:nvPr/>
          </p:nvCxnSpPr>
          <p:spPr>
            <a:xfrm>
              <a:off x="6008181" y="2107204"/>
              <a:ext cx="0" cy="29093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Agrupar 8">
            <a:extLst>
              <a:ext uri="{FF2B5EF4-FFF2-40B4-BE49-F238E27FC236}">
                <a16:creationId xmlns:a16="http://schemas.microsoft.com/office/drawing/2014/main" id="{9AC26C62-8C72-D553-EEA5-810FD69EF754}"/>
              </a:ext>
            </a:extLst>
          </p:cNvPr>
          <p:cNvGrpSpPr/>
          <p:nvPr/>
        </p:nvGrpSpPr>
        <p:grpSpPr>
          <a:xfrm>
            <a:off x="4358944" y="1889419"/>
            <a:ext cx="676275" cy="519536"/>
            <a:chOff x="4358944" y="1889419"/>
            <a:chExt cx="676275" cy="519536"/>
          </a:xfrm>
        </p:grpSpPr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7943E007-D868-FB9E-682F-ECAA5E4CD047}"/>
                </a:ext>
              </a:extLst>
            </p:cNvPr>
            <p:cNvSpPr/>
            <p:nvPr/>
          </p:nvSpPr>
          <p:spPr>
            <a:xfrm>
              <a:off x="4358944" y="1900235"/>
              <a:ext cx="676275" cy="49790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1" name="Conector de Seta Reta 10">
              <a:extLst>
                <a:ext uri="{FF2B5EF4-FFF2-40B4-BE49-F238E27FC236}">
                  <a16:creationId xmlns:a16="http://schemas.microsoft.com/office/drawing/2014/main" id="{B4DB8A8D-D6C9-7DFB-EA5F-604C103E7678}"/>
                </a:ext>
              </a:extLst>
            </p:cNvPr>
            <p:cNvCxnSpPr>
              <a:cxnSpLocks/>
            </p:cNvCxnSpPr>
            <p:nvPr/>
          </p:nvCxnSpPr>
          <p:spPr>
            <a:xfrm>
              <a:off x="4551783" y="1889419"/>
              <a:ext cx="2425" cy="51953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de Seta Reta 11">
              <a:extLst>
                <a:ext uri="{FF2B5EF4-FFF2-40B4-BE49-F238E27FC236}">
                  <a16:creationId xmlns:a16="http://schemas.microsoft.com/office/drawing/2014/main" id="{E4B40CA3-8441-68FA-6506-BD5D49291FB7}"/>
                </a:ext>
              </a:extLst>
            </p:cNvPr>
            <p:cNvCxnSpPr>
              <a:cxnSpLocks/>
            </p:cNvCxnSpPr>
            <p:nvPr/>
          </p:nvCxnSpPr>
          <p:spPr>
            <a:xfrm>
              <a:off x="4819562" y="1889419"/>
              <a:ext cx="2425" cy="51953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Retângulo 12">
            <a:extLst>
              <a:ext uri="{FF2B5EF4-FFF2-40B4-BE49-F238E27FC236}">
                <a16:creationId xmlns:a16="http://schemas.microsoft.com/office/drawing/2014/main" id="{E8FEBE81-F65D-81A7-6810-A9FA4938CE02}"/>
              </a:ext>
            </a:extLst>
          </p:cNvPr>
          <p:cNvSpPr/>
          <p:nvPr/>
        </p:nvSpPr>
        <p:spPr>
          <a:xfrm>
            <a:off x="6654860" y="1765311"/>
            <a:ext cx="905774" cy="76775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95720BCA-2297-6BFB-5E19-149E8895D8CA}"/>
              </a:ext>
            </a:extLst>
          </p:cNvPr>
          <p:cNvGrpSpPr/>
          <p:nvPr/>
        </p:nvGrpSpPr>
        <p:grpSpPr>
          <a:xfrm>
            <a:off x="6790994" y="1921893"/>
            <a:ext cx="683750" cy="488092"/>
            <a:chOff x="6790994" y="1921893"/>
            <a:chExt cx="683750" cy="488092"/>
          </a:xfrm>
        </p:grpSpPr>
        <p:cxnSp>
          <p:nvCxnSpPr>
            <p:cNvPr id="15" name="Conector reto 14">
              <a:extLst>
                <a:ext uri="{FF2B5EF4-FFF2-40B4-BE49-F238E27FC236}">
                  <a16:creationId xmlns:a16="http://schemas.microsoft.com/office/drawing/2014/main" id="{5D43874E-0E09-AA87-18D4-AA6A165B097E}"/>
                </a:ext>
              </a:extLst>
            </p:cNvPr>
            <p:cNvCxnSpPr>
              <a:cxnSpLocks/>
            </p:cNvCxnSpPr>
            <p:nvPr/>
          </p:nvCxnSpPr>
          <p:spPr>
            <a:xfrm>
              <a:off x="6790994" y="2394803"/>
              <a:ext cx="683750" cy="1415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to 15">
              <a:extLst>
                <a:ext uri="{FF2B5EF4-FFF2-40B4-BE49-F238E27FC236}">
                  <a16:creationId xmlns:a16="http://schemas.microsoft.com/office/drawing/2014/main" id="{09047CCF-2466-A225-4AD6-B6C0BA2F1C2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55080" y="1921893"/>
              <a:ext cx="0" cy="48706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>
              <a:extLst>
                <a:ext uri="{FF2B5EF4-FFF2-40B4-BE49-F238E27FC236}">
                  <a16:creationId xmlns:a16="http://schemas.microsoft.com/office/drawing/2014/main" id="{94477A77-E39C-5B2A-BB9F-0A8170F1A32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802052" y="2135035"/>
              <a:ext cx="2453" cy="2749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to 17">
              <a:extLst>
                <a:ext uri="{FF2B5EF4-FFF2-40B4-BE49-F238E27FC236}">
                  <a16:creationId xmlns:a16="http://schemas.microsoft.com/office/drawing/2014/main" id="{C692E83A-E40C-EBDD-FE32-7483BBFBA1F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90994" y="1940943"/>
              <a:ext cx="664086" cy="21071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de Seta Reta 18">
              <a:extLst>
                <a:ext uri="{FF2B5EF4-FFF2-40B4-BE49-F238E27FC236}">
                  <a16:creationId xmlns:a16="http://schemas.microsoft.com/office/drawing/2014/main" id="{C2B4E6C0-D449-9857-E2DF-33875D0571D7}"/>
                </a:ext>
              </a:extLst>
            </p:cNvPr>
            <p:cNvCxnSpPr>
              <a:cxnSpLocks/>
            </p:cNvCxnSpPr>
            <p:nvPr/>
          </p:nvCxnSpPr>
          <p:spPr>
            <a:xfrm>
              <a:off x="7001162" y="2085773"/>
              <a:ext cx="0" cy="30903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de Seta Reta 19">
              <a:extLst>
                <a:ext uri="{FF2B5EF4-FFF2-40B4-BE49-F238E27FC236}">
                  <a16:creationId xmlns:a16="http://schemas.microsoft.com/office/drawing/2014/main" id="{00437879-9067-DADE-7959-435C03D1C688}"/>
                </a:ext>
              </a:extLst>
            </p:cNvPr>
            <p:cNvCxnSpPr>
              <a:cxnSpLocks/>
            </p:cNvCxnSpPr>
            <p:nvPr/>
          </p:nvCxnSpPr>
          <p:spPr>
            <a:xfrm>
              <a:off x="7219761" y="2019955"/>
              <a:ext cx="0" cy="37484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Agrupar 20">
            <a:extLst>
              <a:ext uri="{FF2B5EF4-FFF2-40B4-BE49-F238E27FC236}">
                <a16:creationId xmlns:a16="http://schemas.microsoft.com/office/drawing/2014/main" id="{BCC47305-56CF-9C89-92CD-F4F139BE8A66}"/>
              </a:ext>
            </a:extLst>
          </p:cNvPr>
          <p:cNvGrpSpPr/>
          <p:nvPr/>
        </p:nvGrpSpPr>
        <p:grpSpPr>
          <a:xfrm>
            <a:off x="2074079" y="2027667"/>
            <a:ext cx="676275" cy="556902"/>
            <a:chOff x="1921679" y="1875267"/>
            <a:chExt cx="676275" cy="556902"/>
          </a:xfrm>
        </p:grpSpPr>
        <p:grpSp>
          <p:nvGrpSpPr>
            <p:cNvPr id="22" name="Agrupar 21">
              <a:extLst>
                <a:ext uri="{FF2B5EF4-FFF2-40B4-BE49-F238E27FC236}">
                  <a16:creationId xmlns:a16="http://schemas.microsoft.com/office/drawing/2014/main" id="{3643F126-3A49-3B0F-EC08-FD2EECEA7E31}"/>
                </a:ext>
              </a:extLst>
            </p:cNvPr>
            <p:cNvGrpSpPr/>
            <p:nvPr/>
          </p:nvGrpSpPr>
          <p:grpSpPr>
            <a:xfrm>
              <a:off x="1921679" y="1875267"/>
              <a:ext cx="676275" cy="519536"/>
              <a:chOff x="1921679" y="1875267"/>
              <a:chExt cx="676275" cy="519536"/>
            </a:xfrm>
          </p:grpSpPr>
          <p:cxnSp>
            <p:nvCxnSpPr>
              <p:cNvPr id="24" name="Conector de Seta Reta 23">
                <a:extLst>
                  <a:ext uri="{FF2B5EF4-FFF2-40B4-BE49-F238E27FC236}">
                    <a16:creationId xmlns:a16="http://schemas.microsoft.com/office/drawing/2014/main" id="{A18958ED-637E-1789-A75B-7207033E964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53382" y="1875267"/>
                <a:ext cx="2425" cy="51953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Retângulo 24">
                <a:extLst>
                  <a:ext uri="{FF2B5EF4-FFF2-40B4-BE49-F238E27FC236}">
                    <a16:creationId xmlns:a16="http://schemas.microsoft.com/office/drawing/2014/main" id="{1EBFC308-EE83-DD5B-EFC2-9B04A7A8B105}"/>
                  </a:ext>
                </a:extLst>
              </p:cNvPr>
              <p:cNvSpPr/>
              <p:nvPr/>
            </p:nvSpPr>
            <p:spPr>
              <a:xfrm>
                <a:off x="1921679" y="1884995"/>
                <a:ext cx="676275" cy="497905"/>
              </a:xfrm>
              <a:prstGeom prst="rect">
                <a:avLst/>
              </a:prstGeom>
              <a:noFill/>
              <a:ln w="381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3" name="Seta: Circular 22">
              <a:extLst>
                <a:ext uri="{FF2B5EF4-FFF2-40B4-BE49-F238E27FC236}">
                  <a16:creationId xmlns:a16="http://schemas.microsoft.com/office/drawing/2014/main" id="{A739B8FA-000D-4519-3ECE-F7AF5C099456}"/>
                </a:ext>
              </a:extLst>
            </p:cNvPr>
            <p:cNvSpPr/>
            <p:nvPr/>
          </p:nvSpPr>
          <p:spPr>
            <a:xfrm flipH="1">
              <a:off x="2047329" y="1982589"/>
              <a:ext cx="403132" cy="449580"/>
            </a:xfrm>
            <a:prstGeom prst="circularArrow">
              <a:avLst>
                <a:gd name="adj1" fmla="val 12500"/>
                <a:gd name="adj2" fmla="val 1142319"/>
                <a:gd name="adj3" fmla="val 20457681"/>
                <a:gd name="adj4" fmla="val 11171932"/>
                <a:gd name="adj5" fmla="val 125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</p:grpSp>
      <p:grpSp>
        <p:nvGrpSpPr>
          <p:cNvPr id="26" name="Agrupar 25">
            <a:extLst>
              <a:ext uri="{FF2B5EF4-FFF2-40B4-BE49-F238E27FC236}">
                <a16:creationId xmlns:a16="http://schemas.microsoft.com/office/drawing/2014/main" id="{5149DE80-E120-C042-DF2C-900E42B45E95}"/>
              </a:ext>
            </a:extLst>
          </p:cNvPr>
          <p:cNvGrpSpPr/>
          <p:nvPr/>
        </p:nvGrpSpPr>
        <p:grpSpPr>
          <a:xfrm>
            <a:off x="4824862" y="3438728"/>
            <a:ext cx="676275" cy="497905"/>
            <a:chOff x="4824862" y="3438728"/>
            <a:chExt cx="676275" cy="497905"/>
          </a:xfrm>
        </p:grpSpPr>
        <p:sp>
          <p:nvSpPr>
            <p:cNvPr id="27" name="Retângulo 26">
              <a:extLst>
                <a:ext uri="{FF2B5EF4-FFF2-40B4-BE49-F238E27FC236}">
                  <a16:creationId xmlns:a16="http://schemas.microsoft.com/office/drawing/2014/main" id="{D826CA97-C19D-0574-52E1-CF0AC6AD5CC5}"/>
                </a:ext>
              </a:extLst>
            </p:cNvPr>
            <p:cNvSpPr/>
            <p:nvPr/>
          </p:nvSpPr>
          <p:spPr>
            <a:xfrm>
              <a:off x="4824862" y="3438728"/>
              <a:ext cx="676275" cy="497905"/>
            </a:xfrm>
            <a:prstGeom prst="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Triângulo isósceles 27">
              <a:extLst>
                <a:ext uri="{FF2B5EF4-FFF2-40B4-BE49-F238E27FC236}">
                  <a16:creationId xmlns:a16="http://schemas.microsoft.com/office/drawing/2014/main" id="{62E6C93F-6702-C0BD-7547-1B8AB28E4C4F}"/>
                </a:ext>
              </a:extLst>
            </p:cNvPr>
            <p:cNvSpPr/>
            <p:nvPr/>
          </p:nvSpPr>
          <p:spPr>
            <a:xfrm>
              <a:off x="4962372" y="3456876"/>
              <a:ext cx="401253" cy="312420"/>
            </a:xfrm>
            <a:prstGeom prst="triangl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9" name="Conector reto 28">
              <a:extLst>
                <a:ext uri="{FF2B5EF4-FFF2-40B4-BE49-F238E27FC236}">
                  <a16:creationId xmlns:a16="http://schemas.microsoft.com/office/drawing/2014/main" id="{C8CE37DA-67C9-53CC-32DF-E29D2444E677}"/>
                </a:ext>
              </a:extLst>
            </p:cNvPr>
            <p:cNvCxnSpPr>
              <a:cxnSpLocks/>
            </p:cNvCxnSpPr>
            <p:nvPr/>
          </p:nvCxnSpPr>
          <p:spPr>
            <a:xfrm>
              <a:off x="4839386" y="3848100"/>
              <a:ext cx="65563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Agrupar 29">
            <a:extLst>
              <a:ext uri="{FF2B5EF4-FFF2-40B4-BE49-F238E27FC236}">
                <a16:creationId xmlns:a16="http://schemas.microsoft.com/office/drawing/2014/main" id="{6BE7CF73-2352-4061-B085-94B32B31D350}"/>
              </a:ext>
            </a:extLst>
          </p:cNvPr>
          <p:cNvGrpSpPr/>
          <p:nvPr/>
        </p:nvGrpSpPr>
        <p:grpSpPr>
          <a:xfrm>
            <a:off x="5920357" y="3438728"/>
            <a:ext cx="676275" cy="497905"/>
            <a:chOff x="5920357" y="3438728"/>
            <a:chExt cx="676275" cy="497905"/>
          </a:xfrm>
        </p:grpSpPr>
        <p:sp>
          <p:nvSpPr>
            <p:cNvPr id="31" name="Retângulo 30">
              <a:extLst>
                <a:ext uri="{FF2B5EF4-FFF2-40B4-BE49-F238E27FC236}">
                  <a16:creationId xmlns:a16="http://schemas.microsoft.com/office/drawing/2014/main" id="{C94DEBEF-6A65-7DA0-A2C1-55CD273AADD6}"/>
                </a:ext>
              </a:extLst>
            </p:cNvPr>
            <p:cNvSpPr/>
            <p:nvPr/>
          </p:nvSpPr>
          <p:spPr>
            <a:xfrm>
              <a:off x="5920357" y="3438728"/>
              <a:ext cx="676275" cy="497905"/>
            </a:xfrm>
            <a:prstGeom prst="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Triângulo isósceles 31">
              <a:extLst>
                <a:ext uri="{FF2B5EF4-FFF2-40B4-BE49-F238E27FC236}">
                  <a16:creationId xmlns:a16="http://schemas.microsoft.com/office/drawing/2014/main" id="{FB46778E-36A5-7171-4243-4DBD9916CC29}"/>
                </a:ext>
              </a:extLst>
            </p:cNvPr>
            <p:cNvSpPr/>
            <p:nvPr/>
          </p:nvSpPr>
          <p:spPr>
            <a:xfrm>
              <a:off x="6057867" y="3456876"/>
              <a:ext cx="401253" cy="312420"/>
            </a:xfrm>
            <a:prstGeom prst="triangl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33" name="Conector reto 32">
              <a:extLst>
                <a:ext uri="{FF2B5EF4-FFF2-40B4-BE49-F238E27FC236}">
                  <a16:creationId xmlns:a16="http://schemas.microsoft.com/office/drawing/2014/main" id="{1B1DC492-1483-7476-9340-DE96D8F35C62}"/>
                </a:ext>
              </a:extLst>
            </p:cNvPr>
            <p:cNvCxnSpPr>
              <a:cxnSpLocks/>
            </p:cNvCxnSpPr>
            <p:nvPr/>
          </p:nvCxnSpPr>
          <p:spPr>
            <a:xfrm>
              <a:off x="5934881" y="3771900"/>
              <a:ext cx="65563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ector reto 33">
              <a:extLst>
                <a:ext uri="{FF2B5EF4-FFF2-40B4-BE49-F238E27FC236}">
                  <a16:creationId xmlns:a16="http://schemas.microsoft.com/office/drawing/2014/main" id="{9627911C-6E11-7348-5B13-2B2AECB5298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95060" y="3771900"/>
              <a:ext cx="100065" cy="13555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ector reto 34">
              <a:extLst>
                <a:ext uri="{FF2B5EF4-FFF2-40B4-BE49-F238E27FC236}">
                  <a16:creationId xmlns:a16="http://schemas.microsoft.com/office/drawing/2014/main" id="{27BD97E7-4F67-A3B6-DB47-3979E003881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09360" y="3771900"/>
              <a:ext cx="100065" cy="13555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ector reto 35">
              <a:extLst>
                <a:ext uri="{FF2B5EF4-FFF2-40B4-BE49-F238E27FC236}">
                  <a16:creationId xmlns:a16="http://schemas.microsoft.com/office/drawing/2014/main" id="{F786F97A-0F04-6D24-83DE-E86CF57FADC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46520" y="3764280"/>
              <a:ext cx="100065" cy="13555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reto 36">
              <a:extLst>
                <a:ext uri="{FF2B5EF4-FFF2-40B4-BE49-F238E27FC236}">
                  <a16:creationId xmlns:a16="http://schemas.microsoft.com/office/drawing/2014/main" id="{0FDB34A3-50A7-A927-1B11-969F4CA2D2A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88380" y="3771900"/>
              <a:ext cx="100065" cy="13555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ctor reto 37">
              <a:extLst>
                <a:ext uri="{FF2B5EF4-FFF2-40B4-BE49-F238E27FC236}">
                  <a16:creationId xmlns:a16="http://schemas.microsoft.com/office/drawing/2014/main" id="{AB9985FF-3047-2CD6-5DBB-BAB606DE0E7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74080" y="3771900"/>
              <a:ext cx="100065" cy="13555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Agrupar 38">
            <a:extLst>
              <a:ext uri="{FF2B5EF4-FFF2-40B4-BE49-F238E27FC236}">
                <a16:creationId xmlns:a16="http://schemas.microsoft.com/office/drawing/2014/main" id="{FFD7A9B0-432E-B27C-2DA3-A73D1928D16E}"/>
              </a:ext>
            </a:extLst>
          </p:cNvPr>
          <p:cNvGrpSpPr/>
          <p:nvPr/>
        </p:nvGrpSpPr>
        <p:grpSpPr>
          <a:xfrm>
            <a:off x="5906954" y="4429328"/>
            <a:ext cx="676275" cy="497905"/>
            <a:chOff x="5906954" y="4429328"/>
            <a:chExt cx="676275" cy="497905"/>
          </a:xfrm>
        </p:grpSpPr>
        <p:sp>
          <p:nvSpPr>
            <p:cNvPr id="40" name="Retângulo 39">
              <a:extLst>
                <a:ext uri="{FF2B5EF4-FFF2-40B4-BE49-F238E27FC236}">
                  <a16:creationId xmlns:a16="http://schemas.microsoft.com/office/drawing/2014/main" id="{CF5C3CBC-7004-A4CB-546D-473203C21E89}"/>
                </a:ext>
              </a:extLst>
            </p:cNvPr>
            <p:cNvSpPr/>
            <p:nvPr/>
          </p:nvSpPr>
          <p:spPr>
            <a:xfrm>
              <a:off x="5906954" y="4429328"/>
              <a:ext cx="676275" cy="497905"/>
            </a:xfrm>
            <a:prstGeom prst="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41" name="Conector reto 40">
              <a:extLst>
                <a:ext uri="{FF2B5EF4-FFF2-40B4-BE49-F238E27FC236}">
                  <a16:creationId xmlns:a16="http://schemas.microsoft.com/office/drawing/2014/main" id="{F0F549DA-662C-626D-4BAB-EA30346BF7B9}"/>
                </a:ext>
              </a:extLst>
            </p:cNvPr>
            <p:cNvCxnSpPr>
              <a:cxnSpLocks/>
              <a:stCxn id="40" idx="0"/>
              <a:endCxn id="40" idx="2"/>
            </p:cNvCxnSpPr>
            <p:nvPr/>
          </p:nvCxnSpPr>
          <p:spPr>
            <a:xfrm>
              <a:off x="6245092" y="4429328"/>
              <a:ext cx="0" cy="49790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ector reto 41">
              <a:extLst>
                <a:ext uri="{FF2B5EF4-FFF2-40B4-BE49-F238E27FC236}">
                  <a16:creationId xmlns:a16="http://schemas.microsoft.com/office/drawing/2014/main" id="{7500DFED-E31D-0E45-37A8-92E67D221605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6134602" y="4641282"/>
              <a:ext cx="100065" cy="13555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ector reto 42">
              <a:extLst>
                <a:ext uri="{FF2B5EF4-FFF2-40B4-BE49-F238E27FC236}">
                  <a16:creationId xmlns:a16="http://schemas.microsoft.com/office/drawing/2014/main" id="{6D64D5AD-82F6-C560-58A6-34C405DF6073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6134602" y="4763202"/>
              <a:ext cx="100065" cy="13555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ector reto 43">
              <a:extLst>
                <a:ext uri="{FF2B5EF4-FFF2-40B4-BE49-F238E27FC236}">
                  <a16:creationId xmlns:a16="http://schemas.microsoft.com/office/drawing/2014/main" id="{9D346D83-4D8A-615F-322E-2ED5C1DCDED7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6134602" y="4526982"/>
              <a:ext cx="100065" cy="13555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 reto 44">
              <a:extLst>
                <a:ext uri="{FF2B5EF4-FFF2-40B4-BE49-F238E27FC236}">
                  <a16:creationId xmlns:a16="http://schemas.microsoft.com/office/drawing/2014/main" id="{0C7D7B99-3362-3C0A-8062-0B2A38EB975B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6134602" y="4412682"/>
              <a:ext cx="100065" cy="13555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83179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Forma&#10;&#10;Descrição gerada automaticamente">
            <a:extLst>
              <a:ext uri="{FF2B5EF4-FFF2-40B4-BE49-F238E27FC236}">
                <a16:creationId xmlns:a16="http://schemas.microsoft.com/office/drawing/2014/main" id="{DA014666-0701-C76A-1ABC-495E071073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15" t="5886" r="4471" b="17747"/>
          <a:stretch/>
        </p:blipFill>
        <p:spPr>
          <a:xfrm>
            <a:off x="4045790" y="1086928"/>
            <a:ext cx="4088920" cy="405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55023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1724</TotalTime>
  <Words>5</Words>
  <Application>Microsoft Office PowerPoint</Application>
  <PresentationFormat>Widescreen</PresentationFormat>
  <Paragraphs>5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Quire Sans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Mohara Nascimento</dc:creator>
  <cp:lastModifiedBy>Mohara Nascimento</cp:lastModifiedBy>
  <cp:revision>6</cp:revision>
  <dcterms:created xsi:type="dcterms:W3CDTF">2023-08-06T18:26:55Z</dcterms:created>
  <dcterms:modified xsi:type="dcterms:W3CDTF">2023-08-10T15:47:05Z</dcterms:modified>
</cp:coreProperties>
</file>