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8" r:id="rId2"/>
    <p:sldId id="259" r:id="rId3"/>
    <p:sldId id="260" r:id="rId4"/>
    <p:sldId id="261" r:id="rId5"/>
    <p:sldId id="262" r:id="rId6"/>
    <p:sldId id="264"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D86A2-A0D8-4481-9EE3-73D0CF9ED982}" v="54" dt="2022-12-11T11:09:46.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9" autoAdjust="0"/>
    <p:restoredTop sz="94660"/>
  </p:normalViewPr>
  <p:slideViewPr>
    <p:cSldViewPr snapToGrid="0">
      <p:cViewPr varScale="1">
        <p:scale>
          <a:sx n="65" d="100"/>
          <a:sy n="65"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6/11/relationships/changesInfo" Target="changesInfos/changesInfo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rana, Somanatha" userId="155761e0-7942-4411-b70d-cc4a318ed396" providerId="ADAL" clId="{90BD86A2-A0D8-4481-9EE3-73D0CF9ED982}"/>
    <pc:docChg chg="undo custSel addSld delSld modSld sldOrd">
      <pc:chgData name="Moharana, Somanatha" userId="155761e0-7942-4411-b70d-cc4a318ed396" providerId="ADAL" clId="{90BD86A2-A0D8-4481-9EE3-73D0CF9ED982}" dt="2022-12-11T11:10:10.440" v="2371" actId="115"/>
      <pc:docMkLst>
        <pc:docMk/>
      </pc:docMkLst>
      <pc:sldChg chg="addSp modSp new del">
        <pc:chgData name="Moharana, Somanatha" userId="155761e0-7942-4411-b70d-cc4a318ed396" providerId="ADAL" clId="{90BD86A2-A0D8-4481-9EE3-73D0CF9ED982}" dt="2022-12-11T06:34:12.877" v="413" actId="2696"/>
        <pc:sldMkLst>
          <pc:docMk/>
          <pc:sldMk cId="1001526580" sldId="256"/>
        </pc:sldMkLst>
        <pc:picChg chg="add mod">
          <ac:chgData name="Moharana, Somanatha" userId="155761e0-7942-4411-b70d-cc4a318ed396" providerId="ADAL" clId="{90BD86A2-A0D8-4481-9EE3-73D0CF9ED982}" dt="2022-12-10T11:43:43.907" v="16" actId="1076"/>
          <ac:picMkLst>
            <pc:docMk/>
            <pc:sldMk cId="1001526580" sldId="256"/>
            <ac:picMk id="1025" creationId="{20CF9298-FC5A-4F74-9EBD-2D507D13FB95}"/>
          </ac:picMkLst>
        </pc:picChg>
      </pc:sldChg>
      <pc:sldChg chg="addSp delSp modSp new del">
        <pc:chgData name="Moharana, Somanatha" userId="155761e0-7942-4411-b70d-cc4a318ed396" providerId="ADAL" clId="{90BD86A2-A0D8-4481-9EE3-73D0CF9ED982}" dt="2022-12-11T06:37:46.577" v="571" actId="2696"/>
        <pc:sldMkLst>
          <pc:docMk/>
          <pc:sldMk cId="3261661314" sldId="257"/>
        </pc:sldMkLst>
        <pc:picChg chg="add del mod">
          <ac:chgData name="Moharana, Somanatha" userId="155761e0-7942-4411-b70d-cc4a318ed396" providerId="ADAL" clId="{90BD86A2-A0D8-4481-9EE3-73D0CF9ED982}" dt="2022-12-10T11:41:40.177" v="7"/>
          <ac:picMkLst>
            <pc:docMk/>
            <pc:sldMk cId="3261661314" sldId="257"/>
            <ac:picMk id="2049" creationId="{73E00ECE-2B35-498C-B365-4F9B9DBC63BE}"/>
          </ac:picMkLst>
        </pc:picChg>
        <pc:picChg chg="add del mod">
          <ac:chgData name="Moharana, Somanatha" userId="155761e0-7942-4411-b70d-cc4a318ed396" providerId="ADAL" clId="{90BD86A2-A0D8-4481-9EE3-73D0CF9ED982}" dt="2022-12-10T11:41:58.080" v="11"/>
          <ac:picMkLst>
            <pc:docMk/>
            <pc:sldMk cId="3261661314" sldId="257"/>
            <ac:picMk id="2050" creationId="{F914327F-8EED-4080-AFDA-9DD965156959}"/>
          </ac:picMkLst>
        </pc:picChg>
        <pc:picChg chg="add del mod">
          <ac:chgData name="Moharana, Somanatha" userId="155761e0-7942-4411-b70d-cc4a318ed396" providerId="ADAL" clId="{90BD86A2-A0D8-4481-9EE3-73D0CF9ED982}" dt="2022-12-11T06:36:52.420" v="567" actId="478"/>
          <ac:picMkLst>
            <pc:docMk/>
            <pc:sldMk cId="3261661314" sldId="257"/>
            <ac:picMk id="2051" creationId="{27DFC4EB-E6AD-476F-8B6D-2031449CAA20}"/>
          </ac:picMkLst>
        </pc:picChg>
      </pc:sldChg>
      <pc:sldChg chg="addSp modSp new mod ord setBg modClrScheme addAnim setClrOvrMap chgLayout">
        <pc:chgData name="Moharana, Somanatha" userId="155761e0-7942-4411-b70d-cc4a318ed396" providerId="ADAL" clId="{90BD86A2-A0D8-4481-9EE3-73D0CF9ED982}" dt="2022-12-11T06:23:54.649" v="109" actId="20577"/>
        <pc:sldMkLst>
          <pc:docMk/>
          <pc:sldMk cId="748774326" sldId="258"/>
        </pc:sldMkLst>
        <pc:spChg chg="add mod">
          <ac:chgData name="Moharana, Somanatha" userId="155761e0-7942-4411-b70d-cc4a318ed396" providerId="ADAL" clId="{90BD86A2-A0D8-4481-9EE3-73D0CF9ED982}" dt="2022-12-11T06:23:54.649" v="109" actId="20577"/>
          <ac:spMkLst>
            <pc:docMk/>
            <pc:sldMk cId="748774326" sldId="258"/>
            <ac:spMk id="2" creationId="{514D42EE-60DE-478C-8CD9-DBF81417B504}"/>
          </ac:spMkLst>
        </pc:spChg>
        <pc:spChg chg="add mod">
          <ac:chgData name="Moharana, Somanatha" userId="155761e0-7942-4411-b70d-cc4a318ed396" providerId="ADAL" clId="{90BD86A2-A0D8-4481-9EE3-73D0CF9ED982}" dt="2022-12-11T06:23:31.912" v="93" actId="26606"/>
          <ac:spMkLst>
            <pc:docMk/>
            <pc:sldMk cId="748774326" sldId="258"/>
            <ac:spMk id="3" creationId="{21A3A251-BFD9-4088-A4D3-B1D187D0E7A9}"/>
          </ac:spMkLst>
        </pc:spChg>
        <pc:spChg chg="add">
          <ac:chgData name="Moharana, Somanatha" userId="155761e0-7942-4411-b70d-cc4a318ed396" providerId="ADAL" clId="{90BD86A2-A0D8-4481-9EE3-73D0CF9ED982}" dt="2022-12-11T06:23:31.912" v="93" actId="26606"/>
          <ac:spMkLst>
            <pc:docMk/>
            <pc:sldMk cId="748774326" sldId="258"/>
            <ac:spMk id="8" creationId="{9179DE42-5613-4B35-A1E6-6CCBAA13C743}"/>
          </ac:spMkLst>
        </pc:spChg>
        <pc:spChg chg="add">
          <ac:chgData name="Moharana, Somanatha" userId="155761e0-7942-4411-b70d-cc4a318ed396" providerId="ADAL" clId="{90BD86A2-A0D8-4481-9EE3-73D0CF9ED982}" dt="2022-12-11T06:23:31.912" v="93" actId="26606"/>
          <ac:spMkLst>
            <pc:docMk/>
            <pc:sldMk cId="748774326" sldId="258"/>
            <ac:spMk id="14" creationId="{52FB45E9-914E-4471-AC87-E475CD51767D}"/>
          </ac:spMkLst>
        </pc:spChg>
        <pc:spChg chg="add">
          <ac:chgData name="Moharana, Somanatha" userId="155761e0-7942-4411-b70d-cc4a318ed396" providerId="ADAL" clId="{90BD86A2-A0D8-4481-9EE3-73D0CF9ED982}" dt="2022-12-11T06:23:31.912" v="93" actId="26606"/>
          <ac:spMkLst>
            <pc:docMk/>
            <pc:sldMk cId="748774326" sldId="258"/>
            <ac:spMk id="16" creationId="{C310626D-5743-49D4-8F7D-88C4F8F05774}"/>
          </ac:spMkLst>
        </pc:spChg>
        <pc:spChg chg="add">
          <ac:chgData name="Moharana, Somanatha" userId="155761e0-7942-4411-b70d-cc4a318ed396" providerId="ADAL" clId="{90BD86A2-A0D8-4481-9EE3-73D0CF9ED982}" dt="2022-12-11T06:23:31.912" v="93" actId="26606"/>
          <ac:spMkLst>
            <pc:docMk/>
            <pc:sldMk cId="748774326" sldId="258"/>
            <ac:spMk id="18" creationId="{3C195FC1-B568-4C72-9902-34CB35DDD7A1}"/>
          </ac:spMkLst>
        </pc:spChg>
        <pc:spChg chg="add">
          <ac:chgData name="Moharana, Somanatha" userId="155761e0-7942-4411-b70d-cc4a318ed396" providerId="ADAL" clId="{90BD86A2-A0D8-4481-9EE3-73D0CF9ED982}" dt="2022-12-11T06:23:31.912" v="93" actId="26606"/>
          <ac:spMkLst>
            <pc:docMk/>
            <pc:sldMk cId="748774326" sldId="258"/>
            <ac:spMk id="20" creationId="{EF2BDF77-362C-43F0-8CBB-A969EC2AE0C4}"/>
          </ac:spMkLst>
        </pc:spChg>
        <pc:spChg chg="add">
          <ac:chgData name="Moharana, Somanatha" userId="155761e0-7942-4411-b70d-cc4a318ed396" providerId="ADAL" clId="{90BD86A2-A0D8-4481-9EE3-73D0CF9ED982}" dt="2022-12-11T06:23:31.912" v="93" actId="26606"/>
          <ac:spMkLst>
            <pc:docMk/>
            <pc:sldMk cId="748774326" sldId="258"/>
            <ac:spMk id="22" creationId="{4BE96B01-3929-432D-B8C2-ADBCB74C2EF4}"/>
          </ac:spMkLst>
        </pc:spChg>
        <pc:spChg chg="add">
          <ac:chgData name="Moharana, Somanatha" userId="155761e0-7942-4411-b70d-cc4a318ed396" providerId="ADAL" clId="{90BD86A2-A0D8-4481-9EE3-73D0CF9ED982}" dt="2022-12-11T06:23:31.912" v="93" actId="26606"/>
          <ac:spMkLst>
            <pc:docMk/>
            <pc:sldMk cId="748774326" sldId="258"/>
            <ac:spMk id="24" creationId="{2A6FCDE6-CDE2-4C51-B18E-A95CFB679714}"/>
          </ac:spMkLst>
        </pc:spChg>
        <pc:spChg chg="add">
          <ac:chgData name="Moharana, Somanatha" userId="155761e0-7942-4411-b70d-cc4a318ed396" providerId="ADAL" clId="{90BD86A2-A0D8-4481-9EE3-73D0CF9ED982}" dt="2022-12-11T06:23:31.912" v="93" actId="26606"/>
          <ac:spMkLst>
            <pc:docMk/>
            <pc:sldMk cId="748774326" sldId="258"/>
            <ac:spMk id="26" creationId="{9D2E8756-2465-473A-BA2A-2DB1D6224745}"/>
          </ac:spMkLst>
        </pc:spChg>
        <pc:cxnChg chg="add">
          <ac:chgData name="Moharana, Somanatha" userId="155761e0-7942-4411-b70d-cc4a318ed396" providerId="ADAL" clId="{90BD86A2-A0D8-4481-9EE3-73D0CF9ED982}" dt="2022-12-11T06:23:31.912" v="93" actId="26606"/>
          <ac:cxnSpMkLst>
            <pc:docMk/>
            <pc:sldMk cId="748774326" sldId="258"/>
            <ac:cxnSpMk id="10" creationId="{EB898B32-3891-4C3A-8F58-C5969D2E9033}"/>
          </ac:cxnSpMkLst>
        </pc:cxnChg>
        <pc:cxnChg chg="add">
          <ac:chgData name="Moharana, Somanatha" userId="155761e0-7942-4411-b70d-cc4a318ed396" providerId="ADAL" clId="{90BD86A2-A0D8-4481-9EE3-73D0CF9ED982}" dt="2022-12-11T06:23:31.912" v="93" actId="26606"/>
          <ac:cxnSpMkLst>
            <pc:docMk/>
            <pc:sldMk cId="748774326" sldId="258"/>
            <ac:cxnSpMk id="12" creationId="{4AE4806D-B8F9-4679-A68A-9BD21C01A301}"/>
          </ac:cxnSpMkLst>
        </pc:cxnChg>
      </pc:sldChg>
      <pc:sldChg chg="addSp delSp modSp new mod ord setBg modClrScheme setClrOvrMap chgLayout">
        <pc:chgData name="Moharana, Somanatha" userId="155761e0-7942-4411-b70d-cc4a318ed396" providerId="ADAL" clId="{90BD86A2-A0D8-4481-9EE3-73D0CF9ED982}" dt="2022-12-11T06:26:49.816" v="167" actId="122"/>
        <pc:sldMkLst>
          <pc:docMk/>
          <pc:sldMk cId="2295165348" sldId="259"/>
        </pc:sldMkLst>
        <pc:spChg chg="add del mod">
          <ac:chgData name="Moharana, Somanatha" userId="155761e0-7942-4411-b70d-cc4a318ed396" providerId="ADAL" clId="{90BD86A2-A0D8-4481-9EE3-73D0CF9ED982}" dt="2022-12-11T06:24:30.126" v="114" actId="478"/>
          <ac:spMkLst>
            <pc:docMk/>
            <pc:sldMk cId="2295165348" sldId="259"/>
            <ac:spMk id="2" creationId="{A64C54DA-36C1-482A-846E-DC2F06612E70}"/>
          </ac:spMkLst>
        </pc:spChg>
        <pc:spChg chg="add del mod">
          <ac:chgData name="Moharana, Somanatha" userId="155761e0-7942-4411-b70d-cc4a318ed396" providerId="ADAL" clId="{90BD86A2-A0D8-4481-9EE3-73D0CF9ED982}" dt="2022-12-11T06:24:36.836" v="115" actId="478"/>
          <ac:spMkLst>
            <pc:docMk/>
            <pc:sldMk cId="2295165348" sldId="259"/>
            <ac:spMk id="3" creationId="{61864662-4B63-42A9-92A4-0B8B4C66E973}"/>
          </ac:spMkLst>
        </pc:spChg>
        <pc:spChg chg="add mod">
          <ac:chgData name="Moharana, Somanatha" userId="155761e0-7942-4411-b70d-cc4a318ed396" providerId="ADAL" clId="{90BD86A2-A0D8-4481-9EE3-73D0CF9ED982}" dt="2022-12-11T06:25:55.781" v="165" actId="20577"/>
          <ac:spMkLst>
            <pc:docMk/>
            <pc:sldMk cId="2295165348" sldId="259"/>
            <ac:spMk id="4" creationId="{DB0CE1F1-BD9B-420A-B8F2-1C50D8613465}"/>
          </ac:spMkLst>
        </pc:spChg>
        <pc:spChg chg="add mod">
          <ac:chgData name="Moharana, Somanatha" userId="155761e0-7942-4411-b70d-cc4a318ed396" providerId="ADAL" clId="{90BD86A2-A0D8-4481-9EE3-73D0CF9ED982}" dt="2022-12-11T06:26:49.816" v="167" actId="122"/>
          <ac:spMkLst>
            <pc:docMk/>
            <pc:sldMk cId="2295165348" sldId="259"/>
            <ac:spMk id="5" creationId="{A4808573-2F3B-4D3D-9A77-57AB5785F6B3}"/>
          </ac:spMkLst>
        </pc:spChg>
        <pc:spChg chg="add">
          <ac:chgData name="Moharana, Somanatha" userId="155761e0-7942-4411-b70d-cc4a318ed396" providerId="ADAL" clId="{90BD86A2-A0D8-4481-9EE3-73D0CF9ED982}" dt="2022-12-11T06:24:47.699" v="117" actId="26606"/>
          <ac:spMkLst>
            <pc:docMk/>
            <pc:sldMk cId="2295165348" sldId="259"/>
            <ac:spMk id="10" creationId="{A65AC7D1-EAA9-48F5-B509-60A7F50BF703}"/>
          </ac:spMkLst>
        </pc:spChg>
        <pc:spChg chg="add">
          <ac:chgData name="Moharana, Somanatha" userId="155761e0-7942-4411-b70d-cc4a318ed396" providerId="ADAL" clId="{90BD86A2-A0D8-4481-9EE3-73D0CF9ED982}" dt="2022-12-11T06:24:47.699" v="117" actId="26606"/>
          <ac:spMkLst>
            <pc:docMk/>
            <pc:sldMk cId="2295165348" sldId="259"/>
            <ac:spMk id="12" creationId="{D6320AF9-619A-4175-865B-5663E1AEF4C5}"/>
          </ac:spMkLst>
        </pc:spChg>
        <pc:spChg chg="add">
          <ac:chgData name="Moharana, Somanatha" userId="155761e0-7942-4411-b70d-cc4a318ed396" providerId="ADAL" clId="{90BD86A2-A0D8-4481-9EE3-73D0CF9ED982}" dt="2022-12-11T06:24:47.699" v="117" actId="26606"/>
          <ac:spMkLst>
            <pc:docMk/>
            <pc:sldMk cId="2295165348" sldId="259"/>
            <ac:spMk id="18" creationId="{7E018740-5C2B-4A41-AC1A-7E68D1EC1954}"/>
          </ac:spMkLst>
        </pc:spChg>
        <pc:spChg chg="add">
          <ac:chgData name="Moharana, Somanatha" userId="155761e0-7942-4411-b70d-cc4a318ed396" providerId="ADAL" clId="{90BD86A2-A0D8-4481-9EE3-73D0CF9ED982}" dt="2022-12-11T06:24:47.699" v="117" actId="26606"/>
          <ac:spMkLst>
            <pc:docMk/>
            <pc:sldMk cId="2295165348" sldId="259"/>
            <ac:spMk id="20" creationId="{166F75A4-C475-4941-8EE2-B80A06A2C1BB}"/>
          </ac:spMkLst>
        </pc:spChg>
        <pc:spChg chg="add">
          <ac:chgData name="Moharana, Somanatha" userId="155761e0-7942-4411-b70d-cc4a318ed396" providerId="ADAL" clId="{90BD86A2-A0D8-4481-9EE3-73D0CF9ED982}" dt="2022-12-11T06:24:47.699" v="117" actId="26606"/>
          <ac:spMkLst>
            <pc:docMk/>
            <pc:sldMk cId="2295165348" sldId="259"/>
            <ac:spMk id="22" creationId="{A032553A-72E8-4B0D-8405-FF9771C9AF05}"/>
          </ac:spMkLst>
        </pc:spChg>
        <pc:spChg chg="add">
          <ac:chgData name="Moharana, Somanatha" userId="155761e0-7942-4411-b70d-cc4a318ed396" providerId="ADAL" clId="{90BD86A2-A0D8-4481-9EE3-73D0CF9ED982}" dt="2022-12-11T06:24:47.699" v="117" actId="26606"/>
          <ac:spMkLst>
            <pc:docMk/>
            <pc:sldMk cId="2295165348" sldId="259"/>
            <ac:spMk id="24" creationId="{765800AC-C3B9-498E-87BC-29FAE4C76B21}"/>
          </ac:spMkLst>
        </pc:spChg>
        <pc:spChg chg="add">
          <ac:chgData name="Moharana, Somanatha" userId="155761e0-7942-4411-b70d-cc4a318ed396" providerId="ADAL" clId="{90BD86A2-A0D8-4481-9EE3-73D0CF9ED982}" dt="2022-12-11T06:24:47.699" v="117" actId="26606"/>
          <ac:spMkLst>
            <pc:docMk/>
            <pc:sldMk cId="2295165348" sldId="259"/>
            <ac:spMk id="26" creationId="{1F9D6ACB-2FF4-49F9-978A-E0D5327FC635}"/>
          </ac:spMkLst>
        </pc:spChg>
        <pc:spChg chg="add">
          <ac:chgData name="Moharana, Somanatha" userId="155761e0-7942-4411-b70d-cc4a318ed396" providerId="ADAL" clId="{90BD86A2-A0D8-4481-9EE3-73D0CF9ED982}" dt="2022-12-11T06:24:47.699" v="117" actId="26606"/>
          <ac:spMkLst>
            <pc:docMk/>
            <pc:sldMk cId="2295165348" sldId="259"/>
            <ac:spMk id="28" creationId="{142BFA2A-77A0-4F60-A32A-685681C84889}"/>
          </ac:spMkLst>
        </pc:spChg>
        <pc:cxnChg chg="add">
          <ac:chgData name="Moharana, Somanatha" userId="155761e0-7942-4411-b70d-cc4a318ed396" providerId="ADAL" clId="{90BD86A2-A0D8-4481-9EE3-73D0CF9ED982}" dt="2022-12-11T06:24:47.699" v="117" actId="26606"/>
          <ac:cxnSpMkLst>
            <pc:docMk/>
            <pc:sldMk cId="2295165348" sldId="259"/>
            <ac:cxnSpMk id="14" creationId="{063B6EC6-D752-4EE7-908B-F8F19E8C7FEA}"/>
          </ac:cxnSpMkLst>
        </pc:cxnChg>
        <pc:cxnChg chg="add">
          <ac:chgData name="Moharana, Somanatha" userId="155761e0-7942-4411-b70d-cc4a318ed396" providerId="ADAL" clId="{90BD86A2-A0D8-4481-9EE3-73D0CF9ED982}" dt="2022-12-11T06:24:47.699" v="117" actId="26606"/>
          <ac:cxnSpMkLst>
            <pc:docMk/>
            <pc:sldMk cId="2295165348" sldId="259"/>
            <ac:cxnSpMk id="16" creationId="{EFECD4E8-AD3E-4228-82A2-9461958EA94D}"/>
          </ac:cxnSpMkLst>
        </pc:cxnChg>
      </pc:sldChg>
      <pc:sldChg chg="addSp delSp modSp new mod modClrScheme chgLayout">
        <pc:chgData name="Moharana, Somanatha" userId="155761e0-7942-4411-b70d-cc4a318ed396" providerId="ADAL" clId="{90BD86A2-A0D8-4481-9EE3-73D0CF9ED982}" dt="2022-12-11T06:35:01.573" v="436" actId="20577"/>
        <pc:sldMkLst>
          <pc:docMk/>
          <pc:sldMk cId="2121726912" sldId="260"/>
        </pc:sldMkLst>
        <pc:spChg chg="mod ord">
          <ac:chgData name="Moharana, Somanatha" userId="155761e0-7942-4411-b70d-cc4a318ed396" providerId="ADAL" clId="{90BD86A2-A0D8-4481-9EE3-73D0CF9ED982}" dt="2022-12-11T06:35:01.573" v="436" actId="20577"/>
          <ac:spMkLst>
            <pc:docMk/>
            <pc:sldMk cId="2121726912" sldId="260"/>
            <ac:spMk id="2" creationId="{80A72FB5-7093-4CCF-B67C-A9154D617BFA}"/>
          </ac:spMkLst>
        </pc:spChg>
        <pc:spChg chg="del mod ord">
          <ac:chgData name="Moharana, Somanatha" userId="155761e0-7942-4411-b70d-cc4a318ed396" providerId="ADAL" clId="{90BD86A2-A0D8-4481-9EE3-73D0CF9ED982}" dt="2022-12-11T06:28:52.597" v="183" actId="700"/>
          <ac:spMkLst>
            <pc:docMk/>
            <pc:sldMk cId="2121726912" sldId="260"/>
            <ac:spMk id="3" creationId="{20943AD4-3DBB-4007-B509-C8AF3956021A}"/>
          </ac:spMkLst>
        </pc:spChg>
        <pc:spChg chg="add del mod ord">
          <ac:chgData name="Moharana, Somanatha" userId="155761e0-7942-4411-b70d-cc4a318ed396" providerId="ADAL" clId="{90BD86A2-A0D8-4481-9EE3-73D0CF9ED982}" dt="2022-12-11T06:32:29.537" v="323" actId="478"/>
          <ac:spMkLst>
            <pc:docMk/>
            <pc:sldMk cId="2121726912" sldId="260"/>
            <ac:spMk id="4" creationId="{A2C4C5B9-CDD8-4EDB-B899-8410F16E7BC3}"/>
          </ac:spMkLst>
        </pc:spChg>
        <pc:spChg chg="add mod ord">
          <ac:chgData name="Moharana, Somanatha" userId="155761e0-7942-4411-b70d-cc4a318ed396" providerId="ADAL" clId="{90BD86A2-A0D8-4481-9EE3-73D0CF9ED982}" dt="2022-12-11T06:34:58.018" v="426" actId="1076"/>
          <ac:spMkLst>
            <pc:docMk/>
            <pc:sldMk cId="2121726912" sldId="260"/>
            <ac:spMk id="5" creationId="{3BB109F7-5F1A-44AA-86B7-A999CDA84070}"/>
          </ac:spMkLst>
        </pc:spChg>
        <pc:picChg chg="add mod">
          <ac:chgData name="Moharana, Somanatha" userId="155761e0-7942-4411-b70d-cc4a318ed396" providerId="ADAL" clId="{90BD86A2-A0D8-4481-9EE3-73D0CF9ED982}" dt="2022-12-11T06:34:07.744" v="412" actId="1076"/>
          <ac:picMkLst>
            <pc:docMk/>
            <pc:sldMk cId="2121726912" sldId="260"/>
            <ac:picMk id="6" creationId="{C8E00E50-7504-4719-9826-343CB13BF11A}"/>
          </ac:picMkLst>
        </pc:picChg>
      </pc:sldChg>
      <pc:sldChg chg="addSp delSp modSp add mod">
        <pc:chgData name="Moharana, Somanatha" userId="155761e0-7942-4411-b70d-cc4a318ed396" providerId="ADAL" clId="{90BD86A2-A0D8-4481-9EE3-73D0CF9ED982}" dt="2022-12-11T06:36:02.977" v="566" actId="14100"/>
        <pc:sldMkLst>
          <pc:docMk/>
          <pc:sldMk cId="3668811754" sldId="261"/>
        </pc:sldMkLst>
        <pc:spChg chg="mod">
          <ac:chgData name="Moharana, Somanatha" userId="155761e0-7942-4411-b70d-cc4a318ed396" providerId="ADAL" clId="{90BD86A2-A0D8-4481-9EE3-73D0CF9ED982}" dt="2022-12-11T06:35:09.982" v="444" actId="20577"/>
          <ac:spMkLst>
            <pc:docMk/>
            <pc:sldMk cId="3668811754" sldId="261"/>
            <ac:spMk id="2" creationId="{80A72FB5-7093-4CCF-B67C-A9154D617BFA}"/>
          </ac:spMkLst>
        </pc:spChg>
        <pc:spChg chg="mod">
          <ac:chgData name="Moharana, Somanatha" userId="155761e0-7942-4411-b70d-cc4a318ed396" providerId="ADAL" clId="{90BD86A2-A0D8-4481-9EE3-73D0CF9ED982}" dt="2022-12-11T06:36:02.977" v="566" actId="14100"/>
          <ac:spMkLst>
            <pc:docMk/>
            <pc:sldMk cId="3668811754" sldId="261"/>
            <ac:spMk id="5" creationId="{3BB109F7-5F1A-44AA-86B7-A999CDA84070}"/>
          </ac:spMkLst>
        </pc:spChg>
        <pc:picChg chg="del">
          <ac:chgData name="Moharana, Somanatha" userId="155761e0-7942-4411-b70d-cc4a318ed396" providerId="ADAL" clId="{90BD86A2-A0D8-4481-9EE3-73D0CF9ED982}" dt="2022-12-11T06:34:22.138" v="415" actId="478"/>
          <ac:picMkLst>
            <pc:docMk/>
            <pc:sldMk cId="3668811754" sldId="261"/>
            <ac:picMk id="6" creationId="{C8E00E50-7504-4719-9826-343CB13BF11A}"/>
          </ac:picMkLst>
        </pc:picChg>
        <pc:picChg chg="add mod">
          <ac:chgData name="Moharana, Somanatha" userId="155761e0-7942-4411-b70d-cc4a318ed396" providerId="ADAL" clId="{90BD86A2-A0D8-4481-9EE3-73D0CF9ED982}" dt="2022-12-11T06:34:31.908" v="417" actId="1076"/>
          <ac:picMkLst>
            <pc:docMk/>
            <pc:sldMk cId="3668811754" sldId="261"/>
            <ac:picMk id="7" creationId="{934D8CB3-2FEC-4820-9A91-8E0BCE9FCE89}"/>
          </ac:picMkLst>
        </pc:picChg>
      </pc:sldChg>
      <pc:sldChg chg="delSp modSp add mod ord">
        <pc:chgData name="Moharana, Somanatha" userId="155761e0-7942-4411-b70d-cc4a318ed396" providerId="ADAL" clId="{90BD86A2-A0D8-4481-9EE3-73D0CF9ED982}" dt="2022-12-11T10:53:00.707" v="1822" actId="114"/>
        <pc:sldMkLst>
          <pc:docMk/>
          <pc:sldMk cId="460002564" sldId="262"/>
        </pc:sldMkLst>
        <pc:spChg chg="mod">
          <ac:chgData name="Moharana, Somanatha" userId="155761e0-7942-4411-b70d-cc4a318ed396" providerId="ADAL" clId="{90BD86A2-A0D8-4481-9EE3-73D0CF9ED982}" dt="2022-12-11T10:52:26.757" v="1729" actId="20577"/>
          <ac:spMkLst>
            <pc:docMk/>
            <pc:sldMk cId="460002564" sldId="262"/>
            <ac:spMk id="2" creationId="{80A72FB5-7093-4CCF-B67C-A9154D617BFA}"/>
          </ac:spMkLst>
        </pc:spChg>
        <pc:spChg chg="mod">
          <ac:chgData name="Moharana, Somanatha" userId="155761e0-7942-4411-b70d-cc4a318ed396" providerId="ADAL" clId="{90BD86A2-A0D8-4481-9EE3-73D0CF9ED982}" dt="2022-12-11T10:53:00.707" v="1822" actId="114"/>
          <ac:spMkLst>
            <pc:docMk/>
            <pc:sldMk cId="460002564" sldId="262"/>
            <ac:spMk id="5" creationId="{3BB109F7-5F1A-44AA-86B7-A999CDA84070}"/>
          </ac:spMkLst>
        </pc:spChg>
        <pc:picChg chg="del">
          <ac:chgData name="Moharana, Somanatha" userId="155761e0-7942-4411-b70d-cc4a318ed396" providerId="ADAL" clId="{90BD86A2-A0D8-4481-9EE3-73D0CF9ED982}" dt="2022-12-11T07:01:27.173" v="572" actId="478"/>
          <ac:picMkLst>
            <pc:docMk/>
            <pc:sldMk cId="460002564" sldId="262"/>
            <ac:picMk id="6" creationId="{C8E00E50-7504-4719-9826-343CB13BF11A}"/>
          </ac:picMkLst>
        </pc:picChg>
      </pc:sldChg>
      <pc:sldChg chg="addSp modSp add mod">
        <pc:chgData name="Moharana, Somanatha" userId="155761e0-7942-4411-b70d-cc4a318ed396" providerId="ADAL" clId="{90BD86A2-A0D8-4481-9EE3-73D0CF9ED982}" dt="2022-12-11T07:56:23.958" v="1466" actId="1076"/>
        <pc:sldMkLst>
          <pc:docMk/>
          <pc:sldMk cId="2192341401" sldId="263"/>
        </pc:sldMkLst>
        <pc:spChg chg="mod">
          <ac:chgData name="Moharana, Somanatha" userId="155761e0-7942-4411-b70d-cc4a318ed396" providerId="ADAL" clId="{90BD86A2-A0D8-4481-9EE3-73D0CF9ED982}" dt="2022-12-11T07:55:01.769" v="1442" actId="1076"/>
          <ac:spMkLst>
            <pc:docMk/>
            <pc:sldMk cId="2192341401" sldId="263"/>
            <ac:spMk id="2" creationId="{80A72FB5-7093-4CCF-B67C-A9154D617BFA}"/>
          </ac:spMkLst>
        </pc:spChg>
        <pc:spChg chg="mod">
          <ac:chgData name="Moharana, Somanatha" userId="155761e0-7942-4411-b70d-cc4a318ed396" providerId="ADAL" clId="{90BD86A2-A0D8-4481-9EE3-73D0CF9ED982}" dt="2022-12-11T07:56:02.262" v="1460" actId="255"/>
          <ac:spMkLst>
            <pc:docMk/>
            <pc:sldMk cId="2192341401" sldId="263"/>
            <ac:spMk id="5" creationId="{3BB109F7-5F1A-44AA-86B7-A999CDA84070}"/>
          </ac:spMkLst>
        </pc:spChg>
        <pc:spChg chg="add mod">
          <ac:chgData name="Moharana, Somanatha" userId="155761e0-7942-4411-b70d-cc4a318ed396" providerId="ADAL" clId="{90BD86A2-A0D8-4481-9EE3-73D0CF9ED982}" dt="2022-12-11T07:56:13.107" v="1463" actId="1076"/>
          <ac:spMkLst>
            <pc:docMk/>
            <pc:sldMk cId="2192341401" sldId="263"/>
            <ac:spMk id="8" creationId="{10468C91-06AE-4E5D-A8C7-90A6E1FE6D96}"/>
          </ac:spMkLst>
        </pc:spChg>
        <pc:spChg chg="add mod">
          <ac:chgData name="Moharana, Somanatha" userId="155761e0-7942-4411-b70d-cc4a318ed396" providerId="ADAL" clId="{90BD86A2-A0D8-4481-9EE3-73D0CF9ED982}" dt="2022-12-11T07:56:21.384" v="1465" actId="14100"/>
          <ac:spMkLst>
            <pc:docMk/>
            <pc:sldMk cId="2192341401" sldId="263"/>
            <ac:spMk id="9" creationId="{6E65E732-693E-4987-812B-899336116430}"/>
          </ac:spMkLst>
        </pc:spChg>
        <pc:picChg chg="add mod">
          <ac:chgData name="Moharana, Somanatha" userId="155761e0-7942-4411-b70d-cc4a318ed396" providerId="ADAL" clId="{90BD86A2-A0D8-4481-9EE3-73D0CF9ED982}" dt="2022-12-11T07:56:09.743" v="1462" actId="14100"/>
          <ac:picMkLst>
            <pc:docMk/>
            <pc:sldMk cId="2192341401" sldId="263"/>
            <ac:picMk id="4" creationId="{5BA86C96-ABEB-4352-94A7-206F09A023D0}"/>
          </ac:picMkLst>
        </pc:picChg>
        <pc:picChg chg="add mod">
          <ac:chgData name="Moharana, Somanatha" userId="155761e0-7942-4411-b70d-cc4a318ed396" providerId="ADAL" clId="{90BD86A2-A0D8-4481-9EE3-73D0CF9ED982}" dt="2022-12-11T07:56:23.958" v="1466" actId="1076"/>
          <ac:picMkLst>
            <pc:docMk/>
            <pc:sldMk cId="2192341401" sldId="263"/>
            <ac:picMk id="10" creationId="{7DF43689-1CA3-401A-8914-157155E5D01D}"/>
          </ac:picMkLst>
        </pc:picChg>
      </pc:sldChg>
      <pc:sldChg chg="addSp delSp modSp new mod ord setBg">
        <pc:chgData name="Moharana, Somanatha" userId="155761e0-7942-4411-b70d-cc4a318ed396" providerId="ADAL" clId="{90BD86A2-A0D8-4481-9EE3-73D0CF9ED982}" dt="2022-12-11T10:48:40.494" v="1526" actId="1076"/>
        <pc:sldMkLst>
          <pc:docMk/>
          <pc:sldMk cId="3913629175" sldId="264"/>
        </pc:sldMkLst>
        <pc:spChg chg="mod">
          <ac:chgData name="Moharana, Somanatha" userId="155761e0-7942-4411-b70d-cc4a318ed396" providerId="ADAL" clId="{90BD86A2-A0D8-4481-9EE3-73D0CF9ED982}" dt="2022-12-11T08:48:50.058" v="1514" actId="14100"/>
          <ac:spMkLst>
            <pc:docMk/>
            <pc:sldMk cId="3913629175" sldId="264"/>
            <ac:spMk id="2" creationId="{C507302D-7FC8-4C3C-90C7-E9052C692E7A}"/>
          </ac:spMkLst>
        </pc:spChg>
        <pc:spChg chg="del">
          <ac:chgData name="Moharana, Somanatha" userId="155761e0-7942-4411-b70d-cc4a318ed396" providerId="ADAL" clId="{90BD86A2-A0D8-4481-9EE3-73D0CF9ED982}" dt="2022-12-11T08:47:01.593" v="1487" actId="478"/>
          <ac:spMkLst>
            <pc:docMk/>
            <pc:sldMk cId="3913629175" sldId="264"/>
            <ac:spMk id="3" creationId="{73C13BCC-FCE9-48C5-BBC0-00A80F799CFE}"/>
          </ac:spMkLst>
        </pc:spChg>
        <pc:spChg chg="add del mod">
          <ac:chgData name="Moharana, Somanatha" userId="155761e0-7942-4411-b70d-cc4a318ed396" providerId="ADAL" clId="{90BD86A2-A0D8-4481-9EE3-73D0CF9ED982}" dt="2022-12-11T10:48:40.494" v="1526" actId="1076"/>
          <ac:spMkLst>
            <pc:docMk/>
            <pc:sldMk cId="3913629175" sldId="264"/>
            <ac:spMk id="4" creationId="{8DAD3FEF-6A58-4CE3-BA68-937EDFEC2F2D}"/>
          </ac:spMkLst>
        </pc:spChg>
        <pc:spChg chg="mod">
          <ac:chgData name="Moharana, Somanatha" userId="155761e0-7942-4411-b70d-cc4a318ed396" providerId="ADAL" clId="{90BD86A2-A0D8-4481-9EE3-73D0CF9ED982}" dt="2022-12-11T08:48:09.033" v="1511" actId="26606"/>
          <ac:spMkLst>
            <pc:docMk/>
            <pc:sldMk cId="3913629175" sldId="264"/>
            <ac:spMk id="5" creationId="{65637F71-A4C0-44B2-B44C-D149A6122CB4}"/>
          </ac:spMkLst>
        </pc:spChg>
        <pc:grpChg chg="add">
          <ac:chgData name="Moharana, Somanatha" userId="155761e0-7942-4411-b70d-cc4a318ed396" providerId="ADAL" clId="{90BD86A2-A0D8-4481-9EE3-73D0CF9ED982}" dt="2022-12-11T08:48:09.033" v="1511" actId="26606"/>
          <ac:grpSpMkLst>
            <pc:docMk/>
            <pc:sldMk cId="3913629175" sldId="264"/>
            <ac:grpSpMk id="14" creationId="{1F2B4773-3207-44CC-B7AC-892B70498211}"/>
          </ac:grpSpMkLst>
        </pc:grpChg>
        <pc:picChg chg="add del mod">
          <ac:chgData name="Moharana, Somanatha" userId="155761e0-7942-4411-b70d-cc4a318ed396" providerId="ADAL" clId="{90BD86A2-A0D8-4481-9EE3-73D0CF9ED982}" dt="2022-12-11T08:47:48.841" v="1506" actId="22"/>
          <ac:picMkLst>
            <pc:docMk/>
            <pc:sldMk cId="3913629175" sldId="264"/>
            <ac:picMk id="7" creationId="{E4A5745C-FC67-4657-AB0E-3BDF6221C3D3}"/>
          </ac:picMkLst>
        </pc:picChg>
        <pc:picChg chg="add mod">
          <ac:chgData name="Moharana, Somanatha" userId="155761e0-7942-4411-b70d-cc4a318ed396" providerId="ADAL" clId="{90BD86A2-A0D8-4481-9EE3-73D0CF9ED982}" dt="2022-12-11T08:49:09.239" v="1517" actId="14100"/>
          <ac:picMkLst>
            <pc:docMk/>
            <pc:sldMk cId="3913629175" sldId="264"/>
            <ac:picMk id="9" creationId="{77E8C721-36AF-4DA0-8D56-68C0CBC936AC}"/>
          </ac:picMkLst>
        </pc:picChg>
      </pc:sldChg>
      <pc:sldChg chg="modSp new mod">
        <pc:chgData name="Moharana, Somanatha" userId="155761e0-7942-4411-b70d-cc4a318ed396" providerId="ADAL" clId="{90BD86A2-A0D8-4481-9EE3-73D0CF9ED982}" dt="2022-12-11T11:10:10.440" v="2371" actId="115"/>
        <pc:sldMkLst>
          <pc:docMk/>
          <pc:sldMk cId="3787652829" sldId="265"/>
        </pc:sldMkLst>
        <pc:spChg chg="mod">
          <ac:chgData name="Moharana, Somanatha" userId="155761e0-7942-4411-b70d-cc4a318ed396" providerId="ADAL" clId="{90BD86A2-A0D8-4481-9EE3-73D0CF9ED982}" dt="2022-12-11T11:09:32.923" v="2365" actId="1076"/>
          <ac:spMkLst>
            <pc:docMk/>
            <pc:sldMk cId="3787652829" sldId="265"/>
            <ac:spMk id="2" creationId="{B800E579-B74E-4562-AEC1-11FB1CEBF767}"/>
          </ac:spMkLst>
        </pc:spChg>
        <pc:spChg chg="mod">
          <ac:chgData name="Moharana, Somanatha" userId="155761e0-7942-4411-b70d-cc4a318ed396" providerId="ADAL" clId="{90BD86A2-A0D8-4481-9EE3-73D0CF9ED982}" dt="2022-12-11T11:10:10.440" v="2371" actId="115"/>
          <ac:spMkLst>
            <pc:docMk/>
            <pc:sldMk cId="3787652829" sldId="265"/>
            <ac:spMk id="3" creationId="{521B3A6F-C654-4823-BFBB-E8A137B7565D}"/>
          </ac:spMkLst>
        </pc:spChg>
        <pc:spChg chg="mod">
          <ac:chgData name="Moharana, Somanatha" userId="155761e0-7942-4411-b70d-cc4a318ed396" providerId="ADAL" clId="{90BD86A2-A0D8-4481-9EE3-73D0CF9ED982}" dt="2022-12-11T11:09:50.183" v="2367" actId="14100"/>
          <ac:spMkLst>
            <pc:docMk/>
            <pc:sldMk cId="3787652829" sldId="265"/>
            <ac:spMk id="4" creationId="{7884B015-AF5A-42BE-B7D5-B95C227568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82806-20E5-42BE-A93D-740E8F64D70E}"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8844-8CF8-4E35-9AED-6E1B9872AC81}" type="slidenum">
              <a:rPr lang="en-US" smtClean="0"/>
              <a:t>‹#›</a:t>
            </a:fld>
            <a:endParaRPr lang="en-US"/>
          </a:p>
        </p:txBody>
      </p:sp>
    </p:spTree>
    <p:extLst>
      <p:ext uri="{BB962C8B-B14F-4D97-AF65-F5344CB8AC3E}">
        <p14:creationId xmlns:p14="http://schemas.microsoft.com/office/powerpoint/2010/main" val="65855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5B303-E496-4232-A3BE-825CA5ABDC39}"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95880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3F45-88A7-4CB0-8352-CAC574032079}"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208773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6FF1B-7DA2-455D-8612-84E2366E1171}"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551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B59E3C-3801-4070-AFB9-89D14ED78F0E}"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158226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F3F2BA-BE11-4D5C-AC07-67A9B9C3D794}"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6873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3B67E-7206-4F47-B649-3DB32973045C}"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70445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C7FCDF-9571-46E0-9B6C-69950A8C9471}"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87637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D512A-0F36-49AC-937D-B44BE4075ED9}"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03515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E17FE-8A02-4DA0-BAF8-F1508CED0D85}"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275996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E909D-2E07-424D-A4AA-2781AAB32AAB}" type="datetime1">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7274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1CE64-223F-4BE3-A9A6-65241BFA3D9A}" type="datetime1">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25965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E4285D-9FE8-4B26-A562-2DDF9AC87C3F}" type="datetime1">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86083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B7145A-6AAA-4957-8B82-D45DA3035DCE}" type="datetime1">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71228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B1953-918B-4E50-AD41-76AF50CCC42F}" type="datetime1">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4317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5E8C4A-B0A3-477E-A848-409282C644A9}" type="datetime1">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354714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35414-7502-4514-8420-5754C859CAB6}" type="datetime1">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019D8D-D2C0-4746-B0CC-8A4E7681B126}" type="slidenum">
              <a:rPr lang="en-US" smtClean="0"/>
              <a:t>‹#›</a:t>
            </a:fld>
            <a:endParaRPr lang="en-US"/>
          </a:p>
        </p:txBody>
      </p:sp>
    </p:spTree>
    <p:extLst>
      <p:ext uri="{BB962C8B-B14F-4D97-AF65-F5344CB8AC3E}">
        <p14:creationId xmlns:p14="http://schemas.microsoft.com/office/powerpoint/2010/main" val="130890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B17BEF-C15C-48DC-A0CC-8E95C98C1CBD}" type="datetime1">
              <a:rPr lang="en-US" smtClean="0"/>
              <a:t>12/12/2022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019D8D-D2C0-4746-B0CC-8A4E7681B126}" type="slidenum">
              <a:rPr lang="en-US" smtClean="0"/>
              <a:t>‹#›</a:t>
            </a:fld>
            <a:endParaRPr lang="en-US"/>
          </a:p>
        </p:txBody>
      </p:sp>
    </p:spTree>
    <p:extLst>
      <p:ext uri="{BB962C8B-B14F-4D97-AF65-F5344CB8AC3E}">
        <p14:creationId xmlns:p14="http://schemas.microsoft.com/office/powerpoint/2010/main" val="28312409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D42EE-60DE-478C-8CD9-DBF81417B504}"/>
              </a:ext>
            </a:extLst>
          </p:cNvPr>
          <p:cNvSpPr>
            <a:spLocks noGrp="1"/>
          </p:cNvSpPr>
          <p:nvPr>
            <p:ph type="ctrTitle"/>
          </p:nvPr>
        </p:nvSpPr>
        <p:spPr>
          <a:xfrm>
            <a:off x="4419136" y="1819275"/>
            <a:ext cx="6960759" cy="2051267"/>
          </a:xfrm>
        </p:spPr>
        <p:txBody>
          <a:bodyPr>
            <a:normAutofit/>
          </a:bodyPr>
          <a:lstStyle/>
          <a:p>
            <a:pPr algn="l"/>
            <a:r>
              <a:rPr lang="en-US" sz="6000" dirty="0">
                <a:solidFill>
                  <a:srgbClr val="FFFFFF"/>
                </a:solidFill>
              </a:rPr>
              <a:t>Data Quality Controls Scorecard</a:t>
            </a:r>
          </a:p>
        </p:txBody>
      </p:sp>
      <p:sp>
        <p:nvSpPr>
          <p:cNvPr id="3" name="Subtitle 2">
            <a:extLst>
              <a:ext uri="{FF2B5EF4-FFF2-40B4-BE49-F238E27FC236}">
                <a16:creationId xmlns:a16="http://schemas.microsoft.com/office/drawing/2014/main" id="{21A3A251-BFD9-4088-A4D3-B1D187D0E7A9}"/>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Author: Somanatha Moharana</a:t>
            </a:r>
          </a:p>
          <a:p>
            <a:pPr algn="l"/>
            <a:r>
              <a:rPr lang="en-US" dirty="0">
                <a:solidFill>
                  <a:srgbClr val="FFFFFF">
                    <a:alpha val="70000"/>
                  </a:srgbClr>
                </a:solidFill>
              </a:rPr>
              <a:t>Contact: 9938016965</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6374807-807E-46E7-83E9-4E4A92B10BE4}"/>
              </a:ext>
            </a:extLst>
          </p:cNvPr>
          <p:cNvSpPr>
            <a:spLocks noGrp="1"/>
          </p:cNvSpPr>
          <p:nvPr>
            <p:ph type="sldNum" sz="quarter" idx="12"/>
          </p:nvPr>
        </p:nvSpPr>
        <p:spPr/>
        <p:txBody>
          <a:bodyPr/>
          <a:lstStyle/>
          <a:p>
            <a:fld id="{62019D8D-D2C0-4746-B0CC-8A4E7681B126}" type="slidenum">
              <a:rPr lang="en-US" smtClean="0"/>
              <a:t>1</a:t>
            </a:fld>
            <a:endParaRPr lang="en-US"/>
          </a:p>
        </p:txBody>
      </p:sp>
    </p:spTree>
    <p:extLst>
      <p:ext uri="{BB962C8B-B14F-4D97-AF65-F5344CB8AC3E}">
        <p14:creationId xmlns:p14="http://schemas.microsoft.com/office/powerpoint/2010/main" val="7487743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DB0CE1F1-BD9B-420A-B8F2-1C50D8613465}"/>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Problem Statement</a:t>
            </a:r>
          </a:p>
        </p:txBody>
      </p:sp>
      <p:sp>
        <p:nvSpPr>
          <p:cNvPr id="28" name="Freeform: Shape 27">
            <a:extLst>
              <a:ext uri="{FF2B5EF4-FFF2-40B4-BE49-F238E27FC236}">
                <a16:creationId xmlns:a16="http://schemas.microsoft.com/office/drawing/2014/main"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A4808573-2F3B-4D3D-9A77-57AB5785F6B3}"/>
              </a:ext>
            </a:extLst>
          </p:cNvPr>
          <p:cNvSpPr>
            <a:spLocks noGrp="1"/>
          </p:cNvSpPr>
          <p:nvPr>
            <p:ph idx="1"/>
          </p:nvPr>
        </p:nvSpPr>
        <p:spPr>
          <a:xfrm>
            <a:off x="6116084" y="609601"/>
            <a:ext cx="5511296" cy="5175624"/>
          </a:xfrm>
        </p:spPr>
        <p:txBody>
          <a:bodyPr anchor="ctr">
            <a:normAutofit/>
          </a:bodyPr>
          <a:lstStyle/>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Develop KPIs for data quality by defining your own configurable rules, controls and definitions. Furthermore, to perform an analysis on the connected data source based on the standard rules defined to generate a data quality and data accuracy score, on daily basis on incremental data.</a:t>
            </a:r>
          </a:p>
          <a:p>
            <a:pPr marL="0" marR="0" algn="ctr">
              <a:spcBef>
                <a:spcPts val="0"/>
              </a:spcBef>
              <a:spcAft>
                <a:spcPts val="0"/>
              </a:spcAft>
            </a:pPr>
            <a:r>
              <a:rPr lang="en-US" sz="1800" dirty="0">
                <a:effectLst/>
                <a:latin typeface="Calibri" panose="020F0502020204030204" pitchFamily="34" charset="0"/>
                <a:ea typeface="Calibri" panose="020F0502020204030204" pitchFamily="34" charset="0"/>
              </a:rPr>
              <a:t>This score helps the business owner to make a rational decision to either use the data as it is or reject the data to bring its quality to the desired level.</a:t>
            </a:r>
          </a:p>
          <a:p>
            <a:pPr algn="ctr"/>
            <a:endParaRPr lang="en-US" dirty="0">
              <a:solidFill>
                <a:srgbClr val="FFFFFF"/>
              </a:solidFill>
            </a:endParaRPr>
          </a:p>
        </p:txBody>
      </p:sp>
      <p:sp>
        <p:nvSpPr>
          <p:cNvPr id="6" name="Slide Number Placeholder 5">
            <a:extLst>
              <a:ext uri="{FF2B5EF4-FFF2-40B4-BE49-F238E27FC236}">
                <a16:creationId xmlns:a16="http://schemas.microsoft.com/office/drawing/2014/main" id="{6FB4A986-A885-48B7-B4B3-0ECDB5C89A33}"/>
              </a:ext>
            </a:extLst>
          </p:cNvPr>
          <p:cNvSpPr>
            <a:spLocks noGrp="1"/>
          </p:cNvSpPr>
          <p:nvPr>
            <p:ph type="sldNum" sz="quarter" idx="12"/>
          </p:nvPr>
        </p:nvSpPr>
        <p:spPr/>
        <p:txBody>
          <a:bodyPr/>
          <a:lstStyle/>
          <a:p>
            <a:fld id="{62019D8D-D2C0-4746-B0CC-8A4E7681B126}" type="slidenum">
              <a:rPr lang="en-US" smtClean="0"/>
              <a:t>2</a:t>
            </a:fld>
            <a:endParaRPr lang="en-US"/>
          </a:p>
        </p:txBody>
      </p:sp>
    </p:spTree>
    <p:extLst>
      <p:ext uri="{BB962C8B-B14F-4D97-AF65-F5344CB8AC3E}">
        <p14:creationId xmlns:p14="http://schemas.microsoft.com/office/powerpoint/2010/main" val="22951653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595313"/>
            <a:ext cx="2770716" cy="520169"/>
          </a:xfrm>
        </p:spPr>
        <p:txBody>
          <a:bodyPr>
            <a:normAutofit fontScale="90000"/>
          </a:bodyPr>
          <a:lstStyle/>
          <a:p>
            <a:r>
              <a:rPr lang="en-US" dirty="0"/>
              <a:t>Current/Existing System</a:t>
            </a: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1262595"/>
            <a:ext cx="8085666" cy="1613956"/>
          </a:xfrm>
        </p:spPr>
        <p:txBody>
          <a:bodyPr>
            <a:normAutofit/>
          </a:bodyPr>
          <a:lstStyle/>
          <a:p>
            <a:r>
              <a:rPr lang="en-US" sz="2000" dirty="0"/>
              <a:t>Existing Process flow happens the usual way wherein Data comes in &amp; goes out after some business transformations have been applied without any Sanity layer in between to understand the quality of data.</a:t>
            </a:r>
          </a:p>
        </p:txBody>
      </p:sp>
      <p:pic>
        <p:nvPicPr>
          <p:cNvPr id="6" name="Picture 1">
            <a:extLst>
              <a:ext uri="{FF2B5EF4-FFF2-40B4-BE49-F238E27FC236}">
                <a16:creationId xmlns:a16="http://schemas.microsoft.com/office/drawing/2014/main" id="{C8E00E50-7504-4719-9826-343CB13BF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10" y="3309414"/>
            <a:ext cx="8131090" cy="2361674"/>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456D2A95-0D7A-4005-AA03-4306D4AE55EE}"/>
              </a:ext>
            </a:extLst>
          </p:cNvPr>
          <p:cNvSpPr>
            <a:spLocks noGrp="1"/>
          </p:cNvSpPr>
          <p:nvPr>
            <p:ph type="sldNum" sz="quarter" idx="12"/>
          </p:nvPr>
        </p:nvSpPr>
        <p:spPr/>
        <p:txBody>
          <a:bodyPr/>
          <a:lstStyle/>
          <a:p>
            <a:fld id="{62019D8D-D2C0-4746-B0CC-8A4E7681B126}" type="slidenum">
              <a:rPr lang="en-US" smtClean="0"/>
              <a:t>3</a:t>
            </a:fld>
            <a:endParaRPr lang="en-US"/>
          </a:p>
        </p:txBody>
      </p:sp>
    </p:spTree>
    <p:extLst>
      <p:ext uri="{BB962C8B-B14F-4D97-AF65-F5344CB8AC3E}">
        <p14:creationId xmlns:p14="http://schemas.microsoft.com/office/powerpoint/2010/main" val="212172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352426"/>
            <a:ext cx="2770716" cy="486832"/>
          </a:xfrm>
        </p:spPr>
        <p:txBody>
          <a:bodyPr/>
          <a:lstStyle/>
          <a:p>
            <a:r>
              <a:rPr lang="en-US" dirty="0"/>
              <a:t>Proposed System</a:t>
            </a: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839258"/>
            <a:ext cx="8085666" cy="822855"/>
          </a:xfrm>
        </p:spPr>
        <p:txBody>
          <a:bodyPr>
            <a:normAutofit/>
          </a:bodyPr>
          <a:lstStyle/>
          <a:p>
            <a:r>
              <a:rPr lang="en-US" sz="2000" dirty="0"/>
              <a:t>Proposed model wherein a Sanity layer is introduced in between that controls/understands the quality of data received.</a:t>
            </a:r>
          </a:p>
        </p:txBody>
      </p:sp>
      <p:pic>
        <p:nvPicPr>
          <p:cNvPr id="7" name="Picture 3">
            <a:extLst>
              <a:ext uri="{FF2B5EF4-FFF2-40B4-BE49-F238E27FC236}">
                <a16:creationId xmlns:a16="http://schemas.microsoft.com/office/drawing/2014/main" id="{934D8CB3-2FEC-4820-9A91-8E0BCE9FC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691" y="1595970"/>
            <a:ext cx="7934325" cy="50863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662D39F-EC9F-4ECA-868D-2EA251FF87BC}"/>
              </a:ext>
            </a:extLst>
          </p:cNvPr>
          <p:cNvSpPr>
            <a:spLocks noGrp="1"/>
          </p:cNvSpPr>
          <p:nvPr>
            <p:ph type="sldNum" sz="quarter" idx="12"/>
          </p:nvPr>
        </p:nvSpPr>
        <p:spPr/>
        <p:txBody>
          <a:bodyPr/>
          <a:lstStyle/>
          <a:p>
            <a:fld id="{62019D8D-D2C0-4746-B0CC-8A4E7681B126}" type="slidenum">
              <a:rPr lang="en-US" smtClean="0"/>
              <a:t>4</a:t>
            </a:fld>
            <a:endParaRPr lang="en-US"/>
          </a:p>
        </p:txBody>
      </p:sp>
    </p:spTree>
    <p:extLst>
      <p:ext uri="{BB962C8B-B14F-4D97-AF65-F5344CB8AC3E}">
        <p14:creationId xmlns:p14="http://schemas.microsoft.com/office/powerpoint/2010/main" val="366881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147113"/>
            <a:ext cx="8161866" cy="1115482"/>
          </a:xfrm>
        </p:spPr>
        <p:txBody>
          <a:bodyPr>
            <a:normAutofit fontScale="90000"/>
          </a:bodyPr>
          <a:lstStyle/>
          <a:p>
            <a:r>
              <a:rPr lang="en-US" i="1" dirty="0"/>
              <a:t>KPIs for DQ Scorecarding – </a:t>
            </a:r>
            <a:r>
              <a:rPr lang="en-US" dirty="0"/>
              <a:t/>
            </a:r>
            <a:br>
              <a:rPr lang="en-US" dirty="0"/>
            </a:br>
            <a:r>
              <a:rPr lang="en-US" dirty="0"/>
              <a:t>Library created that comprises of </a:t>
            </a:r>
            <a:r>
              <a:rPr lang="en-US" i="1" dirty="0"/>
              <a:t>Luhn Algorithm </a:t>
            </a:r>
            <a:r>
              <a:rPr lang="en-US" dirty="0"/>
              <a:t>to help PAI compliance check + Custom made algorithms to validate all the 6 Attributes of </a:t>
            </a:r>
            <a:r>
              <a:rPr lang="en-US" i="1" dirty="0"/>
              <a:t>Data Quality Controls</a:t>
            </a: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1395945"/>
            <a:ext cx="8085666" cy="5066768"/>
          </a:xfrm>
        </p:spPr>
        <p:txBody>
          <a:bodyPr>
            <a:noAutofit/>
          </a:bodyPr>
          <a:lstStyle/>
          <a:p>
            <a:pPr>
              <a:spcBef>
                <a:spcPts val="0"/>
              </a:spcBef>
            </a:pPr>
            <a:r>
              <a:rPr lang="en-US" sz="1000" dirty="0"/>
              <a:t>All below checks will help understand the Anomalous levels of data :-</a:t>
            </a:r>
          </a:p>
          <a:p>
            <a:pPr>
              <a:spcBef>
                <a:spcPts val="0"/>
              </a:spcBef>
            </a:pPr>
            <a:endParaRPr lang="en-US" sz="1000" dirty="0"/>
          </a:p>
          <a:p>
            <a:pPr>
              <a:spcBef>
                <a:spcPts val="0"/>
              </a:spcBef>
            </a:pPr>
            <a:r>
              <a:rPr lang="en-US" sz="1000" dirty="0"/>
              <a:t>1. </a:t>
            </a:r>
            <a:r>
              <a:rPr lang="en-US" sz="1000" b="1" dirty="0"/>
              <a:t>Data Completeness : </a:t>
            </a:r>
            <a:r>
              <a:rPr lang="en-US" sz="1000" dirty="0"/>
              <a:t>check around if all critical fields in a record be fully populated</a:t>
            </a:r>
          </a:p>
          <a:p>
            <a:pPr>
              <a:spcBef>
                <a:spcPts val="0"/>
              </a:spcBef>
            </a:pPr>
            <a:r>
              <a:rPr lang="en-US" sz="1000" dirty="0"/>
              <a:t>	1.a. COMPLETENESS Check </a:t>
            </a:r>
          </a:p>
          <a:p>
            <a:pPr>
              <a:spcBef>
                <a:spcPts val="0"/>
              </a:spcBef>
            </a:pPr>
            <a:r>
              <a:rPr lang="en-US" sz="1000" dirty="0"/>
              <a:t>	</a:t>
            </a:r>
          </a:p>
          <a:p>
            <a:pPr>
              <a:spcBef>
                <a:spcPts val="0"/>
              </a:spcBef>
            </a:pPr>
            <a:r>
              <a:rPr lang="en-US" sz="1000" dirty="0"/>
              <a:t>2. </a:t>
            </a:r>
            <a:r>
              <a:rPr lang="en-US" sz="1000" b="1" dirty="0"/>
              <a:t>Data Standardization : </a:t>
            </a:r>
            <a:r>
              <a:rPr lang="en-US" sz="1000" dirty="0"/>
              <a:t>Validates how well data conforms to standards</a:t>
            </a:r>
          </a:p>
          <a:p>
            <a:pPr>
              <a:spcBef>
                <a:spcPts val="0"/>
              </a:spcBef>
            </a:pPr>
            <a:r>
              <a:rPr lang="en-US" sz="1000" dirty="0"/>
              <a:t>	2.a. DATATYPE Check</a:t>
            </a:r>
          </a:p>
          <a:p>
            <a:pPr>
              <a:spcBef>
                <a:spcPts val="0"/>
              </a:spcBef>
            </a:pPr>
            <a:r>
              <a:rPr lang="en-US" sz="1000" dirty="0"/>
              <a:t>	2.b. LENGTH Check</a:t>
            </a:r>
          </a:p>
          <a:p>
            <a:pPr>
              <a:spcBef>
                <a:spcPts val="0"/>
              </a:spcBef>
            </a:pPr>
            <a:endParaRPr lang="en-US" sz="1000" dirty="0"/>
          </a:p>
          <a:p>
            <a:pPr>
              <a:spcBef>
                <a:spcPts val="0"/>
              </a:spcBef>
            </a:pPr>
            <a:r>
              <a:rPr lang="en-US" sz="1000" dirty="0"/>
              <a:t>3. </a:t>
            </a:r>
            <a:r>
              <a:rPr lang="en-US" sz="1000" b="1" dirty="0"/>
              <a:t>Data Accuracy :</a:t>
            </a:r>
            <a:r>
              <a:rPr lang="en-US" sz="1000" dirty="0"/>
              <a:t> Segregate on below levels -</a:t>
            </a:r>
          </a:p>
          <a:p>
            <a:pPr>
              <a:spcBef>
                <a:spcPts val="0"/>
              </a:spcBef>
            </a:pPr>
            <a:r>
              <a:rPr lang="en-US" sz="1000" dirty="0"/>
              <a:t>	3.a. BLANK/NULL Check</a:t>
            </a:r>
          </a:p>
          <a:p>
            <a:pPr>
              <a:spcBef>
                <a:spcPts val="0"/>
              </a:spcBef>
            </a:pPr>
            <a:r>
              <a:rPr lang="en-US" sz="1000" dirty="0"/>
              <a:t>	3.b. ALPHANUM Check</a:t>
            </a:r>
          </a:p>
          <a:p>
            <a:pPr>
              <a:spcBef>
                <a:spcPts val="0"/>
              </a:spcBef>
            </a:pPr>
            <a:r>
              <a:rPr lang="en-US" sz="1000" dirty="0"/>
              <a:t>	3.c. NUMERIC Check</a:t>
            </a:r>
          </a:p>
          <a:p>
            <a:pPr>
              <a:spcBef>
                <a:spcPts val="0"/>
              </a:spcBef>
            </a:pPr>
            <a:r>
              <a:rPr lang="en-US" sz="1000" dirty="0"/>
              <a:t>	3.d. ALPHA Check</a:t>
            </a:r>
          </a:p>
          <a:p>
            <a:pPr>
              <a:spcBef>
                <a:spcPts val="0"/>
              </a:spcBef>
            </a:pPr>
            <a:r>
              <a:rPr lang="en-US" sz="1000" dirty="0"/>
              <a:t>	3.e. PAI COMPLIANCE Check –</a:t>
            </a:r>
            <a:r>
              <a:rPr lang="en-US" sz="1000" i="1" dirty="0"/>
              <a:t> Luhn Algorithm to validate whether or not it’s a legitimate PAI value flowing in</a:t>
            </a:r>
          </a:p>
          <a:p>
            <a:pPr>
              <a:spcBef>
                <a:spcPts val="0"/>
              </a:spcBef>
            </a:pPr>
            <a:endParaRPr lang="en-US" sz="1000" dirty="0"/>
          </a:p>
          <a:p>
            <a:pPr>
              <a:spcBef>
                <a:spcPts val="0"/>
              </a:spcBef>
            </a:pPr>
            <a:r>
              <a:rPr lang="en-US" sz="1000" dirty="0"/>
              <a:t>4. </a:t>
            </a:r>
            <a:r>
              <a:rPr lang="en-US" sz="1000" b="1" dirty="0"/>
              <a:t>Data Consistency : </a:t>
            </a:r>
            <a:r>
              <a:rPr lang="en-US" sz="1000" dirty="0"/>
              <a:t>Consistency measures how individual data points pulled from two or more sets of data synchronize with one another. If two data points are in conflict, it indicates that one of both of the records are inaccurate.</a:t>
            </a:r>
          </a:p>
          <a:p>
            <a:pPr>
              <a:spcBef>
                <a:spcPts val="0"/>
              </a:spcBef>
            </a:pPr>
            <a:r>
              <a:rPr lang="en-US" sz="1000" dirty="0"/>
              <a:t>	e.g., If the two sources have different phone numbers for the same customer, the data is inconsistent. </a:t>
            </a:r>
          </a:p>
          <a:p>
            <a:pPr>
              <a:spcBef>
                <a:spcPts val="0"/>
              </a:spcBef>
            </a:pPr>
            <a:r>
              <a:rPr lang="en-US" sz="1000" dirty="0"/>
              <a:t>	4.a. CONSISTENCY Check i.e., to validate for a group of Source System UPI column(s) combined for the respective column, it populates always the similar value</a:t>
            </a:r>
          </a:p>
          <a:p>
            <a:pPr>
              <a:spcBef>
                <a:spcPts val="0"/>
              </a:spcBef>
            </a:pPr>
            <a:r>
              <a:rPr lang="en-US" sz="1000" dirty="0"/>
              <a:t>	</a:t>
            </a:r>
          </a:p>
          <a:p>
            <a:pPr>
              <a:spcBef>
                <a:spcPts val="0"/>
              </a:spcBef>
            </a:pPr>
            <a:r>
              <a:rPr lang="en-US" sz="1000" dirty="0"/>
              <a:t>5. </a:t>
            </a:r>
            <a:r>
              <a:rPr lang="en-US" sz="1000" b="1" dirty="0"/>
              <a:t>Data Currency : </a:t>
            </a:r>
            <a:r>
              <a:rPr lang="en-US" sz="1000" dirty="0"/>
              <a:t>It is a metric that measures the age of data in a database. More current data are likely to be more accurate and relevant, as information – especially customer information – can change over time. Timeliness is tracked via timestamps on the data sources. Establish a base difference between the current date and then either reverify, update, or archive older data. </a:t>
            </a:r>
          </a:p>
          <a:p>
            <a:pPr>
              <a:spcBef>
                <a:spcPts val="0"/>
              </a:spcBef>
            </a:pPr>
            <a:r>
              <a:rPr lang="en-US" sz="1000" dirty="0"/>
              <a:t>	5.a. TIMELINESS Check i.e., Check if data has recently come in per threshold configured say in last 15 days</a:t>
            </a:r>
          </a:p>
          <a:p>
            <a:pPr>
              <a:spcBef>
                <a:spcPts val="0"/>
              </a:spcBef>
            </a:pPr>
            <a:r>
              <a:rPr lang="en-US" sz="1000" dirty="0"/>
              <a:t>	5.b. CURRENT DELTA Check i.e., check if from the last time to the recent if the data has undergone a change</a:t>
            </a:r>
          </a:p>
          <a:p>
            <a:pPr>
              <a:spcBef>
                <a:spcPts val="0"/>
              </a:spcBef>
            </a:pPr>
            <a:endParaRPr lang="en-US" sz="1000" dirty="0"/>
          </a:p>
          <a:p>
            <a:pPr>
              <a:spcBef>
                <a:spcPts val="0"/>
              </a:spcBef>
            </a:pPr>
            <a:r>
              <a:rPr lang="en-US" sz="1000" dirty="0"/>
              <a:t>6. </a:t>
            </a:r>
            <a:r>
              <a:rPr lang="en-US" sz="1000" b="1" dirty="0"/>
              <a:t>Data Uniqueness :</a:t>
            </a:r>
            <a:r>
              <a:rPr lang="en-US" sz="1000" dirty="0"/>
              <a:t> The uniqueness metric tracks duplicate data. We don’t want to Calculate any data record twice, as that can unduly weight any results. It’s important to identify duplicates and Decide either to merge them or delete the duplicates. </a:t>
            </a:r>
          </a:p>
          <a:p>
            <a:pPr>
              <a:spcBef>
                <a:spcPts val="0"/>
              </a:spcBef>
            </a:pPr>
            <a:r>
              <a:rPr lang="en-US" sz="1000" dirty="0"/>
              <a:t>	6.a. DUPLICATE Check </a:t>
            </a:r>
          </a:p>
        </p:txBody>
      </p:sp>
      <p:sp>
        <p:nvSpPr>
          <p:cNvPr id="7" name="Slide Number Placeholder 6">
            <a:extLst>
              <a:ext uri="{FF2B5EF4-FFF2-40B4-BE49-F238E27FC236}">
                <a16:creationId xmlns:a16="http://schemas.microsoft.com/office/drawing/2014/main" id="{456D2A95-0D7A-4005-AA03-4306D4AE55EE}"/>
              </a:ext>
            </a:extLst>
          </p:cNvPr>
          <p:cNvSpPr>
            <a:spLocks noGrp="1"/>
          </p:cNvSpPr>
          <p:nvPr>
            <p:ph type="sldNum" sz="quarter" idx="12"/>
          </p:nvPr>
        </p:nvSpPr>
        <p:spPr/>
        <p:txBody>
          <a:bodyPr/>
          <a:lstStyle/>
          <a:p>
            <a:fld id="{62019D8D-D2C0-4746-B0CC-8A4E7681B126}" type="slidenum">
              <a:rPr lang="en-US" smtClean="0"/>
              <a:t>5</a:t>
            </a:fld>
            <a:endParaRPr lang="en-US"/>
          </a:p>
        </p:txBody>
      </p:sp>
    </p:spTree>
    <p:extLst>
      <p:ext uri="{BB962C8B-B14F-4D97-AF65-F5344CB8AC3E}">
        <p14:creationId xmlns:p14="http://schemas.microsoft.com/office/powerpoint/2010/main" val="46000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F2B4773-3207-44CC-B7AC-892B704982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B8267CA-A7A5-4E11-9D92-4EAC3DD3E8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83D61B5-C6B4-4A4B-85AD-FEE7A54912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71E5644-6772-414A-8199-E30BFB02A5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BC8157DF-FD90-4AD6-B803-3AC0ACD8E6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3548B067-9D63-4D21-92EF-CBC9E6338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507302D-7FC8-4C3C-90C7-E9052C692E7A}"/>
              </a:ext>
            </a:extLst>
          </p:cNvPr>
          <p:cNvSpPr>
            <a:spLocks noGrp="1"/>
          </p:cNvSpPr>
          <p:nvPr>
            <p:ph type="title"/>
          </p:nvPr>
        </p:nvSpPr>
        <p:spPr>
          <a:xfrm>
            <a:off x="677334" y="609600"/>
            <a:ext cx="2938468" cy="3208334"/>
          </a:xfrm>
        </p:spPr>
        <p:txBody>
          <a:bodyPr vert="horz" lIns="91440" tIns="45720" rIns="91440" bIns="45720" rtlCol="0" anchor="ctr">
            <a:normAutofit/>
          </a:bodyPr>
          <a:lstStyle/>
          <a:p>
            <a:r>
              <a:rPr lang="en-US" sz="3600" dirty="0"/>
              <a:t>Sample Source Feed</a:t>
            </a:r>
          </a:p>
        </p:txBody>
      </p:sp>
      <p:sp>
        <p:nvSpPr>
          <p:cNvPr id="4" name="Text Placeholder 3">
            <a:extLst>
              <a:ext uri="{FF2B5EF4-FFF2-40B4-BE49-F238E27FC236}">
                <a16:creationId xmlns:a16="http://schemas.microsoft.com/office/drawing/2014/main" id="{8DAD3FEF-6A58-4CE3-BA68-937EDFEC2F2D}"/>
              </a:ext>
            </a:extLst>
          </p:cNvPr>
          <p:cNvSpPr>
            <a:spLocks noGrp="1"/>
          </p:cNvSpPr>
          <p:nvPr>
            <p:ph type="body" sz="half" idx="2"/>
          </p:nvPr>
        </p:nvSpPr>
        <p:spPr>
          <a:xfrm>
            <a:off x="3812429" y="414336"/>
            <a:ext cx="5424112" cy="3403598"/>
          </a:xfrm>
        </p:spPr>
        <p:txBody>
          <a:bodyPr vert="horz" lIns="91440" tIns="45720" rIns="91440" bIns="45720" rtlCol="0">
            <a:noAutofit/>
          </a:bodyPr>
          <a:lstStyle/>
          <a:p>
            <a:pPr algn="l">
              <a:spcBef>
                <a:spcPts val="0"/>
              </a:spcBef>
            </a:pPr>
            <a:r>
              <a:rPr lang="en-US" sz="1000" dirty="0">
                <a:latin typeface="Consolas" panose="020B0609020204030204" pitchFamily="49" charset="0"/>
              </a:rPr>
              <a:t>CREATE EXTERNAL TABLE </a:t>
            </a:r>
            <a:r>
              <a:rPr lang="en-US" sz="1000" dirty="0" err="1">
                <a:latin typeface="Consolas" panose="020B0609020204030204" pitchFamily="49" charset="0"/>
              </a:rPr>
              <a:t>src_bank_transaction_data</a:t>
            </a:r>
            <a:r>
              <a:rPr lang="en-US" sz="1000" dirty="0">
                <a:latin typeface="Consolas" panose="020B0609020204030204" pitchFamily="49" charset="0"/>
              </a:rPr>
              <a:t>(</a:t>
            </a:r>
          </a:p>
          <a:p>
            <a:pPr algn="l">
              <a:spcBef>
                <a:spcPts val="0"/>
              </a:spcBef>
            </a:pPr>
            <a:r>
              <a:rPr lang="en-US" sz="1000" dirty="0" err="1">
                <a:latin typeface="Consolas" panose="020B0609020204030204" pitchFamily="49" charset="0"/>
              </a:rPr>
              <a:t>user_id</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transaction_id</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transaction_time</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item_code</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item_description</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no_of_items_purchased</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cost_per_item</a:t>
            </a:r>
            <a:r>
              <a:rPr lang="en-US" sz="1000" dirty="0">
                <a:latin typeface="Consolas" panose="020B0609020204030204" pitchFamily="49" charset="0"/>
              </a:rPr>
              <a:t> decimal(19,2),</a:t>
            </a:r>
          </a:p>
          <a:p>
            <a:pPr algn="l">
              <a:spcBef>
                <a:spcPts val="0"/>
              </a:spcBef>
            </a:pPr>
            <a:r>
              <a:rPr lang="en-US" sz="1000" dirty="0">
                <a:latin typeface="Consolas" panose="020B0609020204030204" pitchFamily="49" charset="0"/>
              </a:rPr>
              <a:t>country string,</a:t>
            </a:r>
          </a:p>
          <a:p>
            <a:pPr algn="l">
              <a:spcBef>
                <a:spcPts val="0"/>
              </a:spcBef>
            </a:pPr>
            <a:r>
              <a:rPr lang="en-US" sz="1000" dirty="0" err="1">
                <a:latin typeface="Consolas" panose="020B0609020204030204" pitchFamily="49" charset="0"/>
              </a:rPr>
              <a:t>account_num</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date_trans</a:t>
            </a:r>
            <a:r>
              <a:rPr lang="en-US" sz="1000" dirty="0">
                <a:latin typeface="Consolas" panose="020B0609020204030204" pitchFamily="49" charset="0"/>
              </a:rPr>
              <a:t> date,</a:t>
            </a:r>
          </a:p>
          <a:p>
            <a:pPr algn="l">
              <a:spcBef>
                <a:spcPts val="0"/>
              </a:spcBef>
            </a:pPr>
            <a:r>
              <a:rPr lang="en-US" sz="1000" dirty="0" err="1">
                <a:latin typeface="Consolas" panose="020B0609020204030204" pitchFamily="49" charset="0"/>
              </a:rPr>
              <a:t>transaction_details</a:t>
            </a:r>
            <a:r>
              <a:rPr lang="en-US" sz="1000" dirty="0">
                <a:latin typeface="Consolas" panose="020B0609020204030204" pitchFamily="49" charset="0"/>
              </a:rPr>
              <a:t> string,</a:t>
            </a:r>
          </a:p>
          <a:p>
            <a:pPr algn="l">
              <a:spcBef>
                <a:spcPts val="0"/>
              </a:spcBef>
            </a:pPr>
            <a:r>
              <a:rPr lang="en-US" sz="1000" dirty="0" err="1">
                <a:latin typeface="Consolas" panose="020B0609020204030204" pitchFamily="49" charset="0"/>
              </a:rPr>
              <a:t>chq_num</a:t>
            </a:r>
            <a:r>
              <a:rPr lang="en-US" sz="1000" dirty="0">
                <a:latin typeface="Consolas" panose="020B0609020204030204" pitchFamily="49" charset="0"/>
              </a:rPr>
              <a:t> </a:t>
            </a:r>
            <a:r>
              <a:rPr lang="en-US" sz="1000" u="sng" dirty="0" err="1">
                <a:solidFill>
                  <a:srgbClr val="000000"/>
                </a:solidFill>
                <a:latin typeface="Consolas" panose="020B0609020204030204" pitchFamily="49" charset="0"/>
              </a:rPr>
              <a:t>bigint</a:t>
            </a:r>
            <a:r>
              <a:rPr lang="en-US" sz="1000" u="sng" dirty="0">
                <a:solidFill>
                  <a:srgbClr val="000000"/>
                </a:solidFill>
                <a:latin typeface="Consolas" panose="020B0609020204030204" pitchFamily="49" charset="0"/>
              </a:rPr>
              <a:t>,</a:t>
            </a:r>
          </a:p>
          <a:p>
            <a:pPr algn="l">
              <a:spcBef>
                <a:spcPts val="0"/>
              </a:spcBef>
            </a:pPr>
            <a:r>
              <a:rPr lang="en-US" sz="1000" dirty="0" err="1">
                <a:latin typeface="Consolas" panose="020B0609020204030204" pitchFamily="49" charset="0"/>
              </a:rPr>
              <a:t>withdrawl_amount</a:t>
            </a:r>
            <a:r>
              <a:rPr lang="en-US" sz="1000" dirty="0">
                <a:latin typeface="Consolas" panose="020B0609020204030204" pitchFamily="49" charset="0"/>
              </a:rPr>
              <a:t> decimal(19,2),</a:t>
            </a:r>
          </a:p>
          <a:p>
            <a:pPr algn="l">
              <a:spcBef>
                <a:spcPts val="0"/>
              </a:spcBef>
            </a:pPr>
            <a:r>
              <a:rPr lang="en-US" sz="1000" dirty="0" err="1">
                <a:latin typeface="Consolas" panose="020B0609020204030204" pitchFamily="49" charset="0"/>
              </a:rPr>
              <a:t>deposit_amount</a:t>
            </a:r>
            <a:r>
              <a:rPr lang="en-US" sz="1000" dirty="0">
                <a:latin typeface="Consolas" panose="020B0609020204030204" pitchFamily="49" charset="0"/>
              </a:rPr>
              <a:t> decimal(19,2),</a:t>
            </a:r>
          </a:p>
          <a:p>
            <a:pPr algn="l">
              <a:spcBef>
                <a:spcPts val="0"/>
              </a:spcBef>
            </a:pPr>
            <a:r>
              <a:rPr lang="en-US" sz="1000" dirty="0" err="1">
                <a:latin typeface="Consolas" panose="020B0609020204030204" pitchFamily="49" charset="0"/>
              </a:rPr>
              <a:t>balance_amount</a:t>
            </a:r>
            <a:r>
              <a:rPr lang="en-US" sz="1000" dirty="0">
                <a:latin typeface="Consolas" panose="020B0609020204030204" pitchFamily="49" charset="0"/>
              </a:rPr>
              <a:t> decimal(19,2))</a:t>
            </a:r>
          </a:p>
          <a:p>
            <a:pPr algn="l">
              <a:spcBef>
                <a:spcPts val="0"/>
              </a:spcBef>
            </a:pPr>
            <a:r>
              <a:rPr lang="en-US" sz="1000" dirty="0">
                <a:latin typeface="Consolas" panose="020B0609020204030204" pitchFamily="49" charset="0"/>
              </a:rPr>
              <a:t>COMMENT 'Contains Bank Transaction data'</a:t>
            </a:r>
          </a:p>
          <a:p>
            <a:pPr algn="l">
              <a:spcBef>
                <a:spcPts val="0"/>
              </a:spcBef>
            </a:pPr>
            <a:r>
              <a:rPr lang="en-US" sz="1000" dirty="0">
                <a:latin typeface="Consolas" panose="020B0609020204030204" pitchFamily="49" charset="0"/>
              </a:rPr>
              <a:t>ROW FORMAT DELIMITED FIELDS TERMINATED BY ','</a:t>
            </a:r>
          </a:p>
          <a:p>
            <a:pPr algn="l">
              <a:spcBef>
                <a:spcPts val="0"/>
              </a:spcBef>
            </a:pPr>
            <a:r>
              <a:rPr lang="en-US" sz="1000" dirty="0">
                <a:latin typeface="Consolas" panose="020B0609020204030204" pitchFamily="49" charset="0"/>
              </a:rPr>
              <a:t>STORED AS TEXTFILE</a:t>
            </a:r>
          </a:p>
          <a:p>
            <a:pPr algn="l">
              <a:spcBef>
                <a:spcPts val="0"/>
              </a:spcBef>
            </a:pPr>
            <a:r>
              <a:rPr lang="en-US" sz="1000" dirty="0">
                <a:latin typeface="Consolas" panose="020B0609020204030204" pitchFamily="49" charset="0"/>
              </a:rPr>
              <a:t>LOCATION '</a:t>
            </a:r>
            <a:r>
              <a:rPr lang="en-US" sz="1000" u="sng" dirty="0" err="1">
                <a:solidFill>
                  <a:srgbClr val="000000"/>
                </a:solidFill>
                <a:latin typeface="Consolas" panose="020B0609020204030204" pitchFamily="49" charset="0"/>
              </a:rPr>
              <a:t>hdfs</a:t>
            </a:r>
            <a:r>
              <a:rPr lang="en-US" sz="1000" u="sng" dirty="0">
                <a:solidFill>
                  <a:srgbClr val="000000"/>
                </a:solidFill>
                <a:latin typeface="Consolas" panose="020B0609020204030204" pitchFamily="49" charset="0"/>
              </a:rPr>
              <a:t>://</a:t>
            </a:r>
            <a:r>
              <a:rPr lang="en-US" sz="1000" u="sng" dirty="0" err="1">
                <a:solidFill>
                  <a:srgbClr val="000000"/>
                </a:solidFill>
                <a:latin typeface="Consolas" panose="020B0609020204030204" pitchFamily="49" charset="0"/>
              </a:rPr>
              <a:t>nameservicecrtocc</a:t>
            </a:r>
            <a:r>
              <a:rPr lang="en-US" sz="1000" u="sng" dirty="0">
                <a:solidFill>
                  <a:srgbClr val="000000"/>
                </a:solidFill>
                <a:latin typeface="Consolas" panose="020B0609020204030204" pitchFamily="49" charset="0"/>
              </a:rPr>
              <a:t>/projects/ccdri/hive/</a:t>
            </a:r>
            <a:r>
              <a:rPr lang="en-US" sz="1000" u="sng" dirty="0" err="1">
                <a:solidFill>
                  <a:srgbClr val="000000"/>
                </a:solidFill>
                <a:latin typeface="Consolas" panose="020B0609020204030204" pitchFamily="49" charset="0"/>
              </a:rPr>
              <a:t>cdsltacert</a:t>
            </a:r>
            <a:r>
              <a:rPr lang="en-US" sz="1000" u="sng" dirty="0">
                <a:solidFill>
                  <a:srgbClr val="000000"/>
                </a:solidFill>
                <a:latin typeface="Consolas" panose="020B0609020204030204" pitchFamily="49" charset="0"/>
              </a:rPr>
              <a:t>/</a:t>
            </a:r>
            <a:r>
              <a:rPr lang="en-US" sz="1000" u="sng" dirty="0" err="1">
                <a:solidFill>
                  <a:srgbClr val="000000"/>
                </a:solidFill>
                <a:latin typeface="Consolas" panose="020B0609020204030204" pitchFamily="49" charset="0"/>
              </a:rPr>
              <a:t>src_bank_transaction_data</a:t>
            </a:r>
            <a:r>
              <a:rPr lang="en-US" sz="1000" u="sng" dirty="0">
                <a:solidFill>
                  <a:srgbClr val="000000"/>
                </a:solidFill>
                <a:latin typeface="Consolas" panose="020B0609020204030204" pitchFamily="49" charset="0"/>
              </a:rPr>
              <a:t>'</a:t>
            </a:r>
          </a:p>
          <a:p>
            <a:pPr algn="l">
              <a:spcBef>
                <a:spcPts val="0"/>
              </a:spcBef>
            </a:pPr>
            <a:r>
              <a:rPr lang="en-US" sz="1000" u="sng" dirty="0" err="1">
                <a:solidFill>
                  <a:srgbClr val="000000"/>
                </a:solidFill>
                <a:latin typeface="Consolas" panose="020B0609020204030204" pitchFamily="49" charset="0"/>
              </a:rPr>
              <a:t>tblproperties</a:t>
            </a:r>
            <a:r>
              <a:rPr lang="en-US" sz="1000" u="sng" dirty="0">
                <a:solidFill>
                  <a:srgbClr val="000000"/>
                </a:solidFill>
                <a:latin typeface="Consolas" panose="020B0609020204030204" pitchFamily="49" charset="0"/>
              </a:rPr>
              <a:t> ("</a:t>
            </a:r>
            <a:r>
              <a:rPr lang="en-US" sz="1000" u="sng" dirty="0" err="1">
                <a:solidFill>
                  <a:srgbClr val="000000"/>
                </a:solidFill>
                <a:latin typeface="Consolas" panose="020B0609020204030204" pitchFamily="49" charset="0"/>
              </a:rPr>
              <a:t>skip.header.line.count</a:t>
            </a:r>
            <a:r>
              <a:rPr lang="en-US" sz="1000" u="sng" dirty="0">
                <a:solidFill>
                  <a:srgbClr val="000000"/>
                </a:solidFill>
                <a:latin typeface="Consolas" panose="020B0609020204030204" pitchFamily="49" charset="0"/>
              </a:rPr>
              <a:t>"="2");</a:t>
            </a:r>
            <a:endParaRPr lang="en-US" sz="1000" dirty="0"/>
          </a:p>
        </p:txBody>
      </p:sp>
      <p:sp>
        <p:nvSpPr>
          <p:cNvPr id="5" name="Slide Number Placeholder 4">
            <a:extLst>
              <a:ext uri="{FF2B5EF4-FFF2-40B4-BE49-F238E27FC236}">
                <a16:creationId xmlns:a16="http://schemas.microsoft.com/office/drawing/2014/main" id="{65637F71-A4C0-44B2-B44C-D149A6122CB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62019D8D-D2C0-4746-B0CC-8A4E7681B126}" type="slidenum">
              <a:rPr lang="en-US" smtClean="0"/>
              <a:pPr defTabSz="914400">
                <a:spcAft>
                  <a:spcPts val="600"/>
                </a:spcAft>
              </a:pPr>
              <a:t>6</a:t>
            </a:fld>
            <a:endParaRPr lang="en-US"/>
          </a:p>
        </p:txBody>
      </p:sp>
      <p:pic>
        <p:nvPicPr>
          <p:cNvPr id="9" name="Picture 8">
            <a:extLst>
              <a:ext uri="{FF2B5EF4-FFF2-40B4-BE49-F238E27FC236}">
                <a16:creationId xmlns:a16="http://schemas.microsoft.com/office/drawing/2014/main" id="{77E8C721-36AF-4DA0-8D56-68C0CBC936AC}"/>
              </a:ext>
            </a:extLst>
          </p:cNvPr>
          <p:cNvPicPr>
            <a:picLocks noChangeAspect="1"/>
          </p:cNvPicPr>
          <p:nvPr/>
        </p:nvPicPr>
        <p:blipFill>
          <a:blip r:embed="rId2"/>
          <a:stretch>
            <a:fillRect/>
          </a:stretch>
        </p:blipFill>
        <p:spPr>
          <a:xfrm>
            <a:off x="148520" y="4225129"/>
            <a:ext cx="11824405" cy="1523209"/>
          </a:xfrm>
          <a:prstGeom prst="rect">
            <a:avLst/>
          </a:prstGeom>
          <a:ln>
            <a:solidFill>
              <a:schemeClr val="accent2">
                <a:lumMod val="50000"/>
              </a:schemeClr>
            </a:solidFill>
          </a:ln>
        </p:spPr>
      </p:pic>
    </p:spTree>
    <p:extLst>
      <p:ext uri="{BB962C8B-B14F-4D97-AF65-F5344CB8AC3E}">
        <p14:creationId xmlns:p14="http://schemas.microsoft.com/office/powerpoint/2010/main" val="391362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2FB5-7093-4CCF-B67C-A9154D617BFA}"/>
              </a:ext>
            </a:extLst>
          </p:cNvPr>
          <p:cNvSpPr>
            <a:spLocks noGrp="1"/>
          </p:cNvSpPr>
          <p:nvPr>
            <p:ph type="title"/>
          </p:nvPr>
        </p:nvSpPr>
        <p:spPr>
          <a:xfrm>
            <a:off x="677334" y="430820"/>
            <a:ext cx="2770716" cy="520169"/>
          </a:xfrm>
        </p:spPr>
        <p:txBody>
          <a:bodyPr>
            <a:normAutofit/>
          </a:bodyPr>
          <a:lstStyle/>
          <a:p>
            <a:r>
              <a:rPr lang="en-US" sz="1200" dirty="0"/>
              <a:t>KPI Metrics Captured in : </a:t>
            </a:r>
            <a:r>
              <a:rPr lang="en-US" sz="1200" dirty="0" err="1">
                <a:solidFill>
                  <a:srgbClr val="FF0000"/>
                </a:solidFill>
              </a:rPr>
              <a:t>cds_dq_scorecard_kpi</a:t>
            </a:r>
            <a:endParaRPr lang="en-US" sz="1200" dirty="0">
              <a:solidFill>
                <a:srgbClr val="FF0000"/>
              </a:solidFill>
            </a:endParaRPr>
          </a:p>
        </p:txBody>
      </p:sp>
      <p:sp>
        <p:nvSpPr>
          <p:cNvPr id="5" name="Text Placeholder 4">
            <a:extLst>
              <a:ext uri="{FF2B5EF4-FFF2-40B4-BE49-F238E27FC236}">
                <a16:creationId xmlns:a16="http://schemas.microsoft.com/office/drawing/2014/main" id="{3BB109F7-5F1A-44AA-86B7-A999CDA84070}"/>
              </a:ext>
            </a:extLst>
          </p:cNvPr>
          <p:cNvSpPr>
            <a:spLocks noGrp="1"/>
          </p:cNvSpPr>
          <p:nvPr>
            <p:ph type="body" sz="half" idx="2"/>
          </p:nvPr>
        </p:nvSpPr>
        <p:spPr>
          <a:xfrm>
            <a:off x="677334" y="888731"/>
            <a:ext cx="8085666" cy="580493"/>
          </a:xfrm>
        </p:spPr>
        <p:txBody>
          <a:bodyPr>
            <a:noAutofit/>
          </a:bodyPr>
          <a:lstStyle/>
          <a:p>
            <a:pPr>
              <a:spcBef>
                <a:spcPts val="0"/>
              </a:spcBef>
            </a:pPr>
            <a:r>
              <a:rPr lang="en-US" sz="1000" dirty="0"/>
              <a:t>All KPI Rules are captured in the table – </a:t>
            </a:r>
            <a:r>
              <a:rPr lang="en-US" sz="1000" b="1" dirty="0"/>
              <a:t>“cds_dq_scorecard_kpi” </a:t>
            </a:r>
            <a:r>
              <a:rPr lang="en-US" sz="1000" dirty="0"/>
              <a:t>that entails all metadata around tolerance percentage and priority order of Rule(s) to be applied to each Column(s) :-</a:t>
            </a:r>
          </a:p>
        </p:txBody>
      </p:sp>
      <p:sp>
        <p:nvSpPr>
          <p:cNvPr id="7" name="Slide Number Placeholder 6">
            <a:extLst>
              <a:ext uri="{FF2B5EF4-FFF2-40B4-BE49-F238E27FC236}">
                <a16:creationId xmlns:a16="http://schemas.microsoft.com/office/drawing/2014/main" id="{456D2A95-0D7A-4005-AA03-4306D4AE55EE}"/>
              </a:ext>
            </a:extLst>
          </p:cNvPr>
          <p:cNvSpPr>
            <a:spLocks noGrp="1"/>
          </p:cNvSpPr>
          <p:nvPr>
            <p:ph type="sldNum" sz="quarter" idx="12"/>
          </p:nvPr>
        </p:nvSpPr>
        <p:spPr/>
        <p:txBody>
          <a:bodyPr/>
          <a:lstStyle/>
          <a:p>
            <a:fld id="{62019D8D-D2C0-4746-B0CC-8A4E7681B126}" type="slidenum">
              <a:rPr lang="en-US" smtClean="0"/>
              <a:t>7</a:t>
            </a:fld>
            <a:endParaRPr lang="en-US"/>
          </a:p>
        </p:txBody>
      </p:sp>
      <p:pic>
        <p:nvPicPr>
          <p:cNvPr id="4" name="Picture 3">
            <a:extLst>
              <a:ext uri="{FF2B5EF4-FFF2-40B4-BE49-F238E27FC236}">
                <a16:creationId xmlns:a16="http://schemas.microsoft.com/office/drawing/2014/main" id="{5BA86C96-ABEB-4352-94A7-206F09A023D0}"/>
              </a:ext>
            </a:extLst>
          </p:cNvPr>
          <p:cNvPicPr>
            <a:picLocks noChangeAspect="1"/>
          </p:cNvPicPr>
          <p:nvPr/>
        </p:nvPicPr>
        <p:blipFill>
          <a:blip r:embed="rId2"/>
          <a:stretch>
            <a:fillRect/>
          </a:stretch>
        </p:blipFill>
        <p:spPr>
          <a:xfrm>
            <a:off x="757237" y="1264956"/>
            <a:ext cx="8682038" cy="1948129"/>
          </a:xfrm>
          <a:prstGeom prst="rect">
            <a:avLst/>
          </a:prstGeom>
        </p:spPr>
      </p:pic>
      <p:sp>
        <p:nvSpPr>
          <p:cNvPr id="8" name="Title 1">
            <a:extLst>
              <a:ext uri="{FF2B5EF4-FFF2-40B4-BE49-F238E27FC236}">
                <a16:creationId xmlns:a16="http://schemas.microsoft.com/office/drawing/2014/main" id="{10468C91-06AE-4E5D-A8C7-90A6E1FE6D96}"/>
              </a:ext>
            </a:extLst>
          </p:cNvPr>
          <p:cNvSpPr txBox="1">
            <a:spLocks/>
          </p:cNvSpPr>
          <p:nvPr/>
        </p:nvSpPr>
        <p:spPr>
          <a:xfrm>
            <a:off x="677334" y="3290697"/>
            <a:ext cx="3318404" cy="463272"/>
          </a:xfrm>
          <a:prstGeom prst="rect">
            <a:avLst/>
          </a:prstGeom>
        </p:spPr>
        <p:txBody>
          <a:bodyPr vert="horz" lIns="91440" tIns="45720" rIns="91440" bIns="45720" rtlCol="0" anchor="b">
            <a:no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a:t>KPI Metrics Applied at each Column level in : </a:t>
            </a:r>
            <a:r>
              <a:rPr lang="en-US" sz="1200" dirty="0" err="1">
                <a:solidFill>
                  <a:srgbClr val="FF0000"/>
                </a:solidFill>
              </a:rPr>
              <a:t>cds_dq_scorecard_enrichment</a:t>
            </a:r>
            <a:endParaRPr lang="en-US" sz="1200" dirty="0">
              <a:solidFill>
                <a:srgbClr val="FF0000"/>
              </a:solidFill>
            </a:endParaRPr>
          </a:p>
        </p:txBody>
      </p:sp>
      <p:sp>
        <p:nvSpPr>
          <p:cNvPr id="9" name="Text Placeholder 4">
            <a:extLst>
              <a:ext uri="{FF2B5EF4-FFF2-40B4-BE49-F238E27FC236}">
                <a16:creationId xmlns:a16="http://schemas.microsoft.com/office/drawing/2014/main" id="{6E65E732-693E-4987-812B-899336116430}"/>
              </a:ext>
            </a:extLst>
          </p:cNvPr>
          <p:cNvSpPr txBox="1">
            <a:spLocks/>
          </p:cNvSpPr>
          <p:nvPr/>
        </p:nvSpPr>
        <p:spPr>
          <a:xfrm>
            <a:off x="677334" y="3698600"/>
            <a:ext cx="8085666" cy="806725"/>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spcBef>
                <a:spcPts val="0"/>
              </a:spcBef>
            </a:pPr>
            <a:r>
              <a:rPr lang="en-US" sz="1000" dirty="0"/>
              <a:t>This table consists of all above KPI rule(s) applied to column(s) of incoming data feed. As shown, we can have a particular Template ID defined per each Source system sending the data feed and corresponding rule(s) defined :-</a:t>
            </a:r>
            <a:br>
              <a:rPr lang="en-US" sz="1000" dirty="0"/>
            </a:br>
            <a:r>
              <a:rPr lang="en-US" sz="1000" dirty="0"/>
              <a:t/>
            </a:r>
            <a:br>
              <a:rPr lang="en-US" sz="1000" dirty="0"/>
            </a:br>
            <a:r>
              <a:rPr lang="en-US" sz="1000" dirty="0"/>
              <a:t>**ADDNL_PRMPTD_COL = holds parameters/arguments passed for the Rule when required &amp; is made </a:t>
            </a:r>
            <a:r>
              <a:rPr lang="en-US" sz="1000" b="1" i="1" dirty="0"/>
              <a:t>Dynamic Map </a:t>
            </a:r>
            <a:r>
              <a:rPr lang="en-US" sz="1000" dirty="0"/>
              <a:t>that can accommodate any number of parameters that is scaled up</a:t>
            </a:r>
            <a:endParaRPr lang="en-US" sz="1000" b="1" i="1" dirty="0"/>
          </a:p>
        </p:txBody>
      </p:sp>
      <p:pic>
        <p:nvPicPr>
          <p:cNvPr id="10" name="Picture 9">
            <a:extLst>
              <a:ext uri="{FF2B5EF4-FFF2-40B4-BE49-F238E27FC236}">
                <a16:creationId xmlns:a16="http://schemas.microsoft.com/office/drawing/2014/main" id="{7DF43689-1CA3-401A-8914-157155E5D01D}"/>
              </a:ext>
            </a:extLst>
          </p:cNvPr>
          <p:cNvPicPr>
            <a:picLocks noChangeAspect="1"/>
          </p:cNvPicPr>
          <p:nvPr/>
        </p:nvPicPr>
        <p:blipFill>
          <a:blip r:embed="rId3"/>
          <a:stretch>
            <a:fillRect/>
          </a:stretch>
        </p:blipFill>
        <p:spPr>
          <a:xfrm>
            <a:off x="757237" y="4537606"/>
            <a:ext cx="10020300" cy="2110875"/>
          </a:xfrm>
          <a:prstGeom prst="rect">
            <a:avLst/>
          </a:prstGeom>
        </p:spPr>
      </p:pic>
    </p:spTree>
    <p:extLst>
      <p:ext uri="{BB962C8B-B14F-4D97-AF65-F5344CB8AC3E}">
        <p14:creationId xmlns:p14="http://schemas.microsoft.com/office/powerpoint/2010/main" val="219234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579-B74E-4562-AEC1-11FB1CEBF767}"/>
              </a:ext>
            </a:extLst>
          </p:cNvPr>
          <p:cNvSpPr>
            <a:spLocks noGrp="1"/>
          </p:cNvSpPr>
          <p:nvPr>
            <p:ph type="title"/>
          </p:nvPr>
        </p:nvSpPr>
        <p:spPr>
          <a:xfrm>
            <a:off x="677334" y="636591"/>
            <a:ext cx="3854528" cy="1278466"/>
          </a:xfrm>
        </p:spPr>
        <p:txBody>
          <a:bodyPr/>
          <a:lstStyle/>
          <a:p>
            <a:r>
              <a:rPr lang="en-US" dirty="0"/>
              <a:t>How to Run the Component ?</a:t>
            </a:r>
          </a:p>
        </p:txBody>
      </p:sp>
      <p:sp>
        <p:nvSpPr>
          <p:cNvPr id="3" name="Content Placeholder 2">
            <a:extLst>
              <a:ext uri="{FF2B5EF4-FFF2-40B4-BE49-F238E27FC236}">
                <a16:creationId xmlns:a16="http://schemas.microsoft.com/office/drawing/2014/main" id="{521B3A6F-C654-4823-BFBB-E8A137B7565D}"/>
              </a:ext>
            </a:extLst>
          </p:cNvPr>
          <p:cNvSpPr>
            <a:spLocks noGrp="1"/>
          </p:cNvSpPr>
          <p:nvPr>
            <p:ph idx="1"/>
          </p:nvPr>
        </p:nvSpPr>
        <p:spPr/>
        <p:txBody>
          <a:bodyPr>
            <a:normAutofit fontScale="62500" lnSpcReduction="20000"/>
          </a:bodyPr>
          <a:lstStyle/>
          <a:p>
            <a:r>
              <a:rPr lang="en-US" i="1" u="sng" dirty="0"/>
              <a:t>SPARK SUBMIT</a:t>
            </a:r>
            <a:r>
              <a:rPr lang="en-US" dirty="0"/>
              <a:t> </a:t>
            </a:r>
          </a:p>
          <a:p>
            <a:pPr marL="0" indent="0">
              <a:buNone/>
            </a:pPr>
            <a:r>
              <a:rPr lang="en-US" sz="1800" dirty="0">
                <a:latin typeface="Consolas" panose="020B0609020204030204" pitchFamily="49" charset="0"/>
              </a:rPr>
              <a:t>spark2-submit --master yarn-client --driver-class-path '/opt/</a:t>
            </a:r>
            <a:r>
              <a:rPr lang="en-US" sz="1800" dirty="0">
                <a:solidFill>
                  <a:srgbClr val="000000"/>
                </a:solidFill>
                <a:latin typeface="Consolas" panose="020B0609020204030204" pitchFamily="49" charset="0"/>
              </a:rPr>
              <a:t>cloudera/parcels/CDH/lib/hive/lib/*' --conf '</a:t>
            </a:r>
            <a:r>
              <a:rPr lang="en-US" sz="1800" dirty="0" err="1">
                <a:solidFill>
                  <a:srgbClr val="000000"/>
                </a:solidFill>
                <a:latin typeface="Consolas" panose="020B0609020204030204" pitchFamily="49" charset="0"/>
              </a:rPr>
              <a:t>spark.executor.extraClassPath</a:t>
            </a:r>
            <a:r>
              <a:rPr lang="en-US" sz="1800" dirty="0">
                <a:solidFill>
                  <a:srgbClr val="000000"/>
                </a:solidFill>
                <a:latin typeface="Consolas" panose="020B0609020204030204" pitchFamily="49" charset="0"/>
              </a:rPr>
              <a:t>=/opt/cloudera/parcels/CDH/lib/hive/lib/*' --driver-memory 4G --jars /</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/ccdri/jaxrpc.jar,/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/ccdri/commons-discovery.jar,/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sparklib</a:t>
            </a:r>
            <a:r>
              <a:rPr lang="en-US" sz="1800" dirty="0">
                <a:solidFill>
                  <a:srgbClr val="000000"/>
                </a:solidFill>
                <a:latin typeface="Consolas" panose="020B0609020204030204" pitchFamily="49" charset="0"/>
              </a:rPr>
              <a:t>/ccdri/PostprocessUDF.jar,/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/ccdri/db2jcc4.jar,/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/ccdri/ibmjcefw.jar,/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/ccdri/ibmjceprovider.jar,/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/ccdri/ibmpkcs.jar,/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/ccdri/log4j-1.2.7.jar,/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/ccdri/CCDRiNGCommonTools.jar,/</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javalib</a:t>
            </a:r>
            <a:r>
              <a:rPr lang="en-US" sz="1800" dirty="0">
                <a:solidFill>
                  <a:srgbClr val="000000"/>
                </a:solidFill>
                <a:latin typeface="Consolas" panose="020B0609020204030204" pitchFamily="49" charset="0"/>
              </a:rPr>
              <a:t>/ccdri/ccdr-commons.jar --properties-file /</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/Config/ccdri/dqscorecardprops.properties --conf </a:t>
            </a:r>
            <a:r>
              <a:rPr lang="en-US" sz="1800" dirty="0" err="1">
                <a:solidFill>
                  <a:srgbClr val="000000"/>
                </a:solidFill>
                <a:latin typeface="Consolas" panose="020B0609020204030204" pitchFamily="49" charset="0"/>
              </a:rPr>
              <a:t>spark.outbound.env</a:t>
            </a:r>
            <a:r>
              <a:rPr lang="en-US" sz="1800" dirty="0">
                <a:solidFill>
                  <a:srgbClr val="000000"/>
                </a:solidFill>
                <a:latin typeface="Consolas" panose="020B0609020204030204" pitchFamily="49" charset="0"/>
              </a:rPr>
              <a:t>=CERT-H --conf </a:t>
            </a:r>
            <a:r>
              <a:rPr lang="en-US" sz="1800" dirty="0" err="1">
                <a:solidFill>
                  <a:srgbClr val="000000"/>
                </a:solidFill>
                <a:latin typeface="Consolas" panose="020B0609020204030204" pitchFamily="49" charset="0"/>
              </a:rPr>
              <a:t>spark.storage.memoryFraction</a:t>
            </a:r>
            <a:r>
              <a:rPr lang="en-US" sz="1800" dirty="0">
                <a:solidFill>
                  <a:srgbClr val="000000"/>
                </a:solidFill>
                <a:latin typeface="Consolas" panose="020B0609020204030204" pitchFamily="49" charset="0"/>
              </a:rPr>
              <a:t>=1 --conf </a:t>
            </a:r>
            <a:r>
              <a:rPr lang="en-US" sz="1800" dirty="0" err="1">
                <a:solidFill>
                  <a:srgbClr val="000000"/>
                </a:solidFill>
                <a:latin typeface="Consolas" panose="020B0609020204030204" pitchFamily="49" charset="0"/>
              </a:rPr>
              <a:t>spark.kryoserializer.buffer.max</a:t>
            </a:r>
            <a:r>
              <a:rPr lang="en-US" sz="1800" dirty="0">
                <a:solidFill>
                  <a:srgbClr val="000000"/>
                </a:solidFill>
                <a:latin typeface="Consolas" panose="020B0609020204030204" pitchFamily="49" charset="0"/>
              </a:rPr>
              <a:t>=512m --conf </a:t>
            </a:r>
            <a:r>
              <a:rPr lang="en-US" sz="1800" dirty="0" err="1">
                <a:solidFill>
                  <a:srgbClr val="000000"/>
                </a:solidFill>
                <a:latin typeface="Consolas" panose="020B0609020204030204" pitchFamily="49" charset="0"/>
              </a:rPr>
              <a:t>spark.network.timeout</a:t>
            </a:r>
            <a:r>
              <a:rPr lang="en-US" sz="1800" dirty="0">
                <a:solidFill>
                  <a:srgbClr val="000000"/>
                </a:solidFill>
                <a:latin typeface="Consolas" panose="020B0609020204030204" pitchFamily="49" charset="0"/>
              </a:rPr>
              <a:t>=1200 --conf </a:t>
            </a:r>
            <a:r>
              <a:rPr lang="en-US" sz="1800" dirty="0" err="1">
                <a:solidFill>
                  <a:srgbClr val="000000"/>
                </a:solidFill>
                <a:latin typeface="Consolas" panose="020B0609020204030204" pitchFamily="49" charset="0"/>
              </a:rPr>
              <a:t>spark.sql.broadcastTimeout</a:t>
            </a:r>
            <a:r>
              <a:rPr lang="en-US" sz="1800" dirty="0">
                <a:solidFill>
                  <a:srgbClr val="000000"/>
                </a:solidFill>
                <a:latin typeface="Consolas" panose="020B0609020204030204" pitchFamily="49" charset="0"/>
              </a:rPr>
              <a:t>=1200 --conf </a:t>
            </a:r>
            <a:r>
              <a:rPr lang="en-US" sz="1800" dirty="0" err="1">
                <a:solidFill>
                  <a:srgbClr val="000000"/>
                </a:solidFill>
                <a:latin typeface="Consolas" panose="020B0609020204030204" pitchFamily="49" charset="0"/>
              </a:rPr>
              <a:t>spark.executor.heartbeatInterval</a:t>
            </a:r>
            <a:r>
              <a:rPr lang="en-US" sz="1800" dirty="0">
                <a:solidFill>
                  <a:srgbClr val="000000"/>
                </a:solidFill>
                <a:latin typeface="Consolas" panose="020B0609020204030204" pitchFamily="49" charset="0"/>
              </a:rPr>
              <a:t>=1000 --conf </a:t>
            </a:r>
            <a:r>
              <a:rPr lang="en-US" sz="1800" dirty="0" err="1">
                <a:solidFill>
                  <a:srgbClr val="000000"/>
                </a:solidFill>
                <a:latin typeface="Consolas" panose="020B0609020204030204" pitchFamily="49" charset="0"/>
              </a:rPr>
              <a:t>spark.driver.maxResultSize</a:t>
            </a:r>
            <a:r>
              <a:rPr lang="en-US" sz="1800" dirty="0">
                <a:solidFill>
                  <a:srgbClr val="000000"/>
                </a:solidFill>
                <a:latin typeface="Consolas" panose="020B0609020204030204" pitchFamily="49" charset="0"/>
              </a:rPr>
              <a:t>=4G --conf </a:t>
            </a:r>
            <a:r>
              <a:rPr lang="en-US" sz="1800" dirty="0" err="1">
                <a:solidFill>
                  <a:srgbClr val="000000"/>
                </a:solidFill>
                <a:latin typeface="Consolas" panose="020B0609020204030204" pitchFamily="49" charset="0"/>
              </a:rPr>
              <a:t>spark.sql.shuffle.partitions</a:t>
            </a:r>
            <a:r>
              <a:rPr lang="en-US" sz="1800" dirty="0">
                <a:solidFill>
                  <a:srgbClr val="000000"/>
                </a:solidFill>
                <a:latin typeface="Consolas" panose="020B0609020204030204" pitchFamily="49" charset="0"/>
              </a:rPr>
              <a:t>=100 --conf </a:t>
            </a:r>
            <a:r>
              <a:rPr lang="en-US" sz="1800" dirty="0" err="1">
                <a:solidFill>
                  <a:srgbClr val="000000"/>
                </a:solidFill>
                <a:latin typeface="Consolas" panose="020B0609020204030204" pitchFamily="49" charset="0"/>
              </a:rPr>
              <a:t>spark.sql.autoBroadcastJoinThreshold</a:t>
            </a:r>
            <a:r>
              <a:rPr lang="en-US" sz="1800" dirty="0">
                <a:solidFill>
                  <a:srgbClr val="000000"/>
                </a:solidFill>
                <a:latin typeface="Consolas" panose="020B0609020204030204" pitchFamily="49" charset="0"/>
              </a:rPr>
              <a:t>=200000000 --conf </a:t>
            </a:r>
            <a:r>
              <a:rPr lang="en-US" sz="1800" dirty="0" err="1">
                <a:solidFill>
                  <a:srgbClr val="000000"/>
                </a:solidFill>
                <a:latin typeface="Consolas" panose="020B0609020204030204" pitchFamily="49" charset="0"/>
              </a:rPr>
              <a:t>spark.executor.instances</a:t>
            </a:r>
            <a:r>
              <a:rPr lang="en-US" sz="1800" dirty="0">
                <a:solidFill>
                  <a:srgbClr val="000000"/>
                </a:solidFill>
                <a:latin typeface="Consolas" panose="020B0609020204030204" pitchFamily="49" charset="0"/>
              </a:rPr>
              <a:t>=10 --executor-cores 4 --executor-memory 6G --conf </a:t>
            </a:r>
            <a:r>
              <a:rPr lang="en-US" sz="1800" dirty="0" err="1">
                <a:solidFill>
                  <a:srgbClr val="000000"/>
                </a:solidFill>
                <a:latin typeface="Consolas" panose="020B0609020204030204" pitchFamily="49" charset="0"/>
              </a:rPr>
              <a:t>spark.eventLog.enabled</a:t>
            </a:r>
            <a:r>
              <a:rPr lang="en-US" sz="1800" dirty="0">
                <a:solidFill>
                  <a:srgbClr val="000000"/>
                </a:solidFill>
                <a:latin typeface="Consolas" panose="020B0609020204030204" pitchFamily="49" charset="0"/>
              </a:rPr>
              <a:t>=true --conf </a:t>
            </a:r>
            <a:r>
              <a:rPr lang="en-US" sz="1800" dirty="0" err="1">
                <a:solidFill>
                  <a:srgbClr val="000000"/>
                </a:solidFill>
                <a:latin typeface="Consolas" panose="020B0609020204030204" pitchFamily="49" charset="0"/>
              </a:rPr>
              <a:t>spark.eventLog.dir</a:t>
            </a:r>
            <a:r>
              <a:rPr lang="en-US" sz="1800" dirty="0">
                <a:solidFill>
                  <a:srgbClr val="000000"/>
                </a:solidFill>
                <a:latin typeface="Consolas" panose="020B0609020204030204" pitchFamily="49" charset="0"/>
              </a:rPr>
              <a:t>=hdfs:///spark2-history/ --conf </a:t>
            </a:r>
            <a:r>
              <a:rPr lang="en-US" sz="1800" dirty="0" err="1">
                <a:solidFill>
                  <a:srgbClr val="000000"/>
                </a:solidFill>
                <a:latin typeface="Consolas" panose="020B0609020204030204" pitchFamily="49" charset="0"/>
              </a:rPr>
              <a:t>spark.yarn.historyServer.address</a:t>
            </a:r>
            <a:r>
              <a:rPr lang="en-US" sz="1800" dirty="0">
                <a:solidFill>
                  <a:srgbClr val="000000"/>
                </a:solidFill>
                <a:latin typeface="Consolas" panose="020B0609020204030204" pitchFamily="49" charset="0"/>
              </a:rPr>
              <a:t>=http://sl55caehmpc806.com:18080/ --class </a:t>
            </a:r>
            <a:r>
              <a:rPr lang="en-US" sz="1800" dirty="0" err="1">
                <a:solidFill>
                  <a:srgbClr val="000000"/>
                </a:solidFill>
                <a:latin typeface="Consolas" panose="020B0609020204030204" pitchFamily="49" charset="0"/>
              </a:rPr>
              <a:t>dqs.ccdri.workflow.Main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oprapp</a:t>
            </a:r>
            <a:r>
              <a:rPr lang="en-US" sz="1800" dirty="0">
                <a:solidFill>
                  <a:srgbClr val="000000"/>
                </a:solidFill>
                <a:latin typeface="Consolas" panose="020B0609020204030204" pitchFamily="49" charset="0"/>
              </a:rPr>
              <a:t>/prod/</a:t>
            </a:r>
            <a:r>
              <a:rPr lang="en-US" sz="1800" dirty="0" err="1">
                <a:solidFill>
                  <a:srgbClr val="000000"/>
                </a:solidFill>
                <a:latin typeface="Consolas" panose="020B0609020204030204" pitchFamily="49" charset="0"/>
              </a:rPr>
              <a:t>gpfs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oprappcert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cdscert</a:t>
            </a:r>
            <a:r>
              <a:rPr lang="en-US" sz="1800" dirty="0">
                <a:solidFill>
                  <a:srgbClr val="000000"/>
                </a:solidFill>
                <a:latin typeface="Consolas" panose="020B0609020204030204" pitchFamily="49" charset="0"/>
              </a:rPr>
              <a:t>/ccdri/</a:t>
            </a:r>
            <a:r>
              <a:rPr lang="en-US" sz="1800" dirty="0" err="1">
                <a:solidFill>
                  <a:srgbClr val="000000"/>
                </a:solidFill>
                <a:latin typeface="Consolas" panose="020B0609020204030204" pitchFamily="49" charset="0"/>
              </a:rPr>
              <a:t>Datathon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sparklib</a:t>
            </a:r>
            <a:r>
              <a:rPr lang="en-US" sz="1800" dirty="0">
                <a:solidFill>
                  <a:srgbClr val="000000"/>
                </a:solidFill>
                <a:latin typeface="Consolas" panose="020B0609020204030204" pitchFamily="49" charset="0"/>
              </a:rPr>
              <a:t>/ccdri/DqScorecard.jar &gt; dqscorecard.log</a:t>
            </a:r>
          </a:p>
          <a:p>
            <a:pPr marL="0" indent="0">
              <a:buNone/>
            </a:pPr>
            <a:endParaRPr lang="en-US" dirty="0"/>
          </a:p>
        </p:txBody>
      </p:sp>
      <p:sp>
        <p:nvSpPr>
          <p:cNvPr id="4" name="Text Placeholder 3">
            <a:extLst>
              <a:ext uri="{FF2B5EF4-FFF2-40B4-BE49-F238E27FC236}">
                <a16:creationId xmlns:a16="http://schemas.microsoft.com/office/drawing/2014/main" id="{7884B015-AF5A-42BE-B7D5-B95C227568D8}"/>
              </a:ext>
            </a:extLst>
          </p:cNvPr>
          <p:cNvSpPr>
            <a:spLocks noGrp="1"/>
          </p:cNvSpPr>
          <p:nvPr>
            <p:ph type="body" sz="half" idx="2"/>
          </p:nvPr>
        </p:nvSpPr>
        <p:spPr>
          <a:xfrm>
            <a:off x="677334" y="2181755"/>
            <a:ext cx="3854528" cy="3557057"/>
          </a:xfrm>
        </p:spPr>
        <p:txBody>
          <a:bodyPr>
            <a:normAutofit/>
          </a:bodyPr>
          <a:lstStyle/>
          <a:p>
            <a:r>
              <a:rPr lang="en-US" dirty="0"/>
              <a:t>1. </a:t>
            </a:r>
            <a:r>
              <a:rPr lang="en-US" b="1" i="1" u="sng" dirty="0"/>
              <a:t>Source Feed </a:t>
            </a:r>
            <a:r>
              <a:rPr lang="en-US" dirty="0"/>
              <a:t>Data present in Project repo – </a:t>
            </a:r>
            <a:r>
              <a:rPr lang="en-US" b="1" dirty="0"/>
              <a:t>docs/bank_transaction_data.csv</a:t>
            </a:r>
            <a:r>
              <a:rPr lang="en-US" dirty="0"/>
              <a:t>. For which a table is created as mentioned in – </a:t>
            </a:r>
            <a:r>
              <a:rPr lang="en-US" b="1" dirty="0"/>
              <a:t>docs/src_bank_transaction_data.hql</a:t>
            </a:r>
          </a:p>
          <a:p>
            <a:r>
              <a:rPr lang="en-US" dirty="0"/>
              <a:t>2. </a:t>
            </a:r>
            <a:r>
              <a:rPr lang="en-US" b="1" i="1" u="sng" dirty="0"/>
              <a:t>KPI Metrics metadata </a:t>
            </a:r>
            <a:r>
              <a:rPr lang="en-US" dirty="0"/>
              <a:t>table to be created as in Project repo – </a:t>
            </a:r>
            <a:r>
              <a:rPr lang="en-US" b="1" i="1" dirty="0"/>
              <a:t>docs/hive_dml_kpi.hql</a:t>
            </a:r>
          </a:p>
          <a:p>
            <a:r>
              <a:rPr lang="en-US" dirty="0"/>
              <a:t>3. </a:t>
            </a:r>
            <a:r>
              <a:rPr lang="en-US" b="1" i="1" u="sng" dirty="0"/>
              <a:t>Enrichment metadata </a:t>
            </a:r>
            <a:r>
              <a:rPr lang="en-US" dirty="0"/>
              <a:t>table that contains Column(s) specific DQ rules to be applied is dynamically adjusted from the table itself and to be created &amp; populated as in repo – </a:t>
            </a:r>
            <a:r>
              <a:rPr lang="en-US" b="1" i="1" dirty="0"/>
              <a:t>docs/hive_dml_enrichment.hql</a:t>
            </a:r>
          </a:p>
          <a:p>
            <a:r>
              <a:rPr lang="en-US" dirty="0"/>
              <a:t>4. </a:t>
            </a:r>
            <a:r>
              <a:rPr lang="en-US" b="1" i="1" u="sng" dirty="0"/>
              <a:t>Property File</a:t>
            </a:r>
            <a:r>
              <a:rPr lang="en-US" dirty="0"/>
              <a:t> is placed under the repo – </a:t>
            </a:r>
            <a:r>
              <a:rPr lang="en-US" b="1" i="1" dirty="0"/>
              <a:t>docs/</a:t>
            </a:r>
            <a:r>
              <a:rPr lang="en-US" b="1" i="1" dirty="0" err="1"/>
              <a:t>dqscorecardprops.properties</a:t>
            </a:r>
            <a:endParaRPr lang="en-US" b="1" i="1" u="sng" dirty="0"/>
          </a:p>
        </p:txBody>
      </p:sp>
      <p:sp>
        <p:nvSpPr>
          <p:cNvPr id="5" name="Slide Number Placeholder 4">
            <a:extLst>
              <a:ext uri="{FF2B5EF4-FFF2-40B4-BE49-F238E27FC236}">
                <a16:creationId xmlns:a16="http://schemas.microsoft.com/office/drawing/2014/main" id="{B1A1AA75-3C02-49FA-9A3A-985E573D59EF}"/>
              </a:ext>
            </a:extLst>
          </p:cNvPr>
          <p:cNvSpPr>
            <a:spLocks noGrp="1"/>
          </p:cNvSpPr>
          <p:nvPr>
            <p:ph type="sldNum" sz="quarter" idx="12"/>
          </p:nvPr>
        </p:nvSpPr>
        <p:spPr/>
        <p:txBody>
          <a:bodyPr/>
          <a:lstStyle/>
          <a:p>
            <a:fld id="{62019D8D-D2C0-4746-B0CC-8A4E7681B126}" type="slidenum">
              <a:rPr lang="en-US" smtClean="0"/>
              <a:t>8</a:t>
            </a:fld>
            <a:endParaRPr lang="en-US"/>
          </a:p>
        </p:txBody>
      </p:sp>
    </p:spTree>
    <p:extLst>
      <p:ext uri="{BB962C8B-B14F-4D97-AF65-F5344CB8AC3E}">
        <p14:creationId xmlns:p14="http://schemas.microsoft.com/office/powerpoint/2010/main" val="37876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579-B74E-4562-AEC1-11FB1CEBF767}"/>
              </a:ext>
            </a:extLst>
          </p:cNvPr>
          <p:cNvSpPr>
            <a:spLocks noGrp="1"/>
          </p:cNvSpPr>
          <p:nvPr>
            <p:ph type="title"/>
          </p:nvPr>
        </p:nvSpPr>
        <p:spPr>
          <a:xfrm>
            <a:off x="677334" y="636591"/>
            <a:ext cx="3854528" cy="867744"/>
          </a:xfrm>
        </p:spPr>
        <p:txBody>
          <a:bodyPr/>
          <a:lstStyle/>
          <a:p>
            <a:r>
              <a:rPr lang="en-US" dirty="0" smtClean="0"/>
              <a:t>Data Quality Scorecard Generated</a:t>
            </a:r>
            <a:endParaRPr lang="en-US" dirty="0"/>
          </a:p>
        </p:txBody>
      </p:sp>
      <p:sp>
        <p:nvSpPr>
          <p:cNvPr id="5" name="Slide Number Placeholder 4">
            <a:extLst>
              <a:ext uri="{FF2B5EF4-FFF2-40B4-BE49-F238E27FC236}">
                <a16:creationId xmlns:a16="http://schemas.microsoft.com/office/drawing/2014/main" id="{B1A1AA75-3C02-49FA-9A3A-985E573D59EF}"/>
              </a:ext>
            </a:extLst>
          </p:cNvPr>
          <p:cNvSpPr>
            <a:spLocks noGrp="1"/>
          </p:cNvSpPr>
          <p:nvPr>
            <p:ph type="sldNum" sz="quarter" idx="12"/>
          </p:nvPr>
        </p:nvSpPr>
        <p:spPr/>
        <p:txBody>
          <a:bodyPr/>
          <a:lstStyle/>
          <a:p>
            <a:fld id="{62019D8D-D2C0-4746-B0CC-8A4E7681B126}" type="slidenum">
              <a:rPr lang="en-US" smtClean="0"/>
              <a:t>9</a:t>
            </a:fld>
            <a:endParaRPr lang="en-US"/>
          </a:p>
        </p:txBody>
      </p:sp>
      <p:pic>
        <p:nvPicPr>
          <p:cNvPr id="9" name="Picture 8"/>
          <p:cNvPicPr>
            <a:picLocks noChangeAspect="1"/>
          </p:cNvPicPr>
          <p:nvPr/>
        </p:nvPicPr>
        <p:blipFill>
          <a:blip r:embed="rId2"/>
          <a:stretch>
            <a:fillRect/>
          </a:stretch>
        </p:blipFill>
        <p:spPr>
          <a:xfrm>
            <a:off x="132734" y="1504335"/>
            <a:ext cx="12002115" cy="2447925"/>
          </a:xfrm>
          <a:prstGeom prst="rect">
            <a:avLst/>
          </a:prstGeom>
        </p:spPr>
      </p:pic>
      <p:pic>
        <p:nvPicPr>
          <p:cNvPr id="10" name="Picture 9"/>
          <p:cNvPicPr>
            <a:picLocks noChangeAspect="1"/>
          </p:cNvPicPr>
          <p:nvPr/>
        </p:nvPicPr>
        <p:blipFill>
          <a:blip r:embed="rId3"/>
          <a:stretch>
            <a:fillRect/>
          </a:stretch>
        </p:blipFill>
        <p:spPr>
          <a:xfrm>
            <a:off x="2398764" y="4142299"/>
            <a:ext cx="6686550" cy="2466975"/>
          </a:xfrm>
          <a:prstGeom prst="rect">
            <a:avLst/>
          </a:prstGeom>
        </p:spPr>
      </p:pic>
    </p:spTree>
    <p:extLst>
      <p:ext uri="{BB962C8B-B14F-4D97-AF65-F5344CB8AC3E}">
        <p14:creationId xmlns:p14="http://schemas.microsoft.com/office/powerpoint/2010/main" val="3665979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1478</TotalTime>
  <Words>562</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Consolas</vt:lpstr>
      <vt:lpstr>Trebuchet MS</vt:lpstr>
      <vt:lpstr>Wingdings 3</vt:lpstr>
      <vt:lpstr>Facet</vt:lpstr>
      <vt:lpstr>Data Quality Controls Scorecard</vt:lpstr>
      <vt:lpstr>Problem Statement</vt:lpstr>
      <vt:lpstr>Current/Existing System</vt:lpstr>
      <vt:lpstr>Proposed System</vt:lpstr>
      <vt:lpstr>KPIs for DQ Scorecarding –  Library created that comprises of Luhn Algorithm to help PAI compliance check + Custom made algorithms to validate all the 6 Attributes of Data Quality Controls</vt:lpstr>
      <vt:lpstr>Sample Source Feed</vt:lpstr>
      <vt:lpstr>KPI Metrics Captured in : cds_dq_scorecard_kpi</vt:lpstr>
      <vt:lpstr>How to Run the Component ?</vt:lpstr>
      <vt:lpstr>Data Quality Scorecard Generated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 Controls Scorecard</dc:title>
  <dc:creator>Moharana, Somanatha</dc:creator>
  <cp:lastModifiedBy>Somanatha Moharana</cp:lastModifiedBy>
  <cp:revision>2</cp:revision>
  <dcterms:created xsi:type="dcterms:W3CDTF">2022-12-10T10:34:16Z</dcterms:created>
  <dcterms:modified xsi:type="dcterms:W3CDTF">2022-12-11T23:43:21Z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f89cb5-682d-4be4-b0e0-739c9b4a93d4_Enabled">
    <vt:lpwstr>true</vt:lpwstr>
  </property>
  <property fmtid="{D5CDD505-2E9C-101B-9397-08002B2CF9AE}" pid="3" name="MSIP_Label_a0f89cb5-682d-4be4-b0e0-739c9b4a93d4_SetDate">
    <vt:lpwstr>2022-12-10T10:34:19Z</vt:lpwstr>
  </property>
  <property fmtid="{D5CDD505-2E9C-101B-9397-08002B2CF9AE}" pid="4" name="MSIP_Label_a0f89cb5-682d-4be4-b0e0-739c9b4a93d4_Method">
    <vt:lpwstr>Standard</vt:lpwstr>
  </property>
  <property fmtid="{D5CDD505-2E9C-101B-9397-08002B2CF9AE}" pid="5" name="MSIP_Label_a0f89cb5-682d-4be4-b0e0-739c9b4a93d4_Name">
    <vt:lpwstr>Not Classified</vt:lpwstr>
  </property>
  <property fmtid="{D5CDD505-2E9C-101B-9397-08002B2CF9AE}" pid="6" name="MSIP_Label_a0f89cb5-682d-4be4-b0e0-739c9b4a93d4_SiteId">
    <vt:lpwstr>38305e12-e15d-4ee8-88b9-c4db1c477d76</vt:lpwstr>
  </property>
  <property fmtid="{D5CDD505-2E9C-101B-9397-08002B2CF9AE}" pid="7" name="MSIP_Label_a0f89cb5-682d-4be4-b0e0-739c9b4a93d4_ActionId">
    <vt:lpwstr>fb908ca0-5bcf-45d1-888f-6db70baafec0</vt:lpwstr>
  </property>
  <property fmtid="{D5CDD505-2E9C-101B-9397-08002B2CF9AE}" pid="8" name="MSIP_Label_a0f89cb5-682d-4be4-b0e0-739c9b4a93d4_ContentBits">
    <vt:lpwstr>0</vt:lpwstr>
  </property>
</Properties>
</file>