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  <p:sldId id="269" r:id="rId9"/>
    <p:sldId id="270" r:id="rId10"/>
    <p:sldId id="267" r:id="rId11"/>
    <p:sldId id="271" r:id="rId12"/>
    <p:sldId id="268" r:id="rId13"/>
    <p:sldId id="263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Complaints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596-4942-8347-73F3818467A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596-4942-8347-73F3818467A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596-4942-8347-73F3818467A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596-4942-8347-73F3818467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Processed</c:v>
                </c:pt>
                <c:pt idx="1">
                  <c:v>Pending</c:v>
                </c:pt>
                <c:pt idx="2">
                  <c:v>Escalated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347</c:v>
                </c:pt>
                <c:pt idx="1">
                  <c:v>129</c:v>
                </c:pt>
                <c:pt idx="2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18-4AAA-8122-978126520169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72E747-E9D1-4964-9A9D-5359B3790799}" type="doc">
      <dgm:prSet loTypeId="urn:microsoft.com/office/officeart/2005/8/layout/process1" loCatId="process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60B7C42-4AF6-4068-B105-08527D5789C3}">
      <dgm:prSet/>
      <dgm:spPr/>
      <dgm:t>
        <a:bodyPr/>
        <a:lstStyle/>
        <a:p>
          <a:r>
            <a:rPr lang="en-US" b="0" i="0" dirty="0"/>
            <a:t>Register Citizens and authenticate using OTP sent to mobile numbers</a:t>
          </a:r>
          <a:endParaRPr lang="en-US" dirty="0"/>
        </a:p>
      </dgm:t>
    </dgm:pt>
    <dgm:pt modelId="{08FBA83C-A5AE-4D9C-A10A-C0FFA9D248F4}" type="parTrans" cxnId="{006A8B77-81B2-48D3-A8F9-F794B6A189EE}">
      <dgm:prSet/>
      <dgm:spPr/>
      <dgm:t>
        <a:bodyPr/>
        <a:lstStyle/>
        <a:p>
          <a:endParaRPr lang="en-US"/>
        </a:p>
      </dgm:t>
    </dgm:pt>
    <dgm:pt modelId="{5CB6EEC9-782A-44B0-820F-93DC1DE7484D}" type="sibTrans" cxnId="{006A8B77-81B2-48D3-A8F9-F794B6A189EE}">
      <dgm:prSet/>
      <dgm:spPr/>
      <dgm:t>
        <a:bodyPr/>
        <a:lstStyle/>
        <a:p>
          <a:endParaRPr lang="en-US"/>
        </a:p>
      </dgm:t>
    </dgm:pt>
    <dgm:pt modelId="{D34D5F05-BC41-4C3B-9808-4DE195D417A5}">
      <dgm:prSet/>
      <dgm:spPr/>
      <dgm:t>
        <a:bodyPr/>
        <a:lstStyle/>
        <a:p>
          <a:r>
            <a:rPr lang="en-US" b="0" i="0" dirty="0"/>
            <a:t>Accept work requests from citizens which can fall in personal and public category</a:t>
          </a:r>
          <a:endParaRPr lang="en-US" dirty="0"/>
        </a:p>
      </dgm:t>
    </dgm:pt>
    <dgm:pt modelId="{238CCDC7-7DE1-40DE-B631-C30E102AAB6A}" type="parTrans" cxnId="{A7A00BE5-1799-40ED-86DC-0565B459F547}">
      <dgm:prSet/>
      <dgm:spPr/>
      <dgm:t>
        <a:bodyPr/>
        <a:lstStyle/>
        <a:p>
          <a:endParaRPr lang="en-US"/>
        </a:p>
      </dgm:t>
    </dgm:pt>
    <dgm:pt modelId="{13293544-A39A-42D9-AC6F-2B166BA68265}" type="sibTrans" cxnId="{A7A00BE5-1799-40ED-86DC-0565B459F547}">
      <dgm:prSet/>
      <dgm:spPr/>
      <dgm:t>
        <a:bodyPr/>
        <a:lstStyle/>
        <a:p>
          <a:endParaRPr lang="en-US"/>
        </a:p>
      </dgm:t>
    </dgm:pt>
    <dgm:pt modelId="{0F005FBF-466B-4465-98E3-9A09144DD22E}">
      <dgm:prSet/>
      <dgm:spPr/>
      <dgm:t>
        <a:bodyPr/>
        <a:lstStyle/>
        <a:p>
          <a:r>
            <a:rPr lang="en-US" b="0" i="0" dirty="0"/>
            <a:t>Assign requests to specific municipal corporation department based on the nearest employee available in particular area</a:t>
          </a:r>
          <a:endParaRPr lang="en-US" dirty="0"/>
        </a:p>
      </dgm:t>
    </dgm:pt>
    <dgm:pt modelId="{08BBF219-C64B-4E7A-BCEF-FFB2B9D67CF9}" type="parTrans" cxnId="{53137129-E50A-4D9E-9594-F6E9BA1A35F7}">
      <dgm:prSet/>
      <dgm:spPr/>
      <dgm:t>
        <a:bodyPr/>
        <a:lstStyle/>
        <a:p>
          <a:endParaRPr lang="en-US"/>
        </a:p>
      </dgm:t>
    </dgm:pt>
    <dgm:pt modelId="{5DF1C019-AD0C-4BFB-BB74-008E4E36BA60}" type="sibTrans" cxnId="{53137129-E50A-4D9E-9594-F6E9BA1A35F7}">
      <dgm:prSet/>
      <dgm:spPr/>
      <dgm:t>
        <a:bodyPr/>
        <a:lstStyle/>
        <a:p>
          <a:endParaRPr lang="en-US"/>
        </a:p>
      </dgm:t>
    </dgm:pt>
    <dgm:pt modelId="{EBC6BB28-1EED-4046-B717-CD21169E5C8F}">
      <dgm:prSet/>
      <dgm:spPr/>
      <dgm:t>
        <a:bodyPr/>
        <a:lstStyle/>
        <a:p>
          <a:r>
            <a:rPr lang="en-US" b="0" i="0"/>
            <a:t>Organization employee gets notification on phone about work request and exact location</a:t>
          </a:r>
          <a:endParaRPr lang="en-US"/>
        </a:p>
      </dgm:t>
    </dgm:pt>
    <dgm:pt modelId="{1E41A986-D391-4DC9-8447-D17263351897}" type="parTrans" cxnId="{0477F75E-1EE6-497C-B620-BE4819CF7EB4}">
      <dgm:prSet/>
      <dgm:spPr/>
      <dgm:t>
        <a:bodyPr/>
        <a:lstStyle/>
        <a:p>
          <a:endParaRPr lang="en-US"/>
        </a:p>
      </dgm:t>
    </dgm:pt>
    <dgm:pt modelId="{F45B986B-6CCE-4469-9330-F0FD914C6D3B}" type="sibTrans" cxnId="{0477F75E-1EE6-497C-B620-BE4819CF7EB4}">
      <dgm:prSet/>
      <dgm:spPr/>
      <dgm:t>
        <a:bodyPr/>
        <a:lstStyle/>
        <a:p>
          <a:endParaRPr lang="en-US"/>
        </a:p>
      </dgm:t>
    </dgm:pt>
    <dgm:pt modelId="{AD0A6F98-9ECB-4D90-935A-40A64D551ACD}">
      <dgm:prSet/>
      <dgm:spPr/>
      <dgm:t>
        <a:bodyPr/>
        <a:lstStyle/>
        <a:p>
          <a:r>
            <a:rPr lang="en-US" b="0" i="0"/>
            <a:t>Fix the request and notify the citizen</a:t>
          </a:r>
          <a:endParaRPr lang="en-US"/>
        </a:p>
      </dgm:t>
    </dgm:pt>
    <dgm:pt modelId="{5C355351-B28E-4FDE-8E3B-690738DC9C87}" type="parTrans" cxnId="{44B194FF-B463-4FA5-9313-3760AB8901EE}">
      <dgm:prSet/>
      <dgm:spPr/>
      <dgm:t>
        <a:bodyPr/>
        <a:lstStyle/>
        <a:p>
          <a:endParaRPr lang="en-US"/>
        </a:p>
      </dgm:t>
    </dgm:pt>
    <dgm:pt modelId="{532F6CC9-613B-44FC-B6D7-408C81584B37}" type="sibTrans" cxnId="{44B194FF-B463-4FA5-9313-3760AB8901EE}">
      <dgm:prSet/>
      <dgm:spPr/>
      <dgm:t>
        <a:bodyPr/>
        <a:lstStyle/>
        <a:p>
          <a:endParaRPr lang="en-US"/>
        </a:p>
      </dgm:t>
    </dgm:pt>
    <dgm:pt modelId="{ACD1B626-8A9E-472B-A4C5-BD955524EDF7}" type="pres">
      <dgm:prSet presAssocID="{8D72E747-E9D1-4964-9A9D-5359B3790799}" presName="Name0" presStyleCnt="0">
        <dgm:presLayoutVars>
          <dgm:dir/>
          <dgm:resizeHandles val="exact"/>
        </dgm:presLayoutVars>
      </dgm:prSet>
      <dgm:spPr/>
    </dgm:pt>
    <dgm:pt modelId="{DAC18CB2-A11C-47AC-AC33-FB29EBD0D6C9}" type="pres">
      <dgm:prSet presAssocID="{660B7C42-4AF6-4068-B105-08527D5789C3}" presName="node" presStyleLbl="node1" presStyleIdx="0" presStyleCnt="5">
        <dgm:presLayoutVars>
          <dgm:bulletEnabled val="1"/>
        </dgm:presLayoutVars>
      </dgm:prSet>
      <dgm:spPr/>
    </dgm:pt>
    <dgm:pt modelId="{00F9B7C2-7B13-4C12-BE3D-92EEADC169D9}" type="pres">
      <dgm:prSet presAssocID="{5CB6EEC9-782A-44B0-820F-93DC1DE7484D}" presName="sibTrans" presStyleLbl="sibTrans2D1" presStyleIdx="0" presStyleCnt="4"/>
      <dgm:spPr/>
    </dgm:pt>
    <dgm:pt modelId="{36F0BECB-95EC-4050-96AC-5AB5EDD0ADED}" type="pres">
      <dgm:prSet presAssocID="{5CB6EEC9-782A-44B0-820F-93DC1DE7484D}" presName="connectorText" presStyleLbl="sibTrans2D1" presStyleIdx="0" presStyleCnt="4"/>
      <dgm:spPr/>
    </dgm:pt>
    <dgm:pt modelId="{368341F7-EED1-4B3E-94F5-0FF8A412EA45}" type="pres">
      <dgm:prSet presAssocID="{D34D5F05-BC41-4C3B-9808-4DE195D417A5}" presName="node" presStyleLbl="node1" presStyleIdx="1" presStyleCnt="5">
        <dgm:presLayoutVars>
          <dgm:bulletEnabled val="1"/>
        </dgm:presLayoutVars>
      </dgm:prSet>
      <dgm:spPr/>
    </dgm:pt>
    <dgm:pt modelId="{352947C2-87BA-469D-9852-44A758400D66}" type="pres">
      <dgm:prSet presAssocID="{13293544-A39A-42D9-AC6F-2B166BA68265}" presName="sibTrans" presStyleLbl="sibTrans2D1" presStyleIdx="1" presStyleCnt="4"/>
      <dgm:spPr/>
    </dgm:pt>
    <dgm:pt modelId="{77E9E2EF-1E96-4B53-91B1-F01A839E4055}" type="pres">
      <dgm:prSet presAssocID="{13293544-A39A-42D9-AC6F-2B166BA68265}" presName="connectorText" presStyleLbl="sibTrans2D1" presStyleIdx="1" presStyleCnt="4"/>
      <dgm:spPr/>
    </dgm:pt>
    <dgm:pt modelId="{A12DBC0B-A0AB-40FA-8917-04DA1E4D1D77}" type="pres">
      <dgm:prSet presAssocID="{0F005FBF-466B-4465-98E3-9A09144DD22E}" presName="node" presStyleLbl="node1" presStyleIdx="2" presStyleCnt="5">
        <dgm:presLayoutVars>
          <dgm:bulletEnabled val="1"/>
        </dgm:presLayoutVars>
      </dgm:prSet>
      <dgm:spPr/>
    </dgm:pt>
    <dgm:pt modelId="{C416FB3E-D1ED-4689-949E-EE1135D0EF86}" type="pres">
      <dgm:prSet presAssocID="{5DF1C019-AD0C-4BFB-BB74-008E4E36BA60}" presName="sibTrans" presStyleLbl="sibTrans2D1" presStyleIdx="2" presStyleCnt="4"/>
      <dgm:spPr/>
    </dgm:pt>
    <dgm:pt modelId="{AF877A8F-40C9-4E59-A4D2-733F337080FD}" type="pres">
      <dgm:prSet presAssocID="{5DF1C019-AD0C-4BFB-BB74-008E4E36BA60}" presName="connectorText" presStyleLbl="sibTrans2D1" presStyleIdx="2" presStyleCnt="4"/>
      <dgm:spPr/>
    </dgm:pt>
    <dgm:pt modelId="{0D1B9B39-B32B-4540-9272-E2717EE8EC0C}" type="pres">
      <dgm:prSet presAssocID="{EBC6BB28-1EED-4046-B717-CD21169E5C8F}" presName="node" presStyleLbl="node1" presStyleIdx="3" presStyleCnt="5">
        <dgm:presLayoutVars>
          <dgm:bulletEnabled val="1"/>
        </dgm:presLayoutVars>
      </dgm:prSet>
      <dgm:spPr/>
    </dgm:pt>
    <dgm:pt modelId="{255DAB35-E276-4411-B4FD-1224A460502B}" type="pres">
      <dgm:prSet presAssocID="{F45B986B-6CCE-4469-9330-F0FD914C6D3B}" presName="sibTrans" presStyleLbl="sibTrans2D1" presStyleIdx="3" presStyleCnt="4"/>
      <dgm:spPr/>
    </dgm:pt>
    <dgm:pt modelId="{BF5695C4-B5E8-4EA9-9631-0C281C34F840}" type="pres">
      <dgm:prSet presAssocID="{F45B986B-6CCE-4469-9330-F0FD914C6D3B}" presName="connectorText" presStyleLbl="sibTrans2D1" presStyleIdx="3" presStyleCnt="4"/>
      <dgm:spPr/>
    </dgm:pt>
    <dgm:pt modelId="{876D05A4-726B-469E-B7FB-3199A467F516}" type="pres">
      <dgm:prSet presAssocID="{AD0A6F98-9ECB-4D90-935A-40A64D551ACD}" presName="node" presStyleLbl="node1" presStyleIdx="4" presStyleCnt="5">
        <dgm:presLayoutVars>
          <dgm:bulletEnabled val="1"/>
        </dgm:presLayoutVars>
      </dgm:prSet>
      <dgm:spPr/>
    </dgm:pt>
  </dgm:ptLst>
  <dgm:cxnLst>
    <dgm:cxn modelId="{BBF2A40A-13DF-48E3-838E-65EFEE2D9A52}" type="presOf" srcId="{F45B986B-6CCE-4469-9330-F0FD914C6D3B}" destId="{255DAB35-E276-4411-B4FD-1224A460502B}" srcOrd="0" destOrd="0" presId="urn:microsoft.com/office/officeart/2005/8/layout/process1"/>
    <dgm:cxn modelId="{0C08D81B-5367-494A-BF2F-773FF227E182}" type="presOf" srcId="{5CB6EEC9-782A-44B0-820F-93DC1DE7484D}" destId="{36F0BECB-95EC-4050-96AC-5AB5EDD0ADED}" srcOrd="1" destOrd="0" presId="urn:microsoft.com/office/officeart/2005/8/layout/process1"/>
    <dgm:cxn modelId="{53137129-E50A-4D9E-9594-F6E9BA1A35F7}" srcId="{8D72E747-E9D1-4964-9A9D-5359B3790799}" destId="{0F005FBF-466B-4465-98E3-9A09144DD22E}" srcOrd="2" destOrd="0" parTransId="{08BBF219-C64B-4E7A-BCEF-FFB2B9D67CF9}" sibTransId="{5DF1C019-AD0C-4BFB-BB74-008E4E36BA60}"/>
    <dgm:cxn modelId="{0477F75E-1EE6-497C-B620-BE4819CF7EB4}" srcId="{8D72E747-E9D1-4964-9A9D-5359B3790799}" destId="{EBC6BB28-1EED-4046-B717-CD21169E5C8F}" srcOrd="3" destOrd="0" parTransId="{1E41A986-D391-4DC9-8447-D17263351897}" sibTransId="{F45B986B-6CCE-4469-9330-F0FD914C6D3B}"/>
    <dgm:cxn modelId="{F1DE7851-4AFD-4211-8C65-58C5E9F3FDB3}" type="presOf" srcId="{13293544-A39A-42D9-AC6F-2B166BA68265}" destId="{352947C2-87BA-469D-9852-44A758400D66}" srcOrd="0" destOrd="0" presId="urn:microsoft.com/office/officeart/2005/8/layout/process1"/>
    <dgm:cxn modelId="{006A8B77-81B2-48D3-A8F9-F794B6A189EE}" srcId="{8D72E747-E9D1-4964-9A9D-5359B3790799}" destId="{660B7C42-4AF6-4068-B105-08527D5789C3}" srcOrd="0" destOrd="0" parTransId="{08FBA83C-A5AE-4D9C-A10A-C0FFA9D248F4}" sibTransId="{5CB6EEC9-782A-44B0-820F-93DC1DE7484D}"/>
    <dgm:cxn modelId="{9D914D86-2933-455C-8CDF-69D2EC29DCDF}" type="presOf" srcId="{5DF1C019-AD0C-4BFB-BB74-008E4E36BA60}" destId="{C416FB3E-D1ED-4689-949E-EE1135D0EF86}" srcOrd="0" destOrd="0" presId="urn:microsoft.com/office/officeart/2005/8/layout/process1"/>
    <dgm:cxn modelId="{AF746B8D-4316-4F13-A1E3-E76D8DFFB7AD}" type="presOf" srcId="{660B7C42-4AF6-4068-B105-08527D5789C3}" destId="{DAC18CB2-A11C-47AC-AC33-FB29EBD0D6C9}" srcOrd="0" destOrd="0" presId="urn:microsoft.com/office/officeart/2005/8/layout/process1"/>
    <dgm:cxn modelId="{D960438E-2E9B-429E-BC87-C928E75727BF}" type="presOf" srcId="{AD0A6F98-9ECB-4D90-935A-40A64D551ACD}" destId="{876D05A4-726B-469E-B7FB-3199A467F516}" srcOrd="0" destOrd="0" presId="urn:microsoft.com/office/officeart/2005/8/layout/process1"/>
    <dgm:cxn modelId="{31AF5AA3-0A0F-49EC-B3CD-C7CCC4D51DB3}" type="presOf" srcId="{8D72E747-E9D1-4964-9A9D-5359B3790799}" destId="{ACD1B626-8A9E-472B-A4C5-BD955524EDF7}" srcOrd="0" destOrd="0" presId="urn:microsoft.com/office/officeart/2005/8/layout/process1"/>
    <dgm:cxn modelId="{023235C9-7D1A-450F-B11C-8720C70BADB3}" type="presOf" srcId="{5DF1C019-AD0C-4BFB-BB74-008E4E36BA60}" destId="{AF877A8F-40C9-4E59-A4D2-733F337080FD}" srcOrd="1" destOrd="0" presId="urn:microsoft.com/office/officeart/2005/8/layout/process1"/>
    <dgm:cxn modelId="{50EBB0CA-0FBE-4CBB-AB0D-C7B086D28D12}" type="presOf" srcId="{F45B986B-6CCE-4469-9330-F0FD914C6D3B}" destId="{BF5695C4-B5E8-4EA9-9631-0C281C34F840}" srcOrd="1" destOrd="0" presId="urn:microsoft.com/office/officeart/2005/8/layout/process1"/>
    <dgm:cxn modelId="{F1B8CBD6-2DC1-4164-A04A-CA1A77620BAB}" type="presOf" srcId="{EBC6BB28-1EED-4046-B717-CD21169E5C8F}" destId="{0D1B9B39-B32B-4540-9272-E2717EE8EC0C}" srcOrd="0" destOrd="0" presId="urn:microsoft.com/office/officeart/2005/8/layout/process1"/>
    <dgm:cxn modelId="{A7A00BE5-1799-40ED-86DC-0565B459F547}" srcId="{8D72E747-E9D1-4964-9A9D-5359B3790799}" destId="{D34D5F05-BC41-4C3B-9808-4DE195D417A5}" srcOrd="1" destOrd="0" parTransId="{238CCDC7-7DE1-40DE-B631-C30E102AAB6A}" sibTransId="{13293544-A39A-42D9-AC6F-2B166BA68265}"/>
    <dgm:cxn modelId="{D30ED3E9-BD32-44FE-8B86-635C4660951E}" type="presOf" srcId="{D34D5F05-BC41-4C3B-9808-4DE195D417A5}" destId="{368341F7-EED1-4B3E-94F5-0FF8A412EA45}" srcOrd="0" destOrd="0" presId="urn:microsoft.com/office/officeart/2005/8/layout/process1"/>
    <dgm:cxn modelId="{221913F5-47EC-48AF-B2B9-5AEF12F5885D}" type="presOf" srcId="{0F005FBF-466B-4465-98E3-9A09144DD22E}" destId="{A12DBC0B-A0AB-40FA-8917-04DA1E4D1D77}" srcOrd="0" destOrd="0" presId="urn:microsoft.com/office/officeart/2005/8/layout/process1"/>
    <dgm:cxn modelId="{15D4C4F6-1C5A-4876-8EAA-B6F78F01B62D}" type="presOf" srcId="{13293544-A39A-42D9-AC6F-2B166BA68265}" destId="{77E9E2EF-1E96-4B53-91B1-F01A839E4055}" srcOrd="1" destOrd="0" presId="urn:microsoft.com/office/officeart/2005/8/layout/process1"/>
    <dgm:cxn modelId="{8243AFF8-67E5-4628-AE6A-20DA0607E50A}" type="presOf" srcId="{5CB6EEC9-782A-44B0-820F-93DC1DE7484D}" destId="{00F9B7C2-7B13-4C12-BE3D-92EEADC169D9}" srcOrd="0" destOrd="0" presId="urn:microsoft.com/office/officeart/2005/8/layout/process1"/>
    <dgm:cxn modelId="{44B194FF-B463-4FA5-9313-3760AB8901EE}" srcId="{8D72E747-E9D1-4964-9A9D-5359B3790799}" destId="{AD0A6F98-9ECB-4D90-935A-40A64D551ACD}" srcOrd="4" destOrd="0" parTransId="{5C355351-B28E-4FDE-8E3B-690738DC9C87}" sibTransId="{532F6CC9-613B-44FC-B6D7-408C81584B37}"/>
    <dgm:cxn modelId="{492BE503-89FD-4855-81F4-420EDC48FC37}" type="presParOf" srcId="{ACD1B626-8A9E-472B-A4C5-BD955524EDF7}" destId="{DAC18CB2-A11C-47AC-AC33-FB29EBD0D6C9}" srcOrd="0" destOrd="0" presId="urn:microsoft.com/office/officeart/2005/8/layout/process1"/>
    <dgm:cxn modelId="{A81702F3-E75D-45F3-A65D-F40EAC7CEFEC}" type="presParOf" srcId="{ACD1B626-8A9E-472B-A4C5-BD955524EDF7}" destId="{00F9B7C2-7B13-4C12-BE3D-92EEADC169D9}" srcOrd="1" destOrd="0" presId="urn:microsoft.com/office/officeart/2005/8/layout/process1"/>
    <dgm:cxn modelId="{D0A380A5-30DE-403A-B895-27011DC03D21}" type="presParOf" srcId="{00F9B7C2-7B13-4C12-BE3D-92EEADC169D9}" destId="{36F0BECB-95EC-4050-96AC-5AB5EDD0ADED}" srcOrd="0" destOrd="0" presId="urn:microsoft.com/office/officeart/2005/8/layout/process1"/>
    <dgm:cxn modelId="{97FB3891-5B10-4693-BCF9-45A4CE67BF2B}" type="presParOf" srcId="{ACD1B626-8A9E-472B-A4C5-BD955524EDF7}" destId="{368341F7-EED1-4B3E-94F5-0FF8A412EA45}" srcOrd="2" destOrd="0" presId="urn:microsoft.com/office/officeart/2005/8/layout/process1"/>
    <dgm:cxn modelId="{0C27C599-5799-42EE-856D-158E9A745F90}" type="presParOf" srcId="{ACD1B626-8A9E-472B-A4C5-BD955524EDF7}" destId="{352947C2-87BA-469D-9852-44A758400D66}" srcOrd="3" destOrd="0" presId="urn:microsoft.com/office/officeart/2005/8/layout/process1"/>
    <dgm:cxn modelId="{F4E48A31-E5E1-4751-BCE7-766CFB931FFD}" type="presParOf" srcId="{352947C2-87BA-469D-9852-44A758400D66}" destId="{77E9E2EF-1E96-4B53-91B1-F01A839E4055}" srcOrd="0" destOrd="0" presId="urn:microsoft.com/office/officeart/2005/8/layout/process1"/>
    <dgm:cxn modelId="{DC15DC32-5936-4B53-A399-1715FE02ABC6}" type="presParOf" srcId="{ACD1B626-8A9E-472B-A4C5-BD955524EDF7}" destId="{A12DBC0B-A0AB-40FA-8917-04DA1E4D1D77}" srcOrd="4" destOrd="0" presId="urn:microsoft.com/office/officeart/2005/8/layout/process1"/>
    <dgm:cxn modelId="{FB4AFC4A-1213-452D-AF1D-52DA5122D13A}" type="presParOf" srcId="{ACD1B626-8A9E-472B-A4C5-BD955524EDF7}" destId="{C416FB3E-D1ED-4689-949E-EE1135D0EF86}" srcOrd="5" destOrd="0" presId="urn:microsoft.com/office/officeart/2005/8/layout/process1"/>
    <dgm:cxn modelId="{56D6C375-3861-47BF-B2DA-314B2E377CA9}" type="presParOf" srcId="{C416FB3E-D1ED-4689-949E-EE1135D0EF86}" destId="{AF877A8F-40C9-4E59-A4D2-733F337080FD}" srcOrd="0" destOrd="0" presId="urn:microsoft.com/office/officeart/2005/8/layout/process1"/>
    <dgm:cxn modelId="{8F667F9D-F396-4123-99D8-6BE11C15C609}" type="presParOf" srcId="{ACD1B626-8A9E-472B-A4C5-BD955524EDF7}" destId="{0D1B9B39-B32B-4540-9272-E2717EE8EC0C}" srcOrd="6" destOrd="0" presId="urn:microsoft.com/office/officeart/2005/8/layout/process1"/>
    <dgm:cxn modelId="{3F2DC718-417A-44F9-9ECC-C44E1E70B9E1}" type="presParOf" srcId="{ACD1B626-8A9E-472B-A4C5-BD955524EDF7}" destId="{255DAB35-E276-4411-B4FD-1224A460502B}" srcOrd="7" destOrd="0" presId="urn:microsoft.com/office/officeart/2005/8/layout/process1"/>
    <dgm:cxn modelId="{16E8EE9D-B5D9-4744-B348-831186E4DA9B}" type="presParOf" srcId="{255DAB35-E276-4411-B4FD-1224A460502B}" destId="{BF5695C4-B5E8-4EA9-9631-0C281C34F840}" srcOrd="0" destOrd="0" presId="urn:microsoft.com/office/officeart/2005/8/layout/process1"/>
    <dgm:cxn modelId="{9E20F5FC-28A2-48DC-AF5A-475DF573D223}" type="presParOf" srcId="{ACD1B626-8A9E-472B-A4C5-BD955524EDF7}" destId="{876D05A4-726B-469E-B7FB-3199A467F51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18CB2-A11C-47AC-AC33-FB29EBD0D6C9}">
      <dsp:nvSpPr>
        <dsp:cNvPr id="0" name=""/>
        <dsp:cNvSpPr/>
      </dsp:nvSpPr>
      <dsp:spPr>
        <a:xfrm>
          <a:off x="4699" y="920965"/>
          <a:ext cx="1456967" cy="20093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Register Citizens and authenticate using OTP sent to mobile numbers</a:t>
          </a:r>
          <a:endParaRPr lang="en-US" sz="1300" kern="1200" dirty="0"/>
        </a:p>
      </dsp:txBody>
      <dsp:txXfrm>
        <a:off x="47372" y="963638"/>
        <a:ext cx="1371621" cy="1924030"/>
      </dsp:txXfrm>
    </dsp:sp>
    <dsp:sp modelId="{00F9B7C2-7B13-4C12-BE3D-92EEADC169D9}">
      <dsp:nvSpPr>
        <dsp:cNvPr id="0" name=""/>
        <dsp:cNvSpPr/>
      </dsp:nvSpPr>
      <dsp:spPr>
        <a:xfrm>
          <a:off x="1607363" y="1744990"/>
          <a:ext cx="308877" cy="3613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607363" y="1817255"/>
        <a:ext cx="216214" cy="216797"/>
      </dsp:txXfrm>
    </dsp:sp>
    <dsp:sp modelId="{368341F7-EED1-4B3E-94F5-0FF8A412EA45}">
      <dsp:nvSpPr>
        <dsp:cNvPr id="0" name=""/>
        <dsp:cNvSpPr/>
      </dsp:nvSpPr>
      <dsp:spPr>
        <a:xfrm>
          <a:off x="2044453" y="920965"/>
          <a:ext cx="1456967" cy="2009376"/>
        </a:xfrm>
        <a:prstGeom prst="roundRect">
          <a:avLst>
            <a:gd name="adj" fmla="val 10000"/>
          </a:avLst>
        </a:prstGeom>
        <a:solidFill>
          <a:schemeClr val="accent4">
            <a:hueOff val="3457139"/>
            <a:satOff val="985"/>
            <a:lumOff val="2843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Accept work requests from citizens which can fall in personal and public category</a:t>
          </a:r>
          <a:endParaRPr lang="en-US" sz="1300" kern="1200" dirty="0"/>
        </a:p>
      </dsp:txBody>
      <dsp:txXfrm>
        <a:off x="2087126" y="963638"/>
        <a:ext cx="1371621" cy="1924030"/>
      </dsp:txXfrm>
    </dsp:sp>
    <dsp:sp modelId="{352947C2-87BA-469D-9852-44A758400D66}">
      <dsp:nvSpPr>
        <dsp:cNvPr id="0" name=""/>
        <dsp:cNvSpPr/>
      </dsp:nvSpPr>
      <dsp:spPr>
        <a:xfrm>
          <a:off x="3647117" y="1744990"/>
          <a:ext cx="308877" cy="3613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609519"/>
            <a:satOff val="1314"/>
            <a:lumOff val="37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647117" y="1817255"/>
        <a:ext cx="216214" cy="216797"/>
      </dsp:txXfrm>
    </dsp:sp>
    <dsp:sp modelId="{A12DBC0B-A0AB-40FA-8917-04DA1E4D1D77}">
      <dsp:nvSpPr>
        <dsp:cNvPr id="0" name=""/>
        <dsp:cNvSpPr/>
      </dsp:nvSpPr>
      <dsp:spPr>
        <a:xfrm>
          <a:off x="4084207" y="920965"/>
          <a:ext cx="1456967" cy="2009376"/>
        </a:xfrm>
        <a:prstGeom prst="roundRect">
          <a:avLst>
            <a:gd name="adj" fmla="val 10000"/>
          </a:avLst>
        </a:prstGeom>
        <a:solidFill>
          <a:schemeClr val="accent4">
            <a:hueOff val="6914279"/>
            <a:satOff val="1970"/>
            <a:lumOff val="5686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Assign requests to specific municipal corporation department based on the nearest employee available in particular area</a:t>
          </a:r>
          <a:endParaRPr lang="en-US" sz="1300" kern="1200" dirty="0"/>
        </a:p>
      </dsp:txBody>
      <dsp:txXfrm>
        <a:off x="4126880" y="963638"/>
        <a:ext cx="1371621" cy="1924030"/>
      </dsp:txXfrm>
    </dsp:sp>
    <dsp:sp modelId="{C416FB3E-D1ED-4689-949E-EE1135D0EF86}">
      <dsp:nvSpPr>
        <dsp:cNvPr id="0" name=""/>
        <dsp:cNvSpPr/>
      </dsp:nvSpPr>
      <dsp:spPr>
        <a:xfrm>
          <a:off x="5686871" y="1744990"/>
          <a:ext cx="308877" cy="3613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219038"/>
            <a:satOff val="2627"/>
            <a:lumOff val="75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686871" y="1817255"/>
        <a:ext cx="216214" cy="216797"/>
      </dsp:txXfrm>
    </dsp:sp>
    <dsp:sp modelId="{0D1B9B39-B32B-4540-9272-E2717EE8EC0C}">
      <dsp:nvSpPr>
        <dsp:cNvPr id="0" name=""/>
        <dsp:cNvSpPr/>
      </dsp:nvSpPr>
      <dsp:spPr>
        <a:xfrm>
          <a:off x="6123961" y="920965"/>
          <a:ext cx="1456967" cy="2009376"/>
        </a:xfrm>
        <a:prstGeom prst="roundRect">
          <a:avLst>
            <a:gd name="adj" fmla="val 10000"/>
          </a:avLst>
        </a:prstGeom>
        <a:solidFill>
          <a:schemeClr val="accent4">
            <a:hueOff val="10371418"/>
            <a:satOff val="2956"/>
            <a:lumOff val="8529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Organization employee gets notification on phone about work request and exact location</a:t>
          </a:r>
          <a:endParaRPr lang="en-US" sz="1300" kern="1200"/>
        </a:p>
      </dsp:txBody>
      <dsp:txXfrm>
        <a:off x="6166634" y="963638"/>
        <a:ext cx="1371621" cy="1924030"/>
      </dsp:txXfrm>
    </dsp:sp>
    <dsp:sp modelId="{255DAB35-E276-4411-B4FD-1224A460502B}">
      <dsp:nvSpPr>
        <dsp:cNvPr id="0" name=""/>
        <dsp:cNvSpPr/>
      </dsp:nvSpPr>
      <dsp:spPr>
        <a:xfrm>
          <a:off x="7726625" y="1744990"/>
          <a:ext cx="308877" cy="3613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828557"/>
            <a:satOff val="3941"/>
            <a:lumOff val="1137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726625" y="1817255"/>
        <a:ext cx="216214" cy="216797"/>
      </dsp:txXfrm>
    </dsp:sp>
    <dsp:sp modelId="{876D05A4-726B-469E-B7FB-3199A467F516}">
      <dsp:nvSpPr>
        <dsp:cNvPr id="0" name=""/>
        <dsp:cNvSpPr/>
      </dsp:nvSpPr>
      <dsp:spPr>
        <a:xfrm>
          <a:off x="8163715" y="920965"/>
          <a:ext cx="1456967" cy="2009376"/>
        </a:xfrm>
        <a:prstGeom prst="roundRect">
          <a:avLst>
            <a:gd name="adj" fmla="val 10000"/>
          </a:avLst>
        </a:prstGeom>
        <a:solidFill>
          <a:schemeClr val="accent4">
            <a:hueOff val="13828557"/>
            <a:satOff val="3941"/>
            <a:lumOff val="11372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Fix the request and notify the citizen</a:t>
          </a:r>
          <a:endParaRPr lang="en-US" sz="1300" kern="1200"/>
        </a:p>
      </dsp:txBody>
      <dsp:txXfrm>
        <a:off x="8206388" y="963638"/>
        <a:ext cx="1371621" cy="1924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F5410-482A-45EB-B5A1-0F5D8C94A05B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460B7-F460-43B5-9400-4D021560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6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6C771CF-04D3-42E4-855E-B9FF030F79E3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1E14-7FE8-473A-A233-227C2844B411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6084-C2C4-4E32-B155-836AF37B3137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C1F1-31E0-41C3-AB83-CA496B1F94E4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12FC-FDC6-4C6E-9A6C-70C0C45C46D7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7BA7-E061-411F-B32A-86EB5625E901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3625-237E-40CA-B030-AF0EBB31BE5E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73397F6-5970-45A6-AE5D-D57C80FC31CB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39ECC39-8DD7-4B40-B206-8C36F60F7605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DA1B-DF88-472C-A0E8-F642E9952424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FBD6-6261-481D-9084-5F06900339F1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92D2-BFB1-4D92-B49C-0C3E99E8CAFA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2181-6CD3-4553-8B52-C4797D2DAA63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DEA3-7019-4811-AB3A-CE3D7657A727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E5BA-E156-41FE-9CD5-644B8238FF80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4F39-3796-4450-B7CB-D6653C567B15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6063-33E0-4727-A008-CD726FE4DBE5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C275B6C-FE55-49AF-B6E7-B8702CA987B6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5DC0-31ED-4220-9952-3559F8BAB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825" y="695325"/>
            <a:ext cx="10267950" cy="40820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8E1BC-517E-4D8F-95E3-A0B67C2BA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6505" y="5158380"/>
            <a:ext cx="8825658" cy="861420"/>
          </a:xfrm>
        </p:spPr>
        <p:txBody>
          <a:bodyPr>
            <a:normAutofit/>
          </a:bodyPr>
          <a:lstStyle/>
          <a:p>
            <a:r>
              <a:rPr lang="en-US" sz="2800" dirty="0" err="1"/>
              <a:t>SMaRT</a:t>
            </a:r>
            <a:r>
              <a:rPr lang="en-US" sz="2800" dirty="0"/>
              <a:t> MUNICIPAL </a:t>
            </a:r>
            <a:r>
              <a:rPr lang="en-US" sz="2800" dirty="0" err="1"/>
              <a:t>CORPoRATION</a:t>
            </a:r>
            <a:r>
              <a:rPr lang="en-US" sz="2800" dirty="0"/>
              <a:t>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267EF-3A35-4FDC-A335-6726AD624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736103"/>
            <a:ext cx="8676140" cy="4000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B5C11-47FF-4B1B-9DFB-84036605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3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7547-CE9B-4AF4-A3B0-988FD13BF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04875"/>
            <a:ext cx="2793158" cy="542925"/>
          </a:xfrm>
        </p:spPr>
        <p:txBody>
          <a:bodyPr/>
          <a:lstStyle/>
          <a:p>
            <a:r>
              <a:rPr lang="en-US" dirty="0"/>
              <a:t>USE CASE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FE3A0-CC95-41B6-83F9-72C0D11C6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2447" y="1381760"/>
            <a:ext cx="4522886" cy="4572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1108B-AE42-4A2A-9DE8-FD9208B6D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752600"/>
            <a:ext cx="2793158" cy="433895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The engineer will get a notification containing address and the location of the complaint assigned to him with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theGoogle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GeoCoding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CE790-3865-437B-A24F-173D7B52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9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7547-CE9B-4AF4-A3B0-988FD13BF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04875"/>
            <a:ext cx="2793158" cy="542925"/>
          </a:xfrm>
        </p:spPr>
        <p:txBody>
          <a:bodyPr/>
          <a:lstStyle/>
          <a:p>
            <a:r>
              <a:rPr lang="en-US" dirty="0"/>
              <a:t>USE CASE 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1108B-AE42-4A2A-9DE8-FD9208B6D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752600"/>
            <a:ext cx="2793158" cy="433895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The completed public request will be updated for all the Citizens requesting same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CE790-3865-437B-A24F-173D7B52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EE4EC8-2935-4C3A-B6C8-558255F04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7360" y="2001520"/>
            <a:ext cx="5750559" cy="3403600"/>
          </a:xfrm>
        </p:spPr>
      </p:pic>
    </p:spTree>
    <p:extLst>
      <p:ext uri="{BB962C8B-B14F-4D97-AF65-F5344CB8AC3E}">
        <p14:creationId xmlns:p14="http://schemas.microsoft.com/office/powerpoint/2010/main" val="3060394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7547-CE9B-4AF4-A3B0-988FD13BF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2793158" cy="847725"/>
          </a:xfrm>
        </p:spPr>
        <p:txBody>
          <a:bodyPr/>
          <a:lstStyle/>
          <a:p>
            <a:r>
              <a:rPr lang="en-US" dirty="0"/>
              <a:t>USE CASE 6</a:t>
            </a:r>
            <a:br>
              <a:rPr lang="en-US" dirty="0"/>
            </a:br>
            <a:endParaRPr lang="en-US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1108B-AE42-4A2A-9DE8-FD9208B6D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876425"/>
            <a:ext cx="2793158" cy="421513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All the processed and pending complaints will be visualized for the tracking purpose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CE790-3865-437B-A24F-173D7B52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D3EA434-45DE-4502-A416-CB61AC44B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052256"/>
              </p:ext>
            </p:extLst>
          </p:nvPr>
        </p:nvGraphicFramePr>
        <p:xfrm>
          <a:off x="5781675" y="1447800"/>
          <a:ext cx="51895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2662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B4AAB4D5-8AD0-4193-95B8-AD95981A94F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1DE3271-DD99-4DEF-AF9F-84397884C8E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8293F9A-C61B-4B8A-AB73-31CEBFE2D89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5B72353-146F-44BE-B989-EB9E8E894C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F1F5E4D-034A-4ED9-856C-14F8E2FC85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6700828" y="402165"/>
              <a:ext cx="506783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CE5D2423-FE63-4717-8074-F9CA7146B7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DF14A3-1454-4B74-8B4A-CB197D7A797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EC19D556-0251-4E87-AE24-890965BAD5D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E8488D2E-BF27-405C-AC15-69CCD1F3C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836" y="829340"/>
            <a:ext cx="4828707" cy="2341922"/>
          </a:xfrm>
          <a:prstGeom prst="rect">
            <a:avLst/>
          </a:prstGeom>
        </p:spPr>
      </p:pic>
      <p:pic>
        <p:nvPicPr>
          <p:cNvPr id="5" name="Picture 4" descr="A stage with a crowd watching&#10;&#10;Description generated with high confidence">
            <a:extLst>
              <a:ext uri="{FF2B5EF4-FFF2-40B4-BE49-F238E27FC236}">
                <a16:creationId xmlns:a16="http://schemas.microsoft.com/office/drawing/2014/main" id="{9BEE9A9E-BF3E-48BF-9944-A7B875671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272" y="3520086"/>
            <a:ext cx="4479981" cy="271038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CBC3C8C6-98E2-45EF-AEFC-30C0DBA0E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C0855-3F69-46CD-8AFE-4FD6BD52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8" y="629265"/>
            <a:ext cx="4703148" cy="1622322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857DF-A9D6-4C73-A4E8-1E131440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236220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Registering, resolving and notifying complaints become easier and takes less time and efforts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SMCS can be applied to any Municipal Corporation and it will simplify the way Municipals work now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F2ADB-3AAE-4572-896C-47C90BA2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87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8567-A091-4D64-BA92-D5E7E8B5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A4F96-36CF-4D69-8EA5-5AE864465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Mohit </a:t>
            </a:r>
            <a:r>
              <a:rPr lang="en-US" dirty="0" err="1"/>
              <a:t>arya</a:t>
            </a:r>
            <a:endParaRPr lang="en-US" dirty="0"/>
          </a:p>
          <a:p>
            <a:r>
              <a:rPr lang="en-US" dirty="0"/>
              <a:t>Amogh chakkarwar</a:t>
            </a:r>
          </a:p>
          <a:p>
            <a:r>
              <a:rPr lang="en-US" dirty="0" err="1"/>
              <a:t>Harshal</a:t>
            </a:r>
            <a:r>
              <a:rPr lang="en-US" dirty="0"/>
              <a:t> </a:t>
            </a:r>
            <a:r>
              <a:rPr lang="en-US" dirty="0" err="1"/>
              <a:t>girme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92171-39BC-4BD7-8C0E-2F87D3D6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7F70-4DB7-47B5-8BFA-6D2E236D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6D2EF-8702-48C7-BCD9-C4B16B754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Problem Statement</a:t>
            </a:r>
          </a:p>
          <a:p>
            <a:r>
              <a:rPr lang="en-US" sz="2400" dirty="0"/>
              <a:t>Solution</a:t>
            </a:r>
          </a:p>
          <a:p>
            <a:r>
              <a:rPr lang="en-US" sz="2400" dirty="0"/>
              <a:t>Important Use Cases</a:t>
            </a:r>
          </a:p>
          <a:p>
            <a:r>
              <a:rPr lang="en-US" sz="2400" dirty="0"/>
              <a:t>Scope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B4C61-6A42-4361-935F-70DFAD61A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5" y="2603500"/>
            <a:ext cx="5274421" cy="277812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02258-5377-4C33-8C1C-5CDCF2D98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1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5D9B-F2A9-4459-808A-EFC66517B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16BDB-EF6E-4611-869E-2D8BCF454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70246" cy="3416300"/>
          </a:xfrm>
        </p:spPr>
        <p:txBody>
          <a:bodyPr/>
          <a:lstStyle/>
          <a:p>
            <a:r>
              <a:rPr lang="en-US" dirty="0"/>
              <a:t>In day to day life, Citizens face lots of problems like Electricity failure, Water Supply Failure or Construction/Road related issues</a:t>
            </a:r>
          </a:p>
          <a:p>
            <a:r>
              <a:rPr lang="en-US" dirty="0"/>
              <a:t>For every issue, they need to visit the Municipal office to register the complaint which takes efforts and time</a:t>
            </a:r>
          </a:p>
          <a:p>
            <a:r>
              <a:rPr lang="en-US" dirty="0"/>
              <a:t>The registered complaints also need to be followed up by visiting the Municipal office</a:t>
            </a:r>
          </a:p>
          <a:p>
            <a:r>
              <a:rPr lang="en-US" dirty="0"/>
              <a:t>The manually registered complaints are tough to keep track off for the resolution</a:t>
            </a:r>
          </a:p>
          <a:p>
            <a:r>
              <a:rPr lang="en-US" dirty="0"/>
              <a:t>A Smart System is required to provide an efficient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08809-53E5-47D0-AE6E-6EE2650E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8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61F655-345C-4AD8-85BC-913D875232C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D5E9A9F0-B400-4F00-9176-40342769C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519530"/>
            <a:ext cx="6391533" cy="381894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F33B405-D785-4738-B1C0-6A0AA5E982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660D2-069A-411A-B8C6-A4154C194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241" y="476251"/>
            <a:ext cx="2942210" cy="12287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EBEBEB"/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617A5-D294-42F1-B01A-EE6B5AAE1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0" y="1600200"/>
            <a:ext cx="3487166" cy="4419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Registering the complaints from citizens online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Assigning the complaints to correct organizations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Processing the similar public requests and assigning single to the engineer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Notifying engineers for the public requests assigned to them with location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Escalating the requests pending for longer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5DE9B-D319-4FB2-A21A-39E3B727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0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E9D2C-2355-448E-A148-055AD4FB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APPROACH</a:t>
            </a:r>
          </a:p>
        </p:txBody>
      </p:sp>
      <p:graphicFrame>
        <p:nvGraphicFramePr>
          <p:cNvPr id="28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126590"/>
              </p:ext>
            </p:extLst>
          </p:nvPr>
        </p:nvGraphicFramePr>
        <p:xfrm>
          <a:off x="1286934" y="1895476"/>
          <a:ext cx="9625383" cy="3851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153A10-D8BA-4E20-AE58-D4B1480E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06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5D54-16C9-466F-8615-C34A4F0B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7AB320-C387-434C-940C-51FC5B0A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0324F15-7362-47AF-9807-99574072F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1" y="2428240"/>
            <a:ext cx="9032240" cy="4013200"/>
          </a:xfrm>
        </p:spPr>
      </p:pic>
    </p:spTree>
    <p:extLst>
      <p:ext uri="{BB962C8B-B14F-4D97-AF65-F5344CB8AC3E}">
        <p14:creationId xmlns:p14="http://schemas.microsoft.com/office/powerpoint/2010/main" val="410460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6AB8-133C-47FA-BB36-9D2B7997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04875"/>
            <a:ext cx="2793158" cy="542925"/>
          </a:xfrm>
        </p:spPr>
        <p:txBody>
          <a:bodyPr/>
          <a:lstStyle/>
          <a:p>
            <a:r>
              <a:rPr lang="en-US" dirty="0"/>
              <a:t>USE CASE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659C142-CD02-4BE5-99FC-F36E6E3A6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1440" y="1447799"/>
            <a:ext cx="6776720" cy="425322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2FD2C-1D2F-4FF2-A935-1EE97F63F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771650"/>
            <a:ext cx="2793158" cy="425322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Register Citizen and authenticate using OTP sent to the Unique mobile number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EFF9B2-09E3-47C8-95C2-EEE83B2A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1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7547-CE9B-4AF4-A3B0-988FD13BF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04875"/>
            <a:ext cx="2793158" cy="542925"/>
          </a:xfrm>
        </p:spPr>
        <p:txBody>
          <a:bodyPr/>
          <a:lstStyle/>
          <a:p>
            <a:r>
              <a:rPr lang="en-US" dirty="0"/>
              <a:t>USE CASE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1108B-AE42-4A2A-9DE8-FD9208B6D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752600"/>
            <a:ext cx="2793158" cy="433895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Registered Citizens creates request as per the request type and service provider. The public and private requests goes to different organizations.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CE790-3865-437B-A24F-173D7B52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C3DDAA7-E2E3-4C44-A66D-93945B124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8943" y="1579880"/>
            <a:ext cx="6292510" cy="3890125"/>
          </a:xfrm>
        </p:spPr>
      </p:pic>
    </p:spTree>
    <p:extLst>
      <p:ext uri="{BB962C8B-B14F-4D97-AF65-F5344CB8AC3E}">
        <p14:creationId xmlns:p14="http://schemas.microsoft.com/office/powerpoint/2010/main" val="3996039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7547-CE9B-4AF4-A3B0-988FD13BF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04875"/>
            <a:ext cx="2793158" cy="542925"/>
          </a:xfrm>
        </p:spPr>
        <p:txBody>
          <a:bodyPr/>
          <a:lstStyle/>
          <a:p>
            <a:r>
              <a:rPr lang="en-US" dirty="0"/>
              <a:t>USE CASE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1108B-AE42-4A2A-9DE8-FD9208B6D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752600"/>
            <a:ext cx="2793158" cy="433895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Similar public requests are processed to a create single request and assigned to engineer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CE790-3865-437B-A24F-173D7B52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81F687CF-3FEC-443E-8ED2-F63BCDB01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2875" y="795271"/>
            <a:ext cx="4956945" cy="2612848"/>
          </a:xfr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C0D4122-2135-46A1-B834-4B979BA63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74" y="3586539"/>
            <a:ext cx="4956945" cy="261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10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</TotalTime>
  <Words>366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Ion Boardroom</vt:lpstr>
      <vt:lpstr>PowerPoint Presentation</vt:lpstr>
      <vt:lpstr>CONTENT</vt:lpstr>
      <vt:lpstr>PROBLEM STATEMENT</vt:lpstr>
      <vt:lpstr>SOLUTION</vt:lpstr>
      <vt:lpstr>APPROACH</vt:lpstr>
      <vt:lpstr>OBJECT MODEL</vt:lpstr>
      <vt:lpstr>USE CASE 1</vt:lpstr>
      <vt:lpstr>USE CASE 2</vt:lpstr>
      <vt:lpstr>USE CASE 3</vt:lpstr>
      <vt:lpstr>USE CASE 4</vt:lpstr>
      <vt:lpstr>USE CASE 5</vt:lpstr>
      <vt:lpstr>USE CASE 6 </vt:lpstr>
      <vt:lpstr>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Girme</dc:creator>
  <cp:lastModifiedBy>Amogh Chakkarwar</cp:lastModifiedBy>
  <cp:revision>40</cp:revision>
  <dcterms:created xsi:type="dcterms:W3CDTF">2017-12-02T21:20:19Z</dcterms:created>
  <dcterms:modified xsi:type="dcterms:W3CDTF">2017-12-13T05:42:51Z</dcterms:modified>
</cp:coreProperties>
</file>