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6" r:id="rId4"/>
    <p:sldId id="270" r:id="rId5"/>
    <p:sldId id="277" r:id="rId6"/>
    <p:sldId id="276" r:id="rId7"/>
    <p:sldId id="278" r:id="rId8"/>
    <p:sldId id="272" r:id="rId9"/>
    <p:sldId id="279" r:id="rId10"/>
    <p:sldId id="280" r:id="rId11"/>
    <p:sldId id="282" r:id="rId12"/>
    <p:sldId id="283" r:id="rId13"/>
    <p:sldId id="26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5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6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extensions/dependency-injection" TargetMode="External"/><Relationship Id="rId2" Type="http://schemas.openxmlformats.org/officeDocument/2006/relationships/hyperlink" Target="https://autofac.readthedocs.io/en/latest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Microsoft DI vs </a:t>
            </a:r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Dependency injection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Named and keyed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127" y="2443943"/>
            <a:ext cx="8977745" cy="760616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6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OnlineState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6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Named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IDeviceState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"online"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6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ResolveNamed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IDeviceState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"online"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A5AB4C-E00E-4FA1-991F-D486ED39AD79}"/>
              </a:ext>
            </a:extLst>
          </p:cNvPr>
          <p:cNvSpPr txBox="1">
            <a:spLocks/>
          </p:cNvSpPr>
          <p:nvPr/>
        </p:nvSpPr>
        <p:spPr>
          <a:xfrm>
            <a:off x="1607125" y="3429000"/>
            <a:ext cx="8977747" cy="21613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DeviceState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4FC3F7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3F7"/>
                </a:solidFill>
                <a:effectLst/>
                <a:latin typeface="Consolas" panose="020B0609020204030204" pitchFamily="49" charset="0"/>
              </a:rPr>
              <a:t>Offline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b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OnlineState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IDeviceState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16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6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OnlineState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6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Keyed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IDeviceState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DeviceState</a:t>
            </a:r>
            <a:r>
              <a:rPr lang="en-US" sz="16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6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OfflineState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6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Keyed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IDeviceState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DeviceState</a:t>
            </a:r>
            <a:r>
              <a:rPr lang="en-US" sz="16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Offline</a:t>
            </a:r>
            <a:r>
              <a:rPr lang="en-US" sz="16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1D674E9-9F31-48E5-B044-38016BBD12DE}"/>
              </a:ext>
            </a:extLst>
          </p:cNvPr>
          <p:cNvSpPr txBox="1">
            <a:spLocks/>
          </p:cNvSpPr>
          <p:nvPr/>
        </p:nvSpPr>
        <p:spPr>
          <a:xfrm>
            <a:off x="1607125" y="5615248"/>
            <a:ext cx="8977745" cy="3283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81D4FA"/>
                </a:solidFill>
                <a:latin typeface="Consolas" panose="020B0609020204030204" pitchFamily="49" charset="0"/>
              </a:rPr>
              <a:t>var r = </a:t>
            </a:r>
            <a:r>
              <a:rPr lang="en-US" sz="1600" b="0" dirty="0" err="1">
                <a:solidFill>
                  <a:srgbClr val="81D4FA"/>
                </a:solidFill>
                <a:latin typeface="Consolas" panose="020B0609020204030204" pitchFamily="49" charset="0"/>
              </a:rPr>
              <a:t>container.ResolveKeyed</a:t>
            </a:r>
            <a:r>
              <a:rPr lang="en-US" sz="1600" b="0" dirty="0">
                <a:solidFill>
                  <a:srgbClr val="81D4FA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1D4FA"/>
                </a:solidFill>
                <a:latin typeface="Consolas" panose="020B0609020204030204" pitchFamily="49" charset="0"/>
              </a:rPr>
              <a:t>IDeviceState</a:t>
            </a:r>
            <a:r>
              <a:rPr lang="en-US" sz="1600" b="0" dirty="0">
                <a:solidFill>
                  <a:srgbClr val="81D4FA"/>
                </a:solidFill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81D4FA"/>
                </a:solidFill>
                <a:latin typeface="Consolas" panose="020B0609020204030204" pitchFamily="49" charset="0"/>
              </a:rPr>
              <a:t>DeviceState.Online</a:t>
            </a:r>
            <a:r>
              <a:rPr lang="en-US" sz="1600" b="0" dirty="0">
                <a:solidFill>
                  <a:srgbClr val="81D4FA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BDBD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Dynamic Instantiation (</a:t>
            </a:r>
            <a:r>
              <a:rPr lang="en-US" sz="3600" b="1" dirty="0" err="1"/>
              <a:t>Func</a:t>
            </a:r>
            <a:r>
              <a:rPr lang="en-US" sz="3600" b="1" dirty="0"/>
              <a:t>&lt;B&gt;)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0858" y="3428999"/>
            <a:ext cx="7464829" cy="2489663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Lato" panose="020B0604020202020204" pitchFamily="34" charset="0"/>
              </a:rPr>
              <a:t>Create instance when: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need to create more than one instance of a given service.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want to specifically control when the setup of the service occurs.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You’re not sure if you’re going to need a service and want to make the decision at runtime.</a:t>
            </a:r>
          </a:p>
        </p:txBody>
      </p:sp>
    </p:spTree>
    <p:extLst>
      <p:ext uri="{BB962C8B-B14F-4D97-AF65-F5344CB8AC3E}">
        <p14:creationId xmlns:p14="http://schemas.microsoft.com/office/powerpoint/2010/main" val="96326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features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0B2421-EBB8-467F-860E-866DD2BAF45F}"/>
              </a:ext>
            </a:extLst>
          </p:cNvPr>
          <p:cNvSpPr txBox="1"/>
          <p:nvPr/>
        </p:nvSpPr>
        <p:spPr>
          <a:xfrm>
            <a:off x="1963882" y="2410691"/>
            <a:ext cx="7065818" cy="16864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Adding Metadata to a Component Registration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Delayed Instantiation (Lazy&lt;B&gt;)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93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4218102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b="0" i="0" dirty="0">
                <a:effectLst/>
                <a:latin typeface="-apple-system"/>
              </a:rPr>
              <a:t>Fundamentally the difference is in the additional features and choosing the best framework depends on your project needs but </a:t>
            </a:r>
            <a:r>
              <a:rPr lang="en-US" b="0" i="0" dirty="0" err="1">
                <a:effectLst/>
                <a:latin typeface="-apple-system"/>
              </a:rPr>
              <a:t>Autofac</a:t>
            </a:r>
            <a:r>
              <a:rPr lang="en-US" b="0" i="0" dirty="0">
                <a:effectLst/>
                <a:latin typeface="-apple-system"/>
              </a:rPr>
              <a:t> can offer you some additional features if you need them.</a:t>
            </a:r>
          </a:p>
          <a:p>
            <a:pPr>
              <a:lnSpc>
                <a:spcPct val="170000"/>
              </a:lnSpc>
            </a:pPr>
            <a:r>
              <a:rPr lang="en-US" b="0" i="0" dirty="0">
                <a:effectLst/>
                <a:latin typeface="-apple-system"/>
              </a:rPr>
              <a:t>For simple applications, the Microsoft DI can offer adequate functionality.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AEC5E-DFA6-4213-8034-7D8A448A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F6A28-FDFE-4CF4-A266-B2A2CC00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Mohammad </a:t>
            </a:r>
            <a:r>
              <a:rPr lang="en-US" dirty="0" err="1"/>
              <a:t>Shoorabi</a:t>
            </a:r>
            <a:endParaRPr lang="en-US" dirty="0"/>
          </a:p>
          <a:p>
            <a:r>
              <a:rPr lang="en-US" dirty="0"/>
              <a:t>https://www.linkedin.com/in/mohammad-shoorabi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5D4BF-C85B-4266-8EE5-31FFCD23A692}"/>
              </a:ext>
            </a:extLst>
          </p:cNvPr>
          <p:cNvSpPr txBox="1"/>
          <p:nvPr/>
        </p:nvSpPr>
        <p:spPr>
          <a:xfrm>
            <a:off x="399011" y="1163661"/>
            <a:ext cx="11205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Read more:</a:t>
            </a:r>
          </a:p>
          <a:p>
            <a:pPr algn="ctr"/>
            <a:r>
              <a:rPr lang="en-US" sz="2400" dirty="0">
                <a:hlinkClick r:id="rId2"/>
              </a:rPr>
              <a:t>Welcome to </a:t>
            </a:r>
            <a:r>
              <a:rPr lang="en-US" sz="2400" dirty="0" err="1">
                <a:hlinkClick r:id="rId2"/>
              </a:rPr>
              <a:t>Autofac’s</a:t>
            </a:r>
            <a:r>
              <a:rPr lang="en-US" sz="2400" dirty="0">
                <a:hlinkClick r:id="rId2"/>
              </a:rPr>
              <a:t> documentation! — </a:t>
            </a:r>
            <a:r>
              <a:rPr lang="en-US" sz="2400" dirty="0" err="1">
                <a:hlinkClick r:id="rId2"/>
              </a:rPr>
              <a:t>Autofac</a:t>
            </a:r>
            <a:r>
              <a:rPr lang="en-US" sz="2400" dirty="0">
                <a:hlinkClick r:id="rId2"/>
              </a:rPr>
              <a:t> 7.0.0 documentation </a:t>
            </a:r>
            <a:endParaRPr lang="en-US" sz="2400" dirty="0"/>
          </a:p>
          <a:p>
            <a:pPr algn="ctr"/>
            <a:r>
              <a:rPr lang="en-US" sz="2400" dirty="0">
                <a:hlinkClick r:id="rId3"/>
              </a:rPr>
              <a:t>Dependency injection - .NET | Microsoft Learn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1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background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"dependency injection"?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key features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2421-EBB8-467F-860E-866DD2BAF45F}"/>
              </a:ext>
            </a:extLst>
          </p:cNvPr>
          <p:cNvSpPr txBox="1"/>
          <p:nvPr/>
        </p:nvSpPr>
        <p:spPr>
          <a:xfrm>
            <a:off x="1963882" y="2410691"/>
            <a:ext cx="7065818" cy="16864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Add to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Service lifetimes</a:t>
            </a: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Add to project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0" y="2162306"/>
            <a:ext cx="4698358" cy="693135"/>
          </a:xfrm>
        </p:spPr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2887437"/>
            <a:ext cx="9613863" cy="296144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No need. </a:t>
            </a:r>
            <a:r>
              <a:rPr lang="en-US" sz="1400" dirty="0">
                <a:solidFill>
                  <a:srgbClr val="81D4FA"/>
                </a:solidFill>
                <a:latin typeface="Consolas" panose="020B0609020204030204" pitchFamily="49" charset="0"/>
              </a:rPr>
              <a:t>Dotnet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1D4FA"/>
                </a:solidFill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uilt-in.</a:t>
            </a:r>
            <a:endParaRPr lang="en-US" sz="14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3183581"/>
            <a:ext cx="4700059" cy="692076"/>
          </a:xfrm>
        </p:spPr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97EE83-0124-46D0-80B9-04CBDCC8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19" y="3900305"/>
            <a:ext cx="10831359" cy="6920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81D4FA"/>
                </a:solidFill>
                <a:latin typeface="Consolas" panose="020B0609020204030204" pitchFamily="49" charset="0"/>
              </a:rPr>
              <a:t>PM&gt; Install-Package </a:t>
            </a:r>
            <a:r>
              <a:rPr lang="en-US" sz="1100" dirty="0" err="1">
                <a:solidFill>
                  <a:srgbClr val="81D4FA"/>
                </a:solidFill>
                <a:latin typeface="Consolas" panose="020B0609020204030204" pitchFamily="49" charset="0"/>
              </a:rPr>
              <a:t>Autofac</a:t>
            </a:r>
            <a:endParaRPr lang="en-US" sz="1100" dirty="0">
              <a:solidFill>
                <a:srgbClr val="81D4FA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81D4FA"/>
                </a:solidFill>
                <a:latin typeface="Consolas" panose="020B0609020204030204" pitchFamily="49" charset="0"/>
              </a:rPr>
              <a:t>PM&gt; Install-Package </a:t>
            </a:r>
            <a:r>
              <a:rPr lang="en-US" sz="1100" dirty="0" err="1">
                <a:solidFill>
                  <a:srgbClr val="81D4FA"/>
                </a:solidFill>
                <a:latin typeface="Consolas" panose="020B0609020204030204" pitchFamily="49" charset="0"/>
              </a:rPr>
              <a:t>Autofac.Extensions.DependencyInjection</a:t>
            </a:r>
            <a:endParaRPr lang="en-US" sz="1100" dirty="0">
              <a:solidFill>
                <a:srgbClr val="BDBD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9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0" y="2162306"/>
            <a:ext cx="4698358" cy="693135"/>
          </a:xfrm>
        </p:spPr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2887437"/>
            <a:ext cx="9613863" cy="296144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3183581"/>
            <a:ext cx="4700059" cy="692076"/>
          </a:xfrm>
        </p:spPr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EFB1AB-8AD3-4B14-B958-63C5CC53D2D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80319" y="4630189"/>
            <a:ext cx="10831359" cy="19451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AutofacBusinessModule</a:t>
            </a:r>
            <a:r>
              <a:rPr lang="en-US" sz="1000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Module</a:t>
            </a:r>
            <a:endParaRPr lang="en-US" sz="1000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ContainerBuilder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0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0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0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SingleInstance</a:t>
            </a: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97EE83-0124-46D0-80B9-04CBDCC8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19" y="3900305"/>
            <a:ext cx="10831359" cy="6920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err="1">
                <a:solidFill>
                  <a:srgbClr val="81D4FA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 err="1">
                <a:solidFill>
                  <a:srgbClr val="E0E0E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1D4FA"/>
                </a:solidFill>
                <a:latin typeface="Consolas" panose="020B0609020204030204" pitchFamily="49" charset="0"/>
              </a:rPr>
              <a:t>Host</a:t>
            </a:r>
            <a:r>
              <a:rPr lang="en-US" sz="1100" dirty="0" err="1">
                <a:solidFill>
                  <a:srgbClr val="E0E0E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0F4C3"/>
                </a:solidFill>
                <a:latin typeface="Consolas" panose="020B0609020204030204" pitchFamily="49" charset="0"/>
              </a:rPr>
              <a:t>UseServiceProviderFactory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196F3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DB6AC"/>
                </a:solidFill>
                <a:latin typeface="Consolas" panose="020B0609020204030204" pitchFamily="49" charset="0"/>
              </a:rPr>
              <a:t>AutofacServiceProviderFactory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E0E0E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0F4C3"/>
                </a:solidFill>
                <a:latin typeface="Consolas" panose="020B0609020204030204" pitchFamily="49" charset="0"/>
              </a:rPr>
              <a:t>ConfigureContainer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DB6AC"/>
                </a:solidFill>
                <a:latin typeface="Consolas" panose="020B0609020204030204" pitchFamily="49" charset="0"/>
              </a:rPr>
              <a:t>ContainerBuilder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&gt;(</a:t>
            </a:r>
            <a:r>
              <a:rPr lang="en-US" sz="1100" dirty="0">
                <a:solidFill>
                  <a:srgbClr val="81D4FA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0E0E0"/>
                </a:solidFill>
                <a:latin typeface="Consolas" panose="020B0609020204030204" pitchFamily="49" charset="0"/>
              </a:rPr>
              <a:t>=&gt;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1D4FA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 err="1">
                <a:solidFill>
                  <a:srgbClr val="E0E0E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0F4C3"/>
                </a:solidFill>
                <a:latin typeface="Consolas" panose="020B0609020204030204" pitchFamily="49" charset="0"/>
              </a:rPr>
              <a:t>RegisterModule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196F3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DB6AC"/>
                </a:solidFill>
                <a:latin typeface="Consolas" panose="020B0609020204030204" pitchFamily="49" charset="0"/>
              </a:rPr>
              <a:t>AutofacBusinessModule</a:t>
            </a:r>
            <a:r>
              <a:rPr lang="en-US" sz="1100" dirty="0">
                <a:solidFill>
                  <a:srgbClr val="BDBDBD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solidFill>
                <a:srgbClr val="BDBD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3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Service lifetimes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0" y="2162306"/>
            <a:ext cx="4698358" cy="693135"/>
          </a:xfrm>
        </p:spPr>
        <p:txBody>
          <a:bodyPr/>
          <a:lstStyle/>
          <a:p>
            <a:r>
              <a:rPr lang="en-US" dirty="0"/>
              <a:t>Microsoft DI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9E30EC-6E7C-4C9E-8946-B95757FF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2887436"/>
            <a:ext cx="9613863" cy="99912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AddScoped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372C0-CC99-466D-9E26-29DA1A61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4388927"/>
            <a:ext cx="4700059" cy="692076"/>
          </a:xfrm>
        </p:spPr>
        <p:txBody>
          <a:bodyPr/>
          <a:lstStyle/>
          <a:p>
            <a:r>
              <a:rPr lang="en-US" dirty="0" err="1"/>
              <a:t>Autofac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97EE83-0124-46D0-80B9-04CBDCC8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19" y="5105650"/>
            <a:ext cx="10831359" cy="9991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SingleInstance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InstancePerLifetimeScope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400" b="0" dirty="0" err="1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RegisterType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DB6AC"/>
                </a:solidFill>
                <a:effectLst/>
                <a:latin typeface="Consolas" panose="020B0609020204030204" pitchFamily="49" charset="0"/>
              </a:rPr>
              <a:t>IWeatherForecaster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sz="1400" b="0" dirty="0">
                <a:solidFill>
                  <a:srgbClr val="E0E0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0F4C3"/>
                </a:solidFill>
                <a:effectLst/>
                <a:latin typeface="Consolas" panose="020B0609020204030204" pitchFamily="49" charset="0"/>
              </a:rPr>
              <a:t>InstancePerDependency</a:t>
            </a:r>
            <a:r>
              <a:rPr lang="en-US" sz="1400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6943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Autofac</a:t>
            </a:r>
            <a:r>
              <a:rPr lang="en-US" dirty="0"/>
              <a:t> awesome features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2421-EBB8-467F-860E-866DD2BAF45F}"/>
              </a:ext>
            </a:extLst>
          </p:cNvPr>
          <p:cNvSpPr txBox="1"/>
          <p:nvPr/>
        </p:nvSpPr>
        <p:spPr>
          <a:xfrm>
            <a:off x="1963882" y="2410691"/>
            <a:ext cx="7065818" cy="22404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Instance per matching lifetime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Thread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Named and keyed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Dynamic Instantiation(</a:t>
            </a:r>
            <a:r>
              <a:rPr lang="en-US" sz="2400" b="1" dirty="0" err="1"/>
              <a:t>Func</a:t>
            </a:r>
            <a:r>
              <a:rPr lang="en-US" sz="2400" b="1" dirty="0"/>
              <a:t>&lt;B&gt;)</a:t>
            </a:r>
          </a:p>
        </p:txBody>
      </p:sp>
    </p:spTree>
    <p:extLst>
      <p:ext uri="{BB962C8B-B14F-4D97-AF65-F5344CB8AC3E}">
        <p14:creationId xmlns:p14="http://schemas.microsoft.com/office/powerpoint/2010/main" val="35182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Instance per matching lifetime 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0858" y="3428999"/>
            <a:ext cx="7464829" cy="159483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Lato" panose="020B0604020202020204" pitchFamily="34" charset="0"/>
              </a:rPr>
              <a:t>A component with per-matching-lifetime scope will have at most a single instance per nested lifetime scope that matches a given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73F5B-AADC-4BED-859C-530EBEA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Thread 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06317-B33C-42E7-94BE-34E9AEC2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0858" y="3428999"/>
            <a:ext cx="7464829" cy="159483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0" dirty="0" err="1">
                <a:effectLst/>
                <a:latin typeface="Lato" panose="020B0604020202020204" pitchFamily="34" charset="0"/>
              </a:rPr>
              <a:t>Autofac</a:t>
            </a:r>
            <a:r>
              <a:rPr lang="en-US" b="1" i="0" dirty="0">
                <a:effectLst/>
                <a:latin typeface="Lato" panose="020B0604020202020204" pitchFamily="34" charset="0"/>
              </a:rPr>
              <a:t> can enforce that objects bound to one thread will not satisfy the dependencies of a component bound to another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170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256</TotalTime>
  <Words>931</Words>
  <Application>Microsoft Office PowerPoint</Application>
  <PresentationFormat>Widescreen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Consolas</vt:lpstr>
      <vt:lpstr>Lato</vt:lpstr>
      <vt:lpstr>Segoe UI</vt:lpstr>
      <vt:lpstr>Trebuchet MS</vt:lpstr>
      <vt:lpstr>Berlin</vt:lpstr>
      <vt:lpstr>Microsoft DI vs Autofac</vt:lpstr>
      <vt:lpstr>Required background</vt:lpstr>
      <vt:lpstr>Comparison of key features</vt:lpstr>
      <vt:lpstr>Add to project</vt:lpstr>
      <vt:lpstr>Registration</vt:lpstr>
      <vt:lpstr>Service lifetimes</vt:lpstr>
      <vt:lpstr>Autofac awesome features</vt:lpstr>
      <vt:lpstr>Instance per matching lifetime scope</vt:lpstr>
      <vt:lpstr>Thread Scope</vt:lpstr>
      <vt:lpstr>Named and keyed services</vt:lpstr>
      <vt:lpstr>Dynamic Instantiation (Func&lt;B&gt;)</vt:lpstr>
      <vt:lpstr>Some Other features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M.Shoorabi</dc:creator>
  <cp:lastModifiedBy>M.Shoorabi</cp:lastModifiedBy>
  <cp:revision>26</cp:revision>
  <dcterms:created xsi:type="dcterms:W3CDTF">2023-03-29T08:41:35Z</dcterms:created>
  <dcterms:modified xsi:type="dcterms:W3CDTF">2023-03-29T13:46:52Z</dcterms:modified>
</cp:coreProperties>
</file>