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68" r:id="rId11"/>
    <p:sldId id="265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55" autoAdjust="0"/>
  </p:normalViewPr>
  <p:slideViewPr>
    <p:cSldViewPr snapToGrid="0">
      <p:cViewPr varScale="1">
        <p:scale>
          <a:sx n="92" d="100"/>
          <a:sy n="92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Microsoft DI vs </a:t>
            </a:r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Dependency injection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your process?</a:t>
            </a:r>
          </a:p>
        </p:txBody>
      </p:sp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455234" cy="3830735"/>
            <a:chOff x="1217657" y="557856"/>
            <a:chExt cx="9455234" cy="3830735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338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</p:grp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next steps?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required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"dependency injection" and its usage?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key features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2421-EBB8-467F-860E-866DD2BAF45F}"/>
              </a:ext>
            </a:extLst>
          </p:cNvPr>
          <p:cNvSpPr txBox="1"/>
          <p:nvPr/>
        </p:nvSpPr>
        <p:spPr>
          <a:xfrm>
            <a:off x="1963882" y="2410691"/>
            <a:ext cx="7065818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Registeration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Service lifetimes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Constructor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Action method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Property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Get services manually</a:t>
            </a: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86109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Service lifetimes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35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Constructor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18169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Action method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5674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Property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04454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Get services manually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4485602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152</TotalTime>
  <Words>1337</Words>
  <Application>Microsoft Office PowerPoint</Application>
  <PresentationFormat>Widescreen</PresentationFormat>
  <Paragraphs>164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Open Sans Light</vt:lpstr>
      <vt:lpstr>Segoe UI</vt:lpstr>
      <vt:lpstr>Trebuchet MS</vt:lpstr>
      <vt:lpstr>Berlin</vt:lpstr>
      <vt:lpstr>Microsoft DI vs Autofac</vt:lpstr>
      <vt:lpstr>Background required</vt:lpstr>
      <vt:lpstr>Comparison of key features</vt:lpstr>
      <vt:lpstr>Registeration</vt:lpstr>
      <vt:lpstr>Service lifetimes</vt:lpstr>
      <vt:lpstr>Constructor injection</vt:lpstr>
      <vt:lpstr>Action method injection</vt:lpstr>
      <vt:lpstr>Property injection</vt:lpstr>
      <vt:lpstr>Get services manually</vt:lpstr>
      <vt:lpstr>What was your process?</vt:lpstr>
      <vt:lpstr>Importance </vt:lpstr>
      <vt:lpstr>What are your next steps?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M.Shoorabi</dc:creator>
  <cp:lastModifiedBy>M.Shoorabi</cp:lastModifiedBy>
  <cp:revision>9</cp:revision>
  <dcterms:created xsi:type="dcterms:W3CDTF">2023-03-29T08:41:35Z</dcterms:created>
  <dcterms:modified xsi:type="dcterms:W3CDTF">2023-03-29T11:13:55Z</dcterms:modified>
</cp:coreProperties>
</file>