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6858000" cx="12192000"/>
  <p:notesSz cx="9944100" cy="6805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144">
          <p15:clr>
            <a:srgbClr val="A4A3A4"/>
          </p15:clr>
        </p15:guide>
        <p15:guide id="2" pos="3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AA5B3F-F860-4546-AD68-76744461AD38}">
  <a:tblStyle styleId="{FBAA5B3F-F860-4546-AD68-76744461AD3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079F655-D3A9-4AF5-939C-69DDFC6877CB}"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DF1"/>
          </a:solidFill>
        </a:fill>
      </a:tcStyle>
    </a:wholeTbl>
    <a:band1H>
      <a:tcTxStyle/>
      <a:tcStyle>
        <a:fill>
          <a:solidFill>
            <a:srgbClr val="CAD8E2"/>
          </a:solidFill>
        </a:fill>
      </a:tcStyle>
    </a:band1H>
    <a:band2H>
      <a:tcTxStyle/>
    </a:band2H>
    <a:band1V>
      <a:tcTxStyle/>
      <a:tcStyle>
        <a:fill>
          <a:solidFill>
            <a:srgbClr val="CAD8E2"/>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144" orient="horz"/>
        <p:guide pos="313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09110" cy="340281"/>
          </a:xfrm>
          <a:prstGeom prst="rect">
            <a:avLst/>
          </a:prstGeom>
          <a:noFill/>
          <a:ln>
            <a:noFill/>
          </a:ln>
        </p:spPr>
        <p:txBody>
          <a:bodyPr anchorCtr="0" anchor="t" bIns="45850" lIns="91700" spcFirstLastPara="1" rIns="91700" wrap="square" tIns="45850">
            <a:noAutofit/>
          </a:bodyPr>
          <a:lstStyle>
            <a:lvl1pPr lvl="0" marR="0" rtl="0" algn="l">
              <a:lnSpc>
                <a:spcPct val="100000"/>
              </a:lnSpc>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2pPr>
            <a:lvl3pPr lvl="2"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3pPr>
            <a:lvl4pPr lvl="3"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4pPr>
            <a:lvl5pPr lvl="4"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61"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61"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61"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61"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632689" y="0"/>
            <a:ext cx="4309110" cy="340281"/>
          </a:xfrm>
          <a:prstGeom prst="rect">
            <a:avLst/>
          </a:prstGeom>
          <a:noFill/>
          <a:ln>
            <a:noFill/>
          </a:ln>
        </p:spPr>
        <p:txBody>
          <a:bodyPr anchorCtr="0" anchor="t" bIns="45850" lIns="91700" spcFirstLastPara="1" rIns="91700" wrap="square" tIns="45850">
            <a:noAutofit/>
          </a:bodyPr>
          <a:lstStyle>
            <a:lvl1pPr lvl="0" marR="0" rtl="0" algn="r">
              <a:lnSpc>
                <a:spcPct val="100000"/>
              </a:lnSpc>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2pPr>
            <a:lvl3pPr lvl="2"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3pPr>
            <a:lvl4pPr lvl="3"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4pPr>
            <a:lvl5pPr lvl="4"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61"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61"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61"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61"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94410" y="3233848"/>
            <a:ext cx="7955280" cy="3062526"/>
          </a:xfrm>
          <a:prstGeom prst="rect">
            <a:avLst/>
          </a:prstGeom>
          <a:noFill/>
          <a:ln>
            <a:noFill/>
          </a:ln>
        </p:spPr>
        <p:txBody>
          <a:bodyPr anchorCtr="0" anchor="t" bIns="45850" lIns="91700" spcFirstLastPara="1" rIns="91700" wrap="square" tIns="45850">
            <a:noAutofit/>
          </a:bodyPr>
          <a:lstStyle>
            <a:lvl1pPr indent="-228600" lvl="0" marL="457200" marR="0" rtl="0" algn="l">
              <a:spcBef>
                <a:spcPts val="327"/>
              </a:spcBef>
              <a:spcAft>
                <a:spcPts val="0"/>
              </a:spcAft>
              <a:buSzPts val="1400"/>
              <a:buNone/>
              <a:defRPr b="0" i="0" sz="1089" u="none" cap="none" strike="noStrike">
                <a:solidFill>
                  <a:schemeClr val="dk1"/>
                </a:solidFill>
                <a:latin typeface="Arial"/>
                <a:ea typeface="Arial"/>
                <a:cs typeface="Arial"/>
                <a:sym typeface="Arial"/>
              </a:defRPr>
            </a:lvl1pPr>
            <a:lvl2pPr indent="-297751" lvl="1" marL="914400" marR="0" rtl="0" algn="l">
              <a:spcBef>
                <a:spcPts val="327"/>
              </a:spcBef>
              <a:spcAft>
                <a:spcPts val="0"/>
              </a:spcAft>
              <a:buClr>
                <a:schemeClr val="dk1"/>
              </a:buClr>
              <a:buSzPts val="1089"/>
              <a:buFont typeface="Arial"/>
              <a:buChar char="•"/>
              <a:defRPr b="0" i="0" sz="1089" u="none" cap="none" strike="noStrike">
                <a:solidFill>
                  <a:schemeClr val="dk1"/>
                </a:solidFill>
                <a:latin typeface="Arial"/>
                <a:ea typeface="Arial"/>
                <a:cs typeface="Arial"/>
                <a:sym typeface="Arial"/>
              </a:defRPr>
            </a:lvl2pPr>
            <a:lvl3pPr indent="-297751" lvl="2" marL="1371600" marR="0" rtl="0" algn="l">
              <a:spcBef>
                <a:spcPts val="327"/>
              </a:spcBef>
              <a:spcAft>
                <a:spcPts val="0"/>
              </a:spcAft>
              <a:buClr>
                <a:schemeClr val="dk1"/>
              </a:buClr>
              <a:buSzPts val="1089"/>
              <a:buFont typeface="Arial"/>
              <a:buChar char="•"/>
              <a:defRPr b="0" i="0" sz="1089" u="none" cap="none" strike="noStrike">
                <a:solidFill>
                  <a:schemeClr val="dk1"/>
                </a:solidFill>
                <a:latin typeface="Arial"/>
                <a:ea typeface="Arial"/>
                <a:cs typeface="Arial"/>
                <a:sym typeface="Arial"/>
              </a:defRPr>
            </a:lvl3pPr>
            <a:lvl4pPr indent="-297751" lvl="3" marL="1828800" marR="0" rtl="0" algn="l">
              <a:spcBef>
                <a:spcPts val="327"/>
              </a:spcBef>
              <a:spcAft>
                <a:spcPts val="0"/>
              </a:spcAft>
              <a:buClr>
                <a:schemeClr val="dk1"/>
              </a:buClr>
              <a:buSzPts val="1089"/>
              <a:buFont typeface="Arial"/>
              <a:buChar char="•"/>
              <a:defRPr b="0" i="0" sz="1089" u="none" cap="none" strike="noStrike">
                <a:solidFill>
                  <a:schemeClr val="dk1"/>
                </a:solidFill>
                <a:latin typeface="Arial"/>
                <a:ea typeface="Arial"/>
                <a:cs typeface="Arial"/>
                <a:sym typeface="Arial"/>
              </a:defRPr>
            </a:lvl4pPr>
            <a:lvl5pPr indent="-297751" lvl="4" marL="2286000" marR="0" rtl="0" algn="l">
              <a:spcBef>
                <a:spcPts val="327"/>
              </a:spcBef>
              <a:spcAft>
                <a:spcPts val="0"/>
              </a:spcAft>
              <a:buClr>
                <a:schemeClr val="dk1"/>
              </a:buClr>
              <a:buSzPts val="1089"/>
              <a:buFont typeface="Arial"/>
              <a:buChar char="•"/>
              <a:defRPr b="0" i="0" sz="1089"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089"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089"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089"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089"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6464152"/>
            <a:ext cx="4309110" cy="340281"/>
          </a:xfrm>
          <a:prstGeom prst="rect">
            <a:avLst/>
          </a:prstGeom>
          <a:noFill/>
          <a:ln>
            <a:noFill/>
          </a:ln>
        </p:spPr>
        <p:txBody>
          <a:bodyPr anchorCtr="0" anchor="b" bIns="45850" lIns="91700" spcFirstLastPara="1" rIns="91700" wrap="square" tIns="45850">
            <a:noAutofit/>
          </a:bodyPr>
          <a:lstStyle>
            <a:lvl1pPr lvl="0" marR="0" rtl="0" algn="l">
              <a:lnSpc>
                <a:spcPct val="100000"/>
              </a:lnSpc>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2pPr>
            <a:lvl3pPr lvl="2"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3pPr>
            <a:lvl4pPr lvl="3"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4pPr>
            <a:lvl5pPr lvl="4"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61"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61"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61"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61"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632689" y="6464152"/>
            <a:ext cx="4309110" cy="340281"/>
          </a:xfrm>
          <a:prstGeom prst="rect">
            <a:avLst/>
          </a:prstGeom>
          <a:noFill/>
          <a:ln>
            <a:noFill/>
          </a:ln>
        </p:spPr>
        <p:txBody>
          <a:bodyPr anchorCtr="0" anchor="b" bIns="45850" lIns="91700" spcFirstLastPara="1" rIns="91700" wrap="square" tIns="4585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1:notes"/>
          <p:cNvSpPr txBox="1"/>
          <p:nvPr>
            <p:ph idx="1" type="body"/>
          </p:nvPr>
        </p:nvSpPr>
        <p:spPr>
          <a:xfrm>
            <a:off x="994410" y="3233848"/>
            <a:ext cx="7955280" cy="3062526"/>
          </a:xfrm>
          <a:prstGeom prst="rect">
            <a:avLst/>
          </a:prstGeom>
          <a:noFill/>
          <a:ln>
            <a:noFill/>
          </a:ln>
        </p:spPr>
        <p:txBody>
          <a:bodyPr anchorCtr="0" anchor="t" bIns="45850" lIns="91700" spcFirstLastPara="1" rIns="91700" wrap="square" tIns="4585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38" name="Google Shape;138;p1:notes"/>
          <p:cNvSpPr txBox="1"/>
          <p:nvPr>
            <p:ph idx="12" type="sldNum"/>
          </p:nvPr>
        </p:nvSpPr>
        <p:spPr>
          <a:xfrm>
            <a:off x="5632689" y="6464152"/>
            <a:ext cx="4309110" cy="340281"/>
          </a:xfrm>
          <a:prstGeom prst="rect">
            <a:avLst/>
          </a:prstGeom>
          <a:noFill/>
          <a:ln>
            <a:noFill/>
          </a:ln>
        </p:spPr>
        <p:txBody>
          <a:bodyPr anchorCtr="0" anchor="b" bIns="45850" lIns="91700" spcFirstLastPara="1" rIns="91700" wrap="square" tIns="45850">
            <a:noAutofit/>
          </a:bodyPr>
          <a:lstStyle/>
          <a:p>
            <a:pPr indent="0" lvl="0" marL="0" marR="0" rtl="0" algn="r">
              <a:lnSpc>
                <a:spcPct val="100000"/>
              </a:lnSpc>
              <a:spcBef>
                <a:spcPts val="0"/>
              </a:spcBef>
              <a:spcAft>
                <a:spcPts val="0"/>
              </a:spcAft>
              <a:buNone/>
            </a:pPr>
            <a:r>
              <a:rPr lang="en-US" sz="800">
                <a:solidFill>
                  <a:schemeClr val="dk1"/>
                </a:solidFill>
                <a:latin typeface="Arial"/>
                <a:ea typeface="Arial"/>
                <a:cs typeface="Arial"/>
                <a:sym typeface="Arial"/>
              </a:rPr>
              <a:t>Page </a:t>
            </a: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9" name="Google Shape;239;p10: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1: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5" name="Google Shape;255;p11: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2:notes"/>
          <p:cNvSpPr txBox="1"/>
          <p:nvPr>
            <p:ph idx="1" type="body"/>
          </p:nvPr>
        </p:nvSpPr>
        <p:spPr>
          <a:xfrm>
            <a:off x="994410" y="3233848"/>
            <a:ext cx="7955280" cy="3062526"/>
          </a:xfrm>
          <a:prstGeom prst="rect">
            <a:avLst/>
          </a:prstGeom>
        </p:spPr>
        <p:txBody>
          <a:bodyPr anchorCtr="0" anchor="t" bIns="45850" lIns="91700" spcFirstLastPara="1" rIns="91700" wrap="square" tIns="45850">
            <a:noAutofit/>
          </a:bodyPr>
          <a:lstStyle/>
          <a:p>
            <a:pPr indent="0" lvl="0" marL="0" rtl="0" algn="l">
              <a:spcBef>
                <a:spcPts val="327"/>
              </a:spcBef>
              <a:spcAft>
                <a:spcPts val="0"/>
              </a:spcAft>
              <a:buNone/>
            </a:pPr>
            <a:r>
              <a:t/>
            </a:r>
            <a:endParaRPr/>
          </a:p>
        </p:txBody>
      </p:sp>
      <p:sp>
        <p:nvSpPr>
          <p:cNvPr id="273" name="Google Shape;273;p12: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txBox="1"/>
          <p:nvPr>
            <p:ph idx="1" type="body"/>
          </p:nvPr>
        </p:nvSpPr>
        <p:spPr>
          <a:xfrm>
            <a:off x="994410" y="3233848"/>
            <a:ext cx="7955280" cy="3062526"/>
          </a:xfrm>
          <a:prstGeom prst="rect">
            <a:avLst/>
          </a:prstGeom>
        </p:spPr>
        <p:txBody>
          <a:bodyPr anchorCtr="0" anchor="t" bIns="45850" lIns="91700" spcFirstLastPara="1" rIns="91700" wrap="square" tIns="45850">
            <a:noAutofit/>
          </a:bodyPr>
          <a:lstStyle/>
          <a:p>
            <a:pPr indent="0" lvl="0" marL="0" rtl="0" algn="l">
              <a:spcBef>
                <a:spcPts val="327"/>
              </a:spcBef>
              <a:spcAft>
                <a:spcPts val="0"/>
              </a:spcAft>
              <a:buNone/>
            </a:pPr>
            <a:r>
              <a:t/>
            </a:r>
            <a:endParaRPr/>
          </a:p>
        </p:txBody>
      </p:sp>
      <p:sp>
        <p:nvSpPr>
          <p:cNvPr id="289" name="Google Shape;289;p13: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4: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0" name="Google Shape;300;p14: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5: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9" name="Google Shape;309;p15: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6: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3" name="Google Shape;323;p16: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7: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2" name="Google Shape;352;p17: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8: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6" name="Google Shape;376;p18: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9:notes"/>
          <p:cNvSpPr txBox="1"/>
          <p:nvPr>
            <p:ph idx="1" type="body"/>
          </p:nvPr>
        </p:nvSpPr>
        <p:spPr>
          <a:xfrm>
            <a:off x="994410" y="3233848"/>
            <a:ext cx="7955280" cy="3062526"/>
          </a:xfrm>
          <a:prstGeom prst="rect">
            <a:avLst/>
          </a:prstGeom>
        </p:spPr>
        <p:txBody>
          <a:bodyPr anchorCtr="0" anchor="t" bIns="45850" lIns="91700" spcFirstLastPara="1" rIns="91700" wrap="square" tIns="45850">
            <a:noAutofit/>
          </a:bodyPr>
          <a:lstStyle/>
          <a:p>
            <a:pPr indent="0" lvl="0" marL="0" rtl="0" algn="l">
              <a:spcBef>
                <a:spcPts val="327"/>
              </a:spcBef>
              <a:spcAft>
                <a:spcPts val="0"/>
              </a:spcAft>
              <a:buNone/>
            </a:pPr>
            <a:r>
              <a:t/>
            </a:r>
            <a:endParaRPr/>
          </a:p>
        </p:txBody>
      </p:sp>
      <p:sp>
        <p:nvSpPr>
          <p:cNvPr id="393" name="Google Shape;393;p19: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994410" y="3233848"/>
            <a:ext cx="7955280" cy="3062526"/>
          </a:xfrm>
          <a:prstGeom prst="rect">
            <a:avLst/>
          </a:prstGeom>
        </p:spPr>
        <p:txBody>
          <a:bodyPr anchorCtr="0" anchor="t" bIns="45850" lIns="91700" spcFirstLastPara="1" rIns="91700" wrap="square" tIns="45850">
            <a:noAutofit/>
          </a:bodyPr>
          <a:lstStyle/>
          <a:p>
            <a:pPr indent="0" lvl="0" marL="0" rtl="0" algn="l">
              <a:spcBef>
                <a:spcPts val="327"/>
              </a:spcBef>
              <a:spcAft>
                <a:spcPts val="0"/>
              </a:spcAft>
              <a:buNone/>
            </a:pPr>
            <a:r>
              <a:t/>
            </a:r>
            <a:endParaRPr/>
          </a:p>
        </p:txBody>
      </p:sp>
      <p:sp>
        <p:nvSpPr>
          <p:cNvPr id="144" name="Google Shape;144;p2: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0: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4" name="Google Shape;404;p20: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1: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4" name="Google Shape;414;p21: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2: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7" name="Google Shape;427;p22: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3: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2" name="Google Shape;442;p23: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4: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68" name="Google Shape;468;p24: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5: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7" name="Google Shape;487;p25: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6: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3" name="Google Shape;503;p26: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7:notes"/>
          <p:cNvSpPr txBox="1"/>
          <p:nvPr>
            <p:ph idx="1" type="body"/>
          </p:nvPr>
        </p:nvSpPr>
        <p:spPr>
          <a:xfrm>
            <a:off x="994410" y="3233848"/>
            <a:ext cx="7955280" cy="3062526"/>
          </a:xfrm>
          <a:prstGeom prst="rect">
            <a:avLst/>
          </a:prstGeom>
        </p:spPr>
        <p:txBody>
          <a:bodyPr anchorCtr="0" anchor="t" bIns="45850" lIns="91700" spcFirstLastPara="1" rIns="91700" wrap="square" tIns="45850">
            <a:noAutofit/>
          </a:bodyPr>
          <a:lstStyle/>
          <a:p>
            <a:pPr indent="0" lvl="0" marL="0" rtl="0" algn="l">
              <a:spcBef>
                <a:spcPts val="327"/>
              </a:spcBef>
              <a:spcAft>
                <a:spcPts val="0"/>
              </a:spcAft>
              <a:buNone/>
            </a:pPr>
            <a:r>
              <a:t/>
            </a:r>
            <a:endParaRPr/>
          </a:p>
        </p:txBody>
      </p:sp>
      <p:sp>
        <p:nvSpPr>
          <p:cNvPr id="520" name="Google Shape;520;p27: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8: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31" name="Google Shape;531;p28: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29: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41" name="Google Shape;541;p29: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3:notes"/>
          <p:cNvSpPr txBox="1"/>
          <p:nvPr>
            <p:ph idx="1" type="body"/>
          </p:nvPr>
        </p:nvSpPr>
        <p:spPr>
          <a:xfrm>
            <a:off x="994410" y="3233848"/>
            <a:ext cx="7955280" cy="3062526"/>
          </a:xfrm>
          <a:prstGeom prst="rect">
            <a:avLst/>
          </a:prstGeom>
          <a:noFill/>
          <a:ln>
            <a:noFill/>
          </a:ln>
        </p:spPr>
        <p:txBody>
          <a:bodyPr anchorCtr="0" anchor="t" bIns="45850" lIns="91700" spcFirstLastPara="1" rIns="91700" wrap="square" tIns="4585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56" name="Google Shape;156;p3:notes"/>
          <p:cNvSpPr txBox="1"/>
          <p:nvPr>
            <p:ph idx="12" type="sldNum"/>
          </p:nvPr>
        </p:nvSpPr>
        <p:spPr>
          <a:xfrm>
            <a:off x="5632689" y="6464152"/>
            <a:ext cx="4309110" cy="340281"/>
          </a:xfrm>
          <a:prstGeom prst="rect">
            <a:avLst/>
          </a:prstGeom>
          <a:noFill/>
          <a:ln>
            <a:noFill/>
          </a:ln>
        </p:spPr>
        <p:txBody>
          <a:bodyPr anchorCtr="0" anchor="b" bIns="45850" lIns="91700" spcFirstLastPara="1" rIns="91700" wrap="square" tIns="45850">
            <a:noAutofit/>
          </a:bodyPr>
          <a:lstStyle/>
          <a:p>
            <a:pPr indent="0" lvl="0" marL="0" marR="0" rtl="0" algn="r">
              <a:lnSpc>
                <a:spcPct val="100000"/>
              </a:lnSpc>
              <a:spcBef>
                <a:spcPts val="0"/>
              </a:spcBef>
              <a:spcAft>
                <a:spcPts val="0"/>
              </a:spcAft>
              <a:buNone/>
            </a:pPr>
            <a:r>
              <a:rPr lang="en-US" sz="800">
                <a:solidFill>
                  <a:schemeClr val="dk1"/>
                </a:solidFill>
                <a:latin typeface="Arial"/>
                <a:ea typeface="Arial"/>
                <a:cs typeface="Arial"/>
                <a:sym typeface="Arial"/>
              </a:rPr>
              <a:t>Page </a:t>
            </a: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0: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53" name="Google Shape;553;p30: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31:notes"/>
          <p:cNvSpPr txBox="1"/>
          <p:nvPr>
            <p:ph idx="1" type="body"/>
          </p:nvPr>
        </p:nvSpPr>
        <p:spPr>
          <a:xfrm>
            <a:off x="994410" y="3233848"/>
            <a:ext cx="7955280" cy="3062526"/>
          </a:xfrm>
          <a:prstGeom prst="rect">
            <a:avLst/>
          </a:prstGeom>
        </p:spPr>
        <p:txBody>
          <a:bodyPr anchorCtr="0" anchor="t" bIns="45850" lIns="91700" spcFirstLastPara="1" rIns="91700" wrap="square" tIns="45850">
            <a:noAutofit/>
          </a:bodyPr>
          <a:lstStyle/>
          <a:p>
            <a:pPr indent="0" lvl="0" marL="0" rtl="0" algn="l">
              <a:spcBef>
                <a:spcPts val="327"/>
              </a:spcBef>
              <a:spcAft>
                <a:spcPts val="0"/>
              </a:spcAft>
              <a:buNone/>
            </a:pPr>
            <a:r>
              <a:t/>
            </a:r>
            <a:endParaRPr/>
          </a:p>
        </p:txBody>
      </p:sp>
      <p:sp>
        <p:nvSpPr>
          <p:cNvPr id="576" name="Google Shape;576;p31: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32: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87" name="Google Shape;587;p32: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33: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4" name="Google Shape;594;p33: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34: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10" name="Google Shape;610;p34: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35:notes"/>
          <p:cNvSpPr txBox="1"/>
          <p:nvPr>
            <p:ph idx="1" type="body"/>
          </p:nvPr>
        </p:nvSpPr>
        <p:spPr>
          <a:xfrm>
            <a:off x="994410" y="3233848"/>
            <a:ext cx="7955280" cy="3062526"/>
          </a:xfrm>
          <a:prstGeom prst="rect">
            <a:avLst/>
          </a:prstGeom>
        </p:spPr>
        <p:txBody>
          <a:bodyPr anchorCtr="0" anchor="t" bIns="45850" lIns="91700" spcFirstLastPara="1" rIns="91700" wrap="square" tIns="45850">
            <a:noAutofit/>
          </a:bodyPr>
          <a:lstStyle/>
          <a:p>
            <a:pPr indent="0" lvl="0" marL="0" rtl="0" algn="l">
              <a:spcBef>
                <a:spcPts val="327"/>
              </a:spcBef>
              <a:spcAft>
                <a:spcPts val="0"/>
              </a:spcAft>
              <a:buNone/>
            </a:pPr>
            <a:r>
              <a:t/>
            </a:r>
            <a:endParaRPr/>
          </a:p>
        </p:txBody>
      </p:sp>
      <p:sp>
        <p:nvSpPr>
          <p:cNvPr id="627" name="Google Shape;627;p35: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36:notes"/>
          <p:cNvSpPr txBox="1"/>
          <p:nvPr>
            <p:ph idx="1" type="body"/>
          </p:nvPr>
        </p:nvSpPr>
        <p:spPr>
          <a:xfrm>
            <a:off x="994410" y="3233848"/>
            <a:ext cx="7955280" cy="3062526"/>
          </a:xfrm>
          <a:prstGeom prst="rect">
            <a:avLst/>
          </a:prstGeom>
        </p:spPr>
        <p:txBody>
          <a:bodyPr anchorCtr="0" anchor="t" bIns="45850" lIns="91700" spcFirstLastPara="1" rIns="91700" wrap="square" tIns="45850">
            <a:noAutofit/>
          </a:bodyPr>
          <a:lstStyle/>
          <a:p>
            <a:pPr indent="0" lvl="0" marL="0" rtl="0" algn="l">
              <a:spcBef>
                <a:spcPts val="327"/>
              </a:spcBef>
              <a:spcAft>
                <a:spcPts val="0"/>
              </a:spcAft>
              <a:buNone/>
            </a:pPr>
            <a:r>
              <a:t/>
            </a:r>
            <a:endParaRPr/>
          </a:p>
        </p:txBody>
      </p:sp>
      <p:sp>
        <p:nvSpPr>
          <p:cNvPr id="642" name="Google Shape;642;p36: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37:notes"/>
          <p:cNvSpPr txBox="1"/>
          <p:nvPr>
            <p:ph idx="12" type="sldNum"/>
          </p:nvPr>
        </p:nvSpPr>
        <p:spPr>
          <a:xfrm>
            <a:off x="5632689" y="6464152"/>
            <a:ext cx="4309110" cy="340281"/>
          </a:xfrm>
          <a:prstGeom prst="rect">
            <a:avLst/>
          </a:prstGeom>
          <a:noFill/>
          <a:ln>
            <a:noFill/>
          </a:ln>
        </p:spPr>
        <p:txBody>
          <a:bodyPr anchorCtr="0" anchor="b" bIns="45850" lIns="91700" spcFirstLastPara="1" rIns="91700" wrap="square" tIns="45850">
            <a:noAutofit/>
          </a:bodyPr>
          <a:lstStyle/>
          <a:p>
            <a:pPr indent="0" lvl="0" marL="0" marR="0" rtl="0" algn="r">
              <a:lnSpc>
                <a:spcPct val="100000"/>
              </a:lnSpc>
              <a:spcBef>
                <a:spcPts val="0"/>
              </a:spcBef>
              <a:spcAft>
                <a:spcPts val="0"/>
              </a:spcAft>
              <a:buNone/>
            </a:pPr>
            <a:r>
              <a:rPr lang="en-US" sz="800">
                <a:solidFill>
                  <a:schemeClr val="dk1"/>
                </a:solidFill>
                <a:latin typeface="Arial"/>
                <a:ea typeface="Arial"/>
                <a:cs typeface="Arial"/>
                <a:sym typeface="Arial"/>
              </a:rPr>
              <a:t>Page </a:t>
            </a: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53" name="Google Shape;653;p37: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4" name="Google Shape;654;p37:notes"/>
          <p:cNvSpPr txBox="1"/>
          <p:nvPr>
            <p:ph idx="1" type="body"/>
          </p:nvPr>
        </p:nvSpPr>
        <p:spPr>
          <a:xfrm>
            <a:off x="994410" y="3233848"/>
            <a:ext cx="7955280" cy="3062526"/>
          </a:xfrm>
          <a:prstGeom prst="rect">
            <a:avLst/>
          </a:prstGeom>
          <a:noFill/>
          <a:ln>
            <a:noFill/>
          </a:ln>
        </p:spPr>
        <p:txBody>
          <a:bodyPr anchorCtr="0" anchor="t" bIns="45850" lIns="91700" spcFirstLastPara="1" rIns="91700" wrap="square" tIns="4585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38:notes"/>
          <p:cNvSpPr txBox="1"/>
          <p:nvPr>
            <p:ph idx="12" type="sldNum"/>
          </p:nvPr>
        </p:nvSpPr>
        <p:spPr>
          <a:xfrm>
            <a:off x="5632689" y="6464152"/>
            <a:ext cx="4309110" cy="340281"/>
          </a:xfrm>
          <a:prstGeom prst="rect">
            <a:avLst/>
          </a:prstGeom>
          <a:noFill/>
          <a:ln>
            <a:noFill/>
          </a:ln>
        </p:spPr>
        <p:txBody>
          <a:bodyPr anchorCtr="0" anchor="b" bIns="45850" lIns="91700" spcFirstLastPara="1" rIns="91700" wrap="square" tIns="45850">
            <a:noAutofit/>
          </a:bodyPr>
          <a:lstStyle/>
          <a:p>
            <a:pPr indent="0" lvl="0" marL="0" marR="0" rtl="0" algn="r">
              <a:lnSpc>
                <a:spcPct val="100000"/>
              </a:lnSpc>
              <a:spcBef>
                <a:spcPts val="0"/>
              </a:spcBef>
              <a:spcAft>
                <a:spcPts val="0"/>
              </a:spcAft>
              <a:buNone/>
            </a:pPr>
            <a:r>
              <a:rPr lang="en-US" sz="800">
                <a:solidFill>
                  <a:schemeClr val="dk1"/>
                </a:solidFill>
                <a:latin typeface="Arial"/>
                <a:ea typeface="Arial"/>
                <a:cs typeface="Arial"/>
                <a:sym typeface="Arial"/>
              </a:rPr>
              <a:t>Page </a:t>
            </a: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66" name="Google Shape;666;p38: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7" name="Google Shape;667;p38:notes"/>
          <p:cNvSpPr txBox="1"/>
          <p:nvPr>
            <p:ph idx="1" type="body"/>
          </p:nvPr>
        </p:nvSpPr>
        <p:spPr>
          <a:xfrm>
            <a:off x="994410" y="3233848"/>
            <a:ext cx="7955280" cy="3062526"/>
          </a:xfrm>
          <a:prstGeom prst="rect">
            <a:avLst/>
          </a:prstGeom>
          <a:noFill/>
          <a:ln>
            <a:noFill/>
          </a:ln>
        </p:spPr>
        <p:txBody>
          <a:bodyPr anchorCtr="0" anchor="t" bIns="45850" lIns="91700" spcFirstLastPara="1" rIns="91700" wrap="square" tIns="4585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39:notes"/>
          <p:cNvSpPr txBox="1"/>
          <p:nvPr>
            <p:ph idx="1" type="body"/>
          </p:nvPr>
        </p:nvSpPr>
        <p:spPr>
          <a:xfrm>
            <a:off x="994410" y="3233848"/>
            <a:ext cx="7955280" cy="3062526"/>
          </a:xfrm>
          <a:prstGeom prst="rect">
            <a:avLst/>
          </a:prstGeom>
        </p:spPr>
        <p:txBody>
          <a:bodyPr anchorCtr="0" anchor="t" bIns="45850" lIns="91700" spcFirstLastPara="1" rIns="91700" wrap="square" tIns="45850">
            <a:noAutofit/>
          </a:bodyPr>
          <a:lstStyle/>
          <a:p>
            <a:pPr indent="0" lvl="0" marL="0" rtl="0" algn="l">
              <a:spcBef>
                <a:spcPts val="327"/>
              </a:spcBef>
              <a:spcAft>
                <a:spcPts val="0"/>
              </a:spcAft>
              <a:buNone/>
            </a:pPr>
            <a:r>
              <a:t/>
            </a:r>
            <a:endParaRPr/>
          </a:p>
        </p:txBody>
      </p:sp>
      <p:sp>
        <p:nvSpPr>
          <p:cNvPr id="677" name="Google Shape;677;p39: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994410" y="3233848"/>
            <a:ext cx="7955280" cy="3062526"/>
          </a:xfrm>
          <a:prstGeom prst="rect">
            <a:avLst/>
          </a:prstGeom>
        </p:spPr>
        <p:txBody>
          <a:bodyPr anchorCtr="0" anchor="t" bIns="45850" lIns="91700" spcFirstLastPara="1" rIns="91700" wrap="square" tIns="45850">
            <a:noAutofit/>
          </a:bodyPr>
          <a:lstStyle/>
          <a:p>
            <a:pPr indent="0" lvl="0" marL="0" rtl="0" algn="l">
              <a:spcBef>
                <a:spcPts val="327"/>
              </a:spcBef>
              <a:spcAft>
                <a:spcPts val="0"/>
              </a:spcAft>
              <a:buNone/>
            </a:pPr>
            <a:r>
              <a:t/>
            </a:r>
            <a:endParaRPr/>
          </a:p>
        </p:txBody>
      </p:sp>
      <p:sp>
        <p:nvSpPr>
          <p:cNvPr id="163" name="Google Shape;163;p4: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4" name="Google Shape;174;p5: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994410" y="3233848"/>
            <a:ext cx="7955280" cy="3062526"/>
          </a:xfrm>
          <a:prstGeom prst="rect">
            <a:avLst/>
          </a:prstGeom>
        </p:spPr>
        <p:txBody>
          <a:bodyPr anchorCtr="0" anchor="t" bIns="45850" lIns="91700" spcFirstLastPara="1" rIns="91700" wrap="square" tIns="45850">
            <a:noAutofit/>
          </a:bodyPr>
          <a:lstStyle/>
          <a:p>
            <a:pPr indent="0" lvl="0" marL="0" rtl="0" algn="l">
              <a:spcBef>
                <a:spcPts val="327"/>
              </a:spcBef>
              <a:spcAft>
                <a:spcPts val="0"/>
              </a:spcAft>
              <a:buNone/>
            </a:pPr>
            <a:r>
              <a:t/>
            </a:r>
            <a:endParaRPr/>
          </a:p>
        </p:txBody>
      </p:sp>
      <p:sp>
        <p:nvSpPr>
          <p:cNvPr id="191" name="Google Shape;191;p6: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2" name="Google Shape;202;p7: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994410" y="3233848"/>
            <a:ext cx="7955280" cy="3062526"/>
          </a:xfrm>
          <a:prstGeom prst="rect">
            <a:avLst/>
          </a:prstGeom>
        </p:spPr>
        <p:txBody>
          <a:bodyPr anchorCtr="0" anchor="t" bIns="45850" lIns="91700" spcFirstLastPara="1" rIns="91700" wrap="square" tIns="45850">
            <a:noAutofit/>
          </a:bodyPr>
          <a:lstStyle/>
          <a:p>
            <a:pPr indent="0" lvl="0" marL="0" rtl="0" algn="l">
              <a:spcBef>
                <a:spcPts val="327"/>
              </a:spcBef>
              <a:spcAft>
                <a:spcPts val="0"/>
              </a:spcAft>
              <a:buNone/>
            </a:pPr>
            <a:r>
              <a:t/>
            </a:r>
            <a:endParaRPr/>
          </a:p>
        </p:txBody>
      </p:sp>
      <p:sp>
        <p:nvSpPr>
          <p:cNvPr id="213" name="Google Shape;213;p8: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p:nvPr>
            <p:ph idx="2" type="sldImg"/>
          </p:nvPr>
        </p:nvSpPr>
        <p:spPr>
          <a:xfrm>
            <a:off x="2705100" y="511175"/>
            <a:ext cx="4533900" cy="25511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4" name="Google Shape;224;p9:notes"/>
          <p:cNvSpPr txBox="1"/>
          <p:nvPr>
            <p:ph idx="1" type="body"/>
          </p:nvPr>
        </p:nvSpPr>
        <p:spPr>
          <a:xfrm>
            <a:off x="994410" y="3233848"/>
            <a:ext cx="7955280" cy="3062526"/>
          </a:xfrm>
          <a:prstGeom prst="rect">
            <a:avLst/>
          </a:prstGeom>
          <a:noFill/>
          <a:ln cap="flat" cmpd="sng" w="9525">
            <a:solidFill>
              <a:srgbClr val="000000"/>
            </a:solidFill>
            <a:prstDash val="solid"/>
            <a:round/>
            <a:headEnd len="sm" w="sm" type="none"/>
            <a:tailEnd len="sm" w="sm" type="none"/>
          </a:ln>
        </p:spPr>
        <p:txBody>
          <a:bodyPr anchorCtr="0" anchor="t" bIns="45850" lIns="91700" spcFirstLastPara="1" rIns="91700" wrap="square" tIns="45850">
            <a:noAutofit/>
          </a:bodyPr>
          <a:lstStyle/>
          <a:p>
            <a:pPr indent="0" lvl="0" marL="0" rtl="0" algn="ctr">
              <a:spcBef>
                <a:spcPts val="0"/>
              </a:spcBef>
              <a:spcAft>
                <a:spcPts val="0"/>
              </a:spcAft>
              <a:buNone/>
            </a:pPr>
            <a:r>
              <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
          <p:cNvSpPr/>
          <p:nvPr/>
        </p:nvSpPr>
        <p:spPr>
          <a:xfrm>
            <a:off x="0" y="5424787"/>
            <a:ext cx="12192000" cy="143321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grpSp>
        <p:nvGrpSpPr>
          <p:cNvPr id="18" name="Google Shape;18;p2"/>
          <p:cNvGrpSpPr/>
          <p:nvPr/>
        </p:nvGrpSpPr>
        <p:grpSpPr>
          <a:xfrm>
            <a:off x="0" y="5412023"/>
            <a:ext cx="12192000" cy="61996"/>
            <a:chOff x="0" y="3175"/>
            <a:chExt cx="6736" cy="68"/>
          </a:xfrm>
        </p:grpSpPr>
        <p:sp>
          <p:nvSpPr>
            <p:cNvPr id="19" name="Google Shape;19;p2"/>
            <p:cNvSpPr/>
            <p:nvPr/>
          </p:nvSpPr>
          <p:spPr>
            <a:xfrm>
              <a:off x="0" y="3175"/>
              <a:ext cx="6733" cy="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sp>
          <p:nvSpPr>
            <p:cNvPr id="20" name="Google Shape;20;p2"/>
            <p:cNvSpPr/>
            <p:nvPr/>
          </p:nvSpPr>
          <p:spPr>
            <a:xfrm>
              <a:off x="1826" y="3175"/>
              <a:ext cx="4910" cy="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grpSp>
      <p:pic>
        <p:nvPicPr>
          <p:cNvPr descr="AIRBUS_WHITE.png" id="21" name="Google Shape;21;p2"/>
          <p:cNvPicPr preferRelativeResize="0"/>
          <p:nvPr/>
        </p:nvPicPr>
        <p:blipFill rotWithShape="1">
          <a:blip r:embed="rId3">
            <a:alphaModFix/>
          </a:blip>
          <a:srcRect b="0" l="0" r="0" t="0"/>
          <a:stretch/>
        </p:blipFill>
        <p:spPr>
          <a:xfrm>
            <a:off x="10560496" y="6165304"/>
            <a:ext cx="1440160" cy="360040"/>
          </a:xfrm>
          <a:prstGeom prst="rect">
            <a:avLst/>
          </a:prstGeom>
          <a:noFill/>
          <a:ln>
            <a:noFill/>
          </a:ln>
        </p:spPr>
      </p:pic>
      <p:sp>
        <p:nvSpPr>
          <p:cNvPr id="22" name="Google Shape;22;p2"/>
          <p:cNvSpPr txBox="1"/>
          <p:nvPr>
            <p:ph idx="1" type="body"/>
          </p:nvPr>
        </p:nvSpPr>
        <p:spPr>
          <a:xfrm>
            <a:off x="3305016" y="5652000"/>
            <a:ext cx="6031344" cy="10795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lt1"/>
              </a:buClr>
              <a:buSzPts val="1300"/>
              <a:buNone/>
              <a:defRPr sz="1300">
                <a:solidFill>
                  <a:schemeClr val="lt1"/>
                </a:solidFill>
              </a:defRPr>
            </a:lvl1pPr>
            <a:lvl2pPr indent="-342900" lvl="1" marL="914400" algn="l">
              <a:lnSpc>
                <a:spcPct val="115000"/>
              </a:lnSpc>
              <a:spcBef>
                <a:spcPts val="0"/>
              </a:spcBef>
              <a:spcAft>
                <a:spcPts val="0"/>
              </a:spcAft>
              <a:buClr>
                <a:srgbClr val="595959"/>
              </a:buClr>
              <a:buSzPts val="1800"/>
              <a:buChar char="−"/>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42900" lvl="4" marL="2286000" algn="l">
              <a:lnSpc>
                <a:spcPct val="115000"/>
              </a:lnSpc>
              <a:spcBef>
                <a:spcPts val="0"/>
              </a:spcBef>
              <a:spcAft>
                <a:spcPts val="0"/>
              </a:spcAft>
              <a:buClr>
                <a:srgbClr val="595959"/>
              </a:buClr>
              <a:buSzPts val="1800"/>
              <a:buChar char="–"/>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
        <p:nvSpPr>
          <p:cNvPr id="23" name="Google Shape;23;p2"/>
          <p:cNvSpPr txBox="1"/>
          <p:nvPr>
            <p:ph type="ctrTitle"/>
          </p:nvPr>
        </p:nvSpPr>
        <p:spPr>
          <a:xfrm>
            <a:off x="3305016" y="1628800"/>
            <a:ext cx="6031344" cy="2892800"/>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SzPts val="1400"/>
              <a:buNone/>
              <a:defRPr sz="3000">
                <a:solidFill>
                  <a:schemeClr val="lt1"/>
                </a:solidFill>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24" name="Google Shape;24;p2"/>
          <p:cNvSpPr txBox="1"/>
          <p:nvPr>
            <p:ph idx="2" type="subTitle"/>
          </p:nvPr>
        </p:nvSpPr>
        <p:spPr>
          <a:xfrm>
            <a:off x="3305016" y="4561676"/>
            <a:ext cx="6031344" cy="86311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000"/>
              <a:buNone/>
              <a:defRPr sz="2000">
                <a:solidFill>
                  <a:schemeClr val="lt1"/>
                </a:solidFill>
              </a:defRPr>
            </a:lvl1pPr>
            <a:lvl2pPr lvl="1" algn="l">
              <a:lnSpc>
                <a:spcPct val="115000"/>
              </a:lnSpc>
              <a:spcBef>
                <a:spcPts val="0"/>
              </a:spcBef>
              <a:spcAft>
                <a:spcPts val="0"/>
              </a:spcAft>
              <a:buClr>
                <a:srgbClr val="595959"/>
              </a:buClr>
              <a:buSzPts val="1800"/>
              <a:buChar char="−"/>
              <a:defRPr/>
            </a:lvl2pPr>
            <a:lvl3pPr lvl="2" algn="l">
              <a:lnSpc>
                <a:spcPct val="115000"/>
              </a:lnSpc>
              <a:spcBef>
                <a:spcPts val="0"/>
              </a:spcBef>
              <a:spcAft>
                <a:spcPts val="0"/>
              </a:spcAft>
              <a:buClr>
                <a:srgbClr val="595959"/>
              </a:buClr>
              <a:buSzPts val="1800"/>
              <a:buChar char="–"/>
              <a:defRPr/>
            </a:lvl3pPr>
            <a:lvl4pPr lvl="3" algn="l">
              <a:lnSpc>
                <a:spcPct val="115000"/>
              </a:lnSpc>
              <a:spcBef>
                <a:spcPts val="0"/>
              </a:spcBef>
              <a:spcAft>
                <a:spcPts val="0"/>
              </a:spcAft>
              <a:buClr>
                <a:srgbClr val="595959"/>
              </a:buClr>
              <a:buSzPts val="1800"/>
              <a:buChar char="–"/>
              <a:defRPr/>
            </a:lvl4pPr>
            <a:lvl5pPr lvl="4" algn="l">
              <a:lnSpc>
                <a:spcPct val="115000"/>
              </a:lnSpc>
              <a:spcBef>
                <a:spcPts val="0"/>
              </a:spcBef>
              <a:spcAft>
                <a:spcPts val="0"/>
              </a:spcAft>
              <a:buClr>
                <a:srgbClr val="595959"/>
              </a:buClr>
              <a:buSzPts val="1800"/>
              <a:buChar char="–"/>
              <a:defRPr/>
            </a:lvl5pPr>
            <a:lvl6pPr lvl="5" algn="l">
              <a:lnSpc>
                <a:spcPct val="115000"/>
              </a:lnSpc>
              <a:spcBef>
                <a:spcPts val="0"/>
              </a:spcBef>
              <a:spcAft>
                <a:spcPts val="0"/>
              </a:spcAft>
              <a:buClr>
                <a:schemeClr val="dk1"/>
              </a:buClr>
              <a:buSzPts val="1800"/>
              <a:buChar char="–"/>
              <a:defRPr/>
            </a:lvl6pPr>
            <a:lvl7pPr lvl="6" algn="l">
              <a:lnSpc>
                <a:spcPct val="115000"/>
              </a:lnSpc>
              <a:spcBef>
                <a:spcPts val="0"/>
              </a:spcBef>
              <a:spcAft>
                <a:spcPts val="0"/>
              </a:spcAft>
              <a:buClr>
                <a:schemeClr val="dk1"/>
              </a:buClr>
              <a:buSzPts val="1800"/>
              <a:buChar char="–"/>
              <a:defRPr/>
            </a:lvl7pPr>
            <a:lvl8pPr lvl="7" algn="l">
              <a:lnSpc>
                <a:spcPct val="115000"/>
              </a:lnSpc>
              <a:spcBef>
                <a:spcPts val="0"/>
              </a:spcBef>
              <a:spcAft>
                <a:spcPts val="0"/>
              </a:spcAft>
              <a:buClr>
                <a:schemeClr val="dk1"/>
              </a:buClr>
              <a:buSzPts val="1800"/>
              <a:buChar char="–"/>
              <a:defRPr/>
            </a:lvl8pPr>
            <a:lvl9pPr lvl="8" algn="l">
              <a:lnSpc>
                <a:spcPct val="115000"/>
              </a:lnSpc>
              <a:spcBef>
                <a:spcPts val="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Image">
  <p:cSld name="Content and Image">
    <p:spTree>
      <p:nvGrpSpPr>
        <p:cNvPr id="98" name="Shape 98"/>
        <p:cNvGrpSpPr/>
        <p:nvPr/>
      </p:nvGrpSpPr>
      <p:grpSpPr>
        <a:xfrm>
          <a:off x="0" y="0"/>
          <a:ext cx="0" cy="0"/>
          <a:chOff x="0" y="0"/>
          <a:chExt cx="0" cy="0"/>
        </a:xfrm>
      </p:grpSpPr>
      <p:sp>
        <p:nvSpPr>
          <p:cNvPr id="99" name="Google Shape;99;p11"/>
          <p:cNvSpPr txBox="1"/>
          <p:nvPr>
            <p:ph type="title"/>
          </p:nvPr>
        </p:nvSpPr>
        <p:spPr>
          <a:xfrm>
            <a:off x="469901" y="653692"/>
            <a:ext cx="11249698" cy="881187"/>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SzPts val="1400"/>
              <a:buNone/>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100" name="Google Shape;100;p11"/>
          <p:cNvSpPr txBox="1"/>
          <p:nvPr>
            <p:ph idx="1" type="body"/>
          </p:nvPr>
        </p:nvSpPr>
        <p:spPr>
          <a:xfrm>
            <a:off x="472404" y="1566000"/>
            <a:ext cx="5418347" cy="428643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Clr>
                <a:srgbClr val="595959"/>
              </a:buClr>
              <a:buSzPts val="1800"/>
              <a:buChar char="•"/>
              <a:defRPr/>
            </a:lvl1pPr>
            <a:lvl2pPr indent="-342900" lvl="1" marL="914400" algn="l">
              <a:lnSpc>
                <a:spcPct val="115000"/>
              </a:lnSpc>
              <a:spcBef>
                <a:spcPts val="0"/>
              </a:spcBef>
              <a:spcAft>
                <a:spcPts val="0"/>
              </a:spcAft>
              <a:buClr>
                <a:srgbClr val="595959"/>
              </a:buClr>
              <a:buSzPts val="1800"/>
              <a:buChar char="−"/>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42900" lvl="4" marL="2286000" algn="l">
              <a:lnSpc>
                <a:spcPct val="115000"/>
              </a:lnSpc>
              <a:spcBef>
                <a:spcPts val="0"/>
              </a:spcBef>
              <a:spcAft>
                <a:spcPts val="0"/>
              </a:spcAft>
              <a:buClr>
                <a:srgbClr val="595959"/>
              </a:buClr>
              <a:buSzPts val="1800"/>
              <a:buChar char="–"/>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
        <p:nvSpPr>
          <p:cNvPr id="101" name="Google Shape;101;p11"/>
          <p:cNvSpPr txBox="1"/>
          <p:nvPr>
            <p:ph idx="10" type="dt"/>
          </p:nvPr>
        </p:nvSpPr>
        <p:spPr>
          <a:xfrm>
            <a:off x="777600" y="6444000"/>
            <a:ext cx="1159100" cy="21600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1"/>
          <p:cNvSpPr txBox="1"/>
          <p:nvPr>
            <p:ph idx="11" type="ftr"/>
          </p:nvPr>
        </p:nvSpPr>
        <p:spPr>
          <a:xfrm>
            <a:off x="2236498" y="6444000"/>
            <a:ext cx="8296104" cy="216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1"/>
          <p:cNvSpPr txBox="1"/>
          <p:nvPr>
            <p:ph idx="12" type="sldNum"/>
          </p:nvPr>
        </p:nvSpPr>
        <p:spPr>
          <a:xfrm>
            <a:off x="472407" y="6444000"/>
            <a:ext cx="295001" cy="216000"/>
          </a:xfrm>
          <a:prstGeom prst="rect">
            <a:avLst/>
          </a:prstGeom>
          <a:noFill/>
          <a:ln>
            <a:noFill/>
          </a:ln>
        </p:spPr>
        <p:txBody>
          <a:bodyPr anchorCtr="0" anchor="b" bIns="0" lIns="0" spcFirstLastPara="1" rIns="0" wrap="square" tIns="0">
            <a:noAutofit/>
          </a:bodyPr>
          <a:lstStyle>
            <a:lvl1pPr indent="0" lvl="0" marL="0" algn="l">
              <a:lnSpc>
                <a:spcPct val="100000"/>
              </a:lnSpc>
              <a:spcBef>
                <a:spcPts val="0"/>
              </a:spcBef>
              <a:spcAft>
                <a:spcPts val="0"/>
              </a:spcAft>
              <a:buNone/>
              <a:defRPr/>
            </a:lvl1pPr>
            <a:lvl2pPr indent="0" lvl="1" marL="0" algn="l">
              <a:lnSpc>
                <a:spcPct val="100000"/>
              </a:lnSpc>
              <a:spcBef>
                <a:spcPts val="0"/>
              </a:spcBef>
              <a:spcAft>
                <a:spcPts val="0"/>
              </a:spcAft>
              <a:buNone/>
              <a:defRPr/>
            </a:lvl2pPr>
            <a:lvl3pPr indent="0" lvl="2" marL="0" algn="l">
              <a:lnSpc>
                <a:spcPct val="100000"/>
              </a:lnSpc>
              <a:spcBef>
                <a:spcPts val="0"/>
              </a:spcBef>
              <a:spcAft>
                <a:spcPts val="0"/>
              </a:spcAft>
              <a:buNone/>
              <a:defRPr/>
            </a:lvl3pPr>
            <a:lvl4pPr indent="0" lvl="3" marL="0" algn="l">
              <a:lnSpc>
                <a:spcPct val="100000"/>
              </a:lnSpc>
              <a:spcBef>
                <a:spcPts val="0"/>
              </a:spcBef>
              <a:spcAft>
                <a:spcPts val="0"/>
              </a:spcAft>
              <a:buNone/>
              <a:defRPr/>
            </a:lvl4pPr>
            <a:lvl5pPr indent="0" lvl="4" marL="0" algn="l">
              <a:lnSpc>
                <a:spcPct val="100000"/>
              </a:lnSpc>
              <a:spcBef>
                <a:spcPts val="0"/>
              </a:spcBef>
              <a:spcAft>
                <a:spcPts val="0"/>
              </a:spcAft>
              <a:buNone/>
              <a:defRPr/>
            </a:lvl5pPr>
            <a:lvl6pPr indent="0" lvl="5" marL="0" algn="l">
              <a:lnSpc>
                <a:spcPct val="100000"/>
              </a:lnSpc>
              <a:spcBef>
                <a:spcPts val="0"/>
              </a:spcBef>
              <a:spcAft>
                <a:spcPts val="0"/>
              </a:spcAft>
              <a:buNone/>
              <a:defRPr/>
            </a:lvl6pPr>
            <a:lvl7pPr indent="0" lvl="6" marL="0" algn="l">
              <a:lnSpc>
                <a:spcPct val="100000"/>
              </a:lnSpc>
              <a:spcBef>
                <a:spcPts val="0"/>
              </a:spcBef>
              <a:spcAft>
                <a:spcPts val="0"/>
              </a:spcAft>
              <a:buNone/>
              <a:defRPr/>
            </a:lvl7pPr>
            <a:lvl8pPr indent="0" lvl="7" marL="0" algn="l">
              <a:lnSpc>
                <a:spcPct val="100000"/>
              </a:lnSpc>
              <a:spcBef>
                <a:spcPts val="0"/>
              </a:spcBef>
              <a:spcAft>
                <a:spcPts val="0"/>
              </a:spcAft>
              <a:buNone/>
              <a:defRPr/>
            </a:lvl8pPr>
            <a:lvl9pPr indent="0" lvl="8" mar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104" name="Google Shape;104;p11"/>
          <p:cNvSpPr/>
          <p:nvPr>
            <p:ph idx="2" type="pic"/>
          </p:nvPr>
        </p:nvSpPr>
        <p:spPr>
          <a:xfrm>
            <a:off x="6156000" y="1565999"/>
            <a:ext cx="5508000" cy="3286800"/>
          </a:xfrm>
          <a:prstGeom prst="rect">
            <a:avLst/>
          </a:prstGeom>
          <a:noFill/>
          <a:ln>
            <a:noFill/>
          </a:ln>
        </p:spPr>
      </p:sp>
      <p:sp>
        <p:nvSpPr>
          <p:cNvPr id="105" name="Google Shape;105;p11"/>
          <p:cNvSpPr txBox="1"/>
          <p:nvPr>
            <p:ph idx="3" type="body"/>
          </p:nvPr>
        </p:nvSpPr>
        <p:spPr>
          <a:xfrm>
            <a:off x="8649337" y="332209"/>
            <a:ext cx="3266785" cy="144463"/>
          </a:xfrm>
          <a:prstGeom prst="rect">
            <a:avLst/>
          </a:prstGeom>
          <a:noFill/>
          <a:ln>
            <a:noFill/>
          </a:ln>
        </p:spPr>
        <p:txBody>
          <a:bodyPr anchorCtr="0" anchor="t" bIns="0" lIns="0" spcFirstLastPara="1" rIns="0" wrap="square" tIns="0">
            <a:noAutofit/>
          </a:bodyPr>
          <a:lstStyle>
            <a:lvl1pPr indent="-228600" lvl="0" marL="457200" algn="r">
              <a:lnSpc>
                <a:spcPct val="115000"/>
              </a:lnSpc>
              <a:spcBef>
                <a:spcPts val="0"/>
              </a:spcBef>
              <a:spcAft>
                <a:spcPts val="0"/>
              </a:spcAft>
              <a:buClr>
                <a:srgbClr val="FF0000"/>
              </a:buClr>
              <a:buSzPts val="800"/>
              <a:buNone/>
              <a:defRPr sz="800">
                <a:solidFill>
                  <a:srgbClr val="FF0000"/>
                </a:solidFill>
              </a:defRPr>
            </a:lvl1pPr>
            <a:lvl2pPr indent="-342900" lvl="1" marL="914400" algn="l">
              <a:lnSpc>
                <a:spcPct val="115000"/>
              </a:lnSpc>
              <a:spcBef>
                <a:spcPts val="0"/>
              </a:spcBef>
              <a:spcAft>
                <a:spcPts val="0"/>
              </a:spcAft>
              <a:buClr>
                <a:srgbClr val="595959"/>
              </a:buClr>
              <a:buSzPts val="1800"/>
              <a:buChar char="−"/>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42900" lvl="4" marL="2286000" algn="l">
              <a:lnSpc>
                <a:spcPct val="115000"/>
              </a:lnSpc>
              <a:spcBef>
                <a:spcPts val="0"/>
              </a:spcBef>
              <a:spcAft>
                <a:spcPts val="0"/>
              </a:spcAft>
              <a:buClr>
                <a:srgbClr val="595959"/>
              </a:buClr>
              <a:buSzPts val="1800"/>
              <a:buChar char="–"/>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Divider">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12"/>
          <p:cNvSpPr txBox="1"/>
          <p:nvPr>
            <p:ph type="title"/>
          </p:nvPr>
        </p:nvSpPr>
        <p:spPr>
          <a:xfrm>
            <a:off x="3905794" y="2054627"/>
            <a:ext cx="7158758" cy="1372321"/>
          </a:xfrm>
          <a:prstGeom prst="rect">
            <a:avLst/>
          </a:prstGeom>
          <a:noFill/>
          <a:ln>
            <a:noFill/>
          </a:ln>
        </p:spPr>
        <p:txBody>
          <a:bodyPr anchorCtr="0" anchor="b" bIns="0" lIns="0" spcFirstLastPara="1" rIns="0" wrap="square" tIns="0">
            <a:noAutofit/>
          </a:bodyPr>
          <a:lstStyle>
            <a:lvl1pPr lvl="0" algn="l">
              <a:lnSpc>
                <a:spcPct val="110000"/>
              </a:lnSpc>
              <a:spcBef>
                <a:spcPts val="0"/>
              </a:spcBef>
              <a:spcAft>
                <a:spcPts val="0"/>
              </a:spcAft>
              <a:buSzPts val="1400"/>
              <a:buNone/>
              <a:defRPr>
                <a:solidFill>
                  <a:schemeClr val="dk2"/>
                </a:solidFill>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108" name="Google Shape;108;p12"/>
          <p:cNvSpPr txBox="1"/>
          <p:nvPr>
            <p:ph idx="10" type="dt"/>
          </p:nvPr>
        </p:nvSpPr>
        <p:spPr>
          <a:xfrm>
            <a:off x="777600" y="6444000"/>
            <a:ext cx="1159100" cy="21600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2"/>
          <p:cNvSpPr txBox="1"/>
          <p:nvPr>
            <p:ph idx="11" type="ftr"/>
          </p:nvPr>
        </p:nvSpPr>
        <p:spPr>
          <a:xfrm>
            <a:off x="2236498" y="6444000"/>
            <a:ext cx="8296104" cy="216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2"/>
          <p:cNvSpPr txBox="1"/>
          <p:nvPr>
            <p:ph idx="12" type="sldNum"/>
          </p:nvPr>
        </p:nvSpPr>
        <p:spPr>
          <a:xfrm>
            <a:off x="472407" y="6444000"/>
            <a:ext cx="295001" cy="216000"/>
          </a:xfrm>
          <a:prstGeom prst="rect">
            <a:avLst/>
          </a:prstGeom>
          <a:noFill/>
          <a:ln>
            <a:noFill/>
          </a:ln>
        </p:spPr>
        <p:txBody>
          <a:bodyPr anchorCtr="0" anchor="b" bIns="0" lIns="0" spcFirstLastPara="1" rIns="0" wrap="square" tIns="0">
            <a:noAutofit/>
          </a:bodyPr>
          <a:lstStyle>
            <a:lvl1pPr indent="0" lvl="0" marL="0" algn="l">
              <a:lnSpc>
                <a:spcPct val="100000"/>
              </a:lnSpc>
              <a:spcBef>
                <a:spcPts val="0"/>
              </a:spcBef>
              <a:spcAft>
                <a:spcPts val="0"/>
              </a:spcAft>
              <a:buNone/>
              <a:defRPr sz="800">
                <a:solidFill>
                  <a:srgbClr val="595959"/>
                </a:solidFill>
                <a:latin typeface="Arial"/>
                <a:ea typeface="Arial"/>
                <a:cs typeface="Arial"/>
                <a:sym typeface="Arial"/>
              </a:defRPr>
            </a:lvl1pPr>
            <a:lvl2pPr indent="0" lvl="1" marL="0" algn="l">
              <a:lnSpc>
                <a:spcPct val="100000"/>
              </a:lnSpc>
              <a:spcBef>
                <a:spcPts val="0"/>
              </a:spcBef>
              <a:spcAft>
                <a:spcPts val="0"/>
              </a:spcAft>
              <a:buNone/>
              <a:defRPr sz="800">
                <a:solidFill>
                  <a:srgbClr val="595959"/>
                </a:solidFill>
                <a:latin typeface="Arial"/>
                <a:ea typeface="Arial"/>
                <a:cs typeface="Arial"/>
                <a:sym typeface="Arial"/>
              </a:defRPr>
            </a:lvl2pPr>
            <a:lvl3pPr indent="0" lvl="2" marL="0" algn="l">
              <a:lnSpc>
                <a:spcPct val="100000"/>
              </a:lnSpc>
              <a:spcBef>
                <a:spcPts val="0"/>
              </a:spcBef>
              <a:spcAft>
                <a:spcPts val="0"/>
              </a:spcAft>
              <a:buNone/>
              <a:defRPr sz="800">
                <a:solidFill>
                  <a:srgbClr val="595959"/>
                </a:solidFill>
                <a:latin typeface="Arial"/>
                <a:ea typeface="Arial"/>
                <a:cs typeface="Arial"/>
                <a:sym typeface="Arial"/>
              </a:defRPr>
            </a:lvl3pPr>
            <a:lvl4pPr indent="0" lvl="3" marL="0" algn="l">
              <a:lnSpc>
                <a:spcPct val="100000"/>
              </a:lnSpc>
              <a:spcBef>
                <a:spcPts val="0"/>
              </a:spcBef>
              <a:spcAft>
                <a:spcPts val="0"/>
              </a:spcAft>
              <a:buNone/>
              <a:defRPr sz="800">
                <a:solidFill>
                  <a:srgbClr val="595959"/>
                </a:solidFill>
                <a:latin typeface="Arial"/>
                <a:ea typeface="Arial"/>
                <a:cs typeface="Arial"/>
                <a:sym typeface="Arial"/>
              </a:defRPr>
            </a:lvl4pPr>
            <a:lvl5pPr indent="0" lvl="4" marL="0" algn="l">
              <a:lnSpc>
                <a:spcPct val="100000"/>
              </a:lnSpc>
              <a:spcBef>
                <a:spcPts val="0"/>
              </a:spcBef>
              <a:spcAft>
                <a:spcPts val="0"/>
              </a:spcAft>
              <a:buNone/>
              <a:defRPr sz="800">
                <a:solidFill>
                  <a:srgbClr val="595959"/>
                </a:solidFill>
                <a:latin typeface="Arial"/>
                <a:ea typeface="Arial"/>
                <a:cs typeface="Arial"/>
                <a:sym typeface="Arial"/>
              </a:defRPr>
            </a:lvl5pPr>
            <a:lvl6pPr indent="0" lvl="5" marL="0" algn="l">
              <a:lnSpc>
                <a:spcPct val="100000"/>
              </a:lnSpc>
              <a:spcBef>
                <a:spcPts val="0"/>
              </a:spcBef>
              <a:spcAft>
                <a:spcPts val="0"/>
              </a:spcAft>
              <a:buNone/>
              <a:defRPr sz="800">
                <a:solidFill>
                  <a:srgbClr val="595959"/>
                </a:solidFill>
                <a:latin typeface="Arial"/>
                <a:ea typeface="Arial"/>
                <a:cs typeface="Arial"/>
                <a:sym typeface="Arial"/>
              </a:defRPr>
            </a:lvl6pPr>
            <a:lvl7pPr indent="0" lvl="6" marL="0" algn="l">
              <a:lnSpc>
                <a:spcPct val="100000"/>
              </a:lnSpc>
              <a:spcBef>
                <a:spcPts val="0"/>
              </a:spcBef>
              <a:spcAft>
                <a:spcPts val="0"/>
              </a:spcAft>
              <a:buNone/>
              <a:defRPr sz="800">
                <a:solidFill>
                  <a:srgbClr val="595959"/>
                </a:solidFill>
                <a:latin typeface="Arial"/>
                <a:ea typeface="Arial"/>
                <a:cs typeface="Arial"/>
                <a:sym typeface="Arial"/>
              </a:defRPr>
            </a:lvl7pPr>
            <a:lvl8pPr indent="0" lvl="7" marL="0" algn="l">
              <a:lnSpc>
                <a:spcPct val="100000"/>
              </a:lnSpc>
              <a:spcBef>
                <a:spcPts val="0"/>
              </a:spcBef>
              <a:spcAft>
                <a:spcPts val="0"/>
              </a:spcAft>
              <a:buNone/>
              <a:defRPr sz="800">
                <a:solidFill>
                  <a:srgbClr val="595959"/>
                </a:solidFill>
                <a:latin typeface="Arial"/>
                <a:ea typeface="Arial"/>
                <a:cs typeface="Arial"/>
                <a:sym typeface="Arial"/>
              </a:defRPr>
            </a:lvl8pPr>
            <a:lvl9pPr indent="0" lvl="8" marL="0" algn="l">
              <a:lnSpc>
                <a:spcPct val="100000"/>
              </a:lnSpc>
              <a:spcBef>
                <a:spcPts val="0"/>
              </a:spcBef>
              <a:spcAft>
                <a:spcPts val="0"/>
              </a:spcAft>
              <a:buNone/>
              <a:defRPr sz="800">
                <a:solidFill>
                  <a:srgbClr val="59595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11" name="Google Shape;111;p12"/>
          <p:cNvSpPr txBox="1"/>
          <p:nvPr>
            <p:ph idx="1" type="body"/>
          </p:nvPr>
        </p:nvSpPr>
        <p:spPr>
          <a:xfrm>
            <a:off x="3905794" y="3430829"/>
            <a:ext cx="7156802" cy="70961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2000"/>
              <a:buNone/>
              <a:defRPr sz="2000">
                <a:solidFill>
                  <a:schemeClr val="dk2"/>
                </a:solidFill>
              </a:defRPr>
            </a:lvl1pPr>
            <a:lvl2pPr indent="-342900" lvl="1" marL="914400" algn="l">
              <a:lnSpc>
                <a:spcPct val="115000"/>
              </a:lnSpc>
              <a:spcBef>
                <a:spcPts val="0"/>
              </a:spcBef>
              <a:spcAft>
                <a:spcPts val="0"/>
              </a:spcAft>
              <a:buClr>
                <a:srgbClr val="595959"/>
              </a:buClr>
              <a:buSzPts val="1800"/>
              <a:buChar char="−"/>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42900" lvl="4" marL="2286000" algn="l">
              <a:lnSpc>
                <a:spcPct val="115000"/>
              </a:lnSpc>
              <a:spcBef>
                <a:spcPts val="0"/>
              </a:spcBef>
              <a:spcAft>
                <a:spcPts val="0"/>
              </a:spcAft>
              <a:buClr>
                <a:srgbClr val="595959"/>
              </a:buClr>
              <a:buSzPts val="1800"/>
              <a:buChar char="–"/>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
        <p:nvSpPr>
          <p:cNvPr id="112" name="Google Shape;112;p12"/>
          <p:cNvSpPr txBox="1"/>
          <p:nvPr>
            <p:ph idx="2" type="body"/>
          </p:nvPr>
        </p:nvSpPr>
        <p:spPr>
          <a:xfrm>
            <a:off x="8649337" y="332209"/>
            <a:ext cx="3266785" cy="144463"/>
          </a:xfrm>
          <a:prstGeom prst="rect">
            <a:avLst/>
          </a:prstGeom>
          <a:noFill/>
          <a:ln>
            <a:noFill/>
          </a:ln>
        </p:spPr>
        <p:txBody>
          <a:bodyPr anchorCtr="0" anchor="t" bIns="0" lIns="0" spcFirstLastPara="1" rIns="0" wrap="square" tIns="0">
            <a:noAutofit/>
          </a:bodyPr>
          <a:lstStyle>
            <a:lvl1pPr indent="-228600" lvl="0" marL="457200" algn="r">
              <a:lnSpc>
                <a:spcPct val="115000"/>
              </a:lnSpc>
              <a:spcBef>
                <a:spcPts val="0"/>
              </a:spcBef>
              <a:spcAft>
                <a:spcPts val="0"/>
              </a:spcAft>
              <a:buClr>
                <a:srgbClr val="FF0000"/>
              </a:buClr>
              <a:buSzPts val="800"/>
              <a:buNone/>
              <a:defRPr sz="800">
                <a:solidFill>
                  <a:srgbClr val="FF0000"/>
                </a:solidFill>
              </a:defRPr>
            </a:lvl1pPr>
            <a:lvl2pPr indent="-342900" lvl="1" marL="914400" algn="l">
              <a:lnSpc>
                <a:spcPct val="115000"/>
              </a:lnSpc>
              <a:spcBef>
                <a:spcPts val="0"/>
              </a:spcBef>
              <a:spcAft>
                <a:spcPts val="0"/>
              </a:spcAft>
              <a:buClr>
                <a:srgbClr val="595959"/>
              </a:buClr>
              <a:buSzPts val="1800"/>
              <a:buChar char="−"/>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42900" lvl="4" marL="2286000" algn="l">
              <a:lnSpc>
                <a:spcPct val="115000"/>
              </a:lnSpc>
              <a:spcBef>
                <a:spcPts val="0"/>
              </a:spcBef>
              <a:spcAft>
                <a:spcPts val="0"/>
              </a:spcAft>
              <a:buClr>
                <a:srgbClr val="595959"/>
              </a:buClr>
              <a:buSzPts val="1800"/>
              <a:buChar char="–"/>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13" name="Shape 113"/>
        <p:cNvGrpSpPr/>
        <p:nvPr/>
      </p:nvGrpSpPr>
      <p:grpSpPr>
        <a:xfrm>
          <a:off x="0" y="0"/>
          <a:ext cx="0" cy="0"/>
          <a:chOff x="0" y="0"/>
          <a:chExt cx="0" cy="0"/>
        </a:xfrm>
      </p:grpSpPr>
      <p:sp>
        <p:nvSpPr>
          <p:cNvPr id="114" name="Google Shape;114;p13"/>
          <p:cNvSpPr txBox="1"/>
          <p:nvPr>
            <p:ph type="title"/>
          </p:nvPr>
        </p:nvSpPr>
        <p:spPr>
          <a:xfrm>
            <a:off x="469901" y="653692"/>
            <a:ext cx="11249698" cy="881187"/>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SzPts val="1400"/>
              <a:buNone/>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115" name="Google Shape;115;p13"/>
          <p:cNvSpPr txBox="1"/>
          <p:nvPr>
            <p:ph idx="10" type="dt"/>
          </p:nvPr>
        </p:nvSpPr>
        <p:spPr>
          <a:xfrm>
            <a:off x="777600" y="6444000"/>
            <a:ext cx="1159100" cy="21600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3"/>
          <p:cNvSpPr txBox="1"/>
          <p:nvPr>
            <p:ph idx="11" type="ftr"/>
          </p:nvPr>
        </p:nvSpPr>
        <p:spPr>
          <a:xfrm>
            <a:off x="2236498" y="6444000"/>
            <a:ext cx="8296104" cy="216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3"/>
          <p:cNvSpPr txBox="1"/>
          <p:nvPr>
            <p:ph idx="12" type="sldNum"/>
          </p:nvPr>
        </p:nvSpPr>
        <p:spPr>
          <a:xfrm>
            <a:off x="472407" y="6444000"/>
            <a:ext cx="295001" cy="216000"/>
          </a:xfrm>
          <a:prstGeom prst="rect">
            <a:avLst/>
          </a:prstGeom>
          <a:noFill/>
          <a:ln>
            <a:noFill/>
          </a:ln>
        </p:spPr>
        <p:txBody>
          <a:bodyPr anchorCtr="0" anchor="b" bIns="0" lIns="0" spcFirstLastPara="1" rIns="0" wrap="square" tIns="0">
            <a:noAutofit/>
          </a:bodyPr>
          <a:lstStyle>
            <a:lvl1pPr indent="0" lvl="0" marL="0" algn="l">
              <a:lnSpc>
                <a:spcPct val="100000"/>
              </a:lnSpc>
              <a:spcBef>
                <a:spcPts val="0"/>
              </a:spcBef>
              <a:spcAft>
                <a:spcPts val="0"/>
              </a:spcAft>
              <a:buNone/>
              <a:defRPr/>
            </a:lvl1pPr>
            <a:lvl2pPr indent="0" lvl="1" marL="0" algn="l">
              <a:lnSpc>
                <a:spcPct val="100000"/>
              </a:lnSpc>
              <a:spcBef>
                <a:spcPts val="0"/>
              </a:spcBef>
              <a:spcAft>
                <a:spcPts val="0"/>
              </a:spcAft>
              <a:buNone/>
              <a:defRPr/>
            </a:lvl2pPr>
            <a:lvl3pPr indent="0" lvl="2" marL="0" algn="l">
              <a:lnSpc>
                <a:spcPct val="100000"/>
              </a:lnSpc>
              <a:spcBef>
                <a:spcPts val="0"/>
              </a:spcBef>
              <a:spcAft>
                <a:spcPts val="0"/>
              </a:spcAft>
              <a:buNone/>
              <a:defRPr/>
            </a:lvl3pPr>
            <a:lvl4pPr indent="0" lvl="3" marL="0" algn="l">
              <a:lnSpc>
                <a:spcPct val="100000"/>
              </a:lnSpc>
              <a:spcBef>
                <a:spcPts val="0"/>
              </a:spcBef>
              <a:spcAft>
                <a:spcPts val="0"/>
              </a:spcAft>
              <a:buNone/>
              <a:defRPr/>
            </a:lvl4pPr>
            <a:lvl5pPr indent="0" lvl="4" marL="0" algn="l">
              <a:lnSpc>
                <a:spcPct val="100000"/>
              </a:lnSpc>
              <a:spcBef>
                <a:spcPts val="0"/>
              </a:spcBef>
              <a:spcAft>
                <a:spcPts val="0"/>
              </a:spcAft>
              <a:buNone/>
              <a:defRPr/>
            </a:lvl5pPr>
            <a:lvl6pPr indent="0" lvl="5" marL="0" algn="l">
              <a:lnSpc>
                <a:spcPct val="100000"/>
              </a:lnSpc>
              <a:spcBef>
                <a:spcPts val="0"/>
              </a:spcBef>
              <a:spcAft>
                <a:spcPts val="0"/>
              </a:spcAft>
              <a:buNone/>
              <a:defRPr/>
            </a:lvl6pPr>
            <a:lvl7pPr indent="0" lvl="6" marL="0" algn="l">
              <a:lnSpc>
                <a:spcPct val="100000"/>
              </a:lnSpc>
              <a:spcBef>
                <a:spcPts val="0"/>
              </a:spcBef>
              <a:spcAft>
                <a:spcPts val="0"/>
              </a:spcAft>
              <a:buNone/>
              <a:defRPr/>
            </a:lvl7pPr>
            <a:lvl8pPr indent="0" lvl="7" marL="0" algn="l">
              <a:lnSpc>
                <a:spcPct val="100000"/>
              </a:lnSpc>
              <a:spcBef>
                <a:spcPts val="0"/>
              </a:spcBef>
              <a:spcAft>
                <a:spcPts val="0"/>
              </a:spcAft>
              <a:buNone/>
              <a:defRPr/>
            </a:lvl8pPr>
            <a:lvl9pPr indent="0" lvl="8" mar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118" name="Google Shape;118;p13"/>
          <p:cNvSpPr txBox="1"/>
          <p:nvPr>
            <p:ph idx="1" type="body"/>
          </p:nvPr>
        </p:nvSpPr>
        <p:spPr>
          <a:xfrm>
            <a:off x="8649337" y="332209"/>
            <a:ext cx="3266785" cy="144463"/>
          </a:xfrm>
          <a:prstGeom prst="rect">
            <a:avLst/>
          </a:prstGeom>
          <a:noFill/>
          <a:ln>
            <a:noFill/>
          </a:ln>
        </p:spPr>
        <p:txBody>
          <a:bodyPr anchorCtr="0" anchor="t" bIns="0" lIns="0" spcFirstLastPara="1" rIns="0" wrap="square" tIns="0">
            <a:noAutofit/>
          </a:bodyPr>
          <a:lstStyle>
            <a:lvl1pPr indent="-228600" lvl="0" marL="457200" algn="r">
              <a:lnSpc>
                <a:spcPct val="115000"/>
              </a:lnSpc>
              <a:spcBef>
                <a:spcPts val="0"/>
              </a:spcBef>
              <a:spcAft>
                <a:spcPts val="0"/>
              </a:spcAft>
              <a:buClr>
                <a:srgbClr val="FF0000"/>
              </a:buClr>
              <a:buSzPts val="800"/>
              <a:buNone/>
              <a:defRPr sz="800">
                <a:solidFill>
                  <a:srgbClr val="FF0000"/>
                </a:solidFill>
              </a:defRPr>
            </a:lvl1pPr>
            <a:lvl2pPr indent="-342900" lvl="1" marL="914400" algn="l">
              <a:lnSpc>
                <a:spcPct val="115000"/>
              </a:lnSpc>
              <a:spcBef>
                <a:spcPts val="0"/>
              </a:spcBef>
              <a:spcAft>
                <a:spcPts val="0"/>
              </a:spcAft>
              <a:buClr>
                <a:srgbClr val="595959"/>
              </a:buClr>
              <a:buSzPts val="1800"/>
              <a:buChar char="−"/>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42900" lvl="4" marL="2286000" algn="l">
              <a:lnSpc>
                <a:spcPct val="115000"/>
              </a:lnSpc>
              <a:spcBef>
                <a:spcPts val="0"/>
              </a:spcBef>
              <a:spcAft>
                <a:spcPts val="0"/>
              </a:spcAft>
              <a:buClr>
                <a:srgbClr val="595959"/>
              </a:buClr>
              <a:buSzPts val="1800"/>
              <a:buChar char="–"/>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9" name="Shape 119"/>
        <p:cNvGrpSpPr/>
        <p:nvPr/>
      </p:nvGrpSpPr>
      <p:grpSpPr>
        <a:xfrm>
          <a:off x="0" y="0"/>
          <a:ext cx="0" cy="0"/>
          <a:chOff x="0" y="0"/>
          <a:chExt cx="0" cy="0"/>
        </a:xfrm>
      </p:grpSpPr>
      <p:sp>
        <p:nvSpPr>
          <p:cNvPr id="120" name="Google Shape;120;p14"/>
          <p:cNvSpPr txBox="1"/>
          <p:nvPr>
            <p:ph idx="10" type="dt"/>
          </p:nvPr>
        </p:nvSpPr>
        <p:spPr>
          <a:xfrm>
            <a:off x="777600" y="6444000"/>
            <a:ext cx="1159100" cy="21600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1" type="ftr"/>
          </p:nvPr>
        </p:nvSpPr>
        <p:spPr>
          <a:xfrm>
            <a:off x="2236498" y="6444000"/>
            <a:ext cx="8296104" cy="216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2" type="sldNum"/>
          </p:nvPr>
        </p:nvSpPr>
        <p:spPr>
          <a:xfrm>
            <a:off x="472407" y="6444000"/>
            <a:ext cx="295001" cy="216000"/>
          </a:xfrm>
          <a:prstGeom prst="rect">
            <a:avLst/>
          </a:prstGeom>
          <a:noFill/>
          <a:ln>
            <a:noFill/>
          </a:ln>
        </p:spPr>
        <p:txBody>
          <a:bodyPr anchorCtr="0" anchor="b" bIns="0" lIns="0" spcFirstLastPara="1" rIns="0" wrap="square" tIns="0">
            <a:noAutofit/>
          </a:bodyPr>
          <a:lstStyle>
            <a:lvl1pPr indent="0" lvl="0" marL="0" algn="l">
              <a:lnSpc>
                <a:spcPct val="100000"/>
              </a:lnSpc>
              <a:spcBef>
                <a:spcPts val="0"/>
              </a:spcBef>
              <a:spcAft>
                <a:spcPts val="0"/>
              </a:spcAft>
              <a:buNone/>
              <a:defRPr sz="800">
                <a:solidFill>
                  <a:srgbClr val="595959"/>
                </a:solidFill>
                <a:latin typeface="Arial"/>
                <a:ea typeface="Arial"/>
                <a:cs typeface="Arial"/>
                <a:sym typeface="Arial"/>
              </a:defRPr>
            </a:lvl1pPr>
            <a:lvl2pPr indent="0" lvl="1" marL="0" algn="l">
              <a:lnSpc>
                <a:spcPct val="100000"/>
              </a:lnSpc>
              <a:spcBef>
                <a:spcPts val="0"/>
              </a:spcBef>
              <a:spcAft>
                <a:spcPts val="0"/>
              </a:spcAft>
              <a:buNone/>
              <a:defRPr sz="800">
                <a:solidFill>
                  <a:srgbClr val="595959"/>
                </a:solidFill>
                <a:latin typeface="Arial"/>
                <a:ea typeface="Arial"/>
                <a:cs typeface="Arial"/>
                <a:sym typeface="Arial"/>
              </a:defRPr>
            </a:lvl2pPr>
            <a:lvl3pPr indent="0" lvl="2" marL="0" algn="l">
              <a:lnSpc>
                <a:spcPct val="100000"/>
              </a:lnSpc>
              <a:spcBef>
                <a:spcPts val="0"/>
              </a:spcBef>
              <a:spcAft>
                <a:spcPts val="0"/>
              </a:spcAft>
              <a:buNone/>
              <a:defRPr sz="800">
                <a:solidFill>
                  <a:srgbClr val="595959"/>
                </a:solidFill>
                <a:latin typeface="Arial"/>
                <a:ea typeface="Arial"/>
                <a:cs typeface="Arial"/>
                <a:sym typeface="Arial"/>
              </a:defRPr>
            </a:lvl3pPr>
            <a:lvl4pPr indent="0" lvl="3" marL="0" algn="l">
              <a:lnSpc>
                <a:spcPct val="100000"/>
              </a:lnSpc>
              <a:spcBef>
                <a:spcPts val="0"/>
              </a:spcBef>
              <a:spcAft>
                <a:spcPts val="0"/>
              </a:spcAft>
              <a:buNone/>
              <a:defRPr sz="800">
                <a:solidFill>
                  <a:srgbClr val="595959"/>
                </a:solidFill>
                <a:latin typeface="Arial"/>
                <a:ea typeface="Arial"/>
                <a:cs typeface="Arial"/>
                <a:sym typeface="Arial"/>
              </a:defRPr>
            </a:lvl4pPr>
            <a:lvl5pPr indent="0" lvl="4" marL="0" algn="l">
              <a:lnSpc>
                <a:spcPct val="100000"/>
              </a:lnSpc>
              <a:spcBef>
                <a:spcPts val="0"/>
              </a:spcBef>
              <a:spcAft>
                <a:spcPts val="0"/>
              </a:spcAft>
              <a:buNone/>
              <a:defRPr sz="800">
                <a:solidFill>
                  <a:srgbClr val="595959"/>
                </a:solidFill>
                <a:latin typeface="Arial"/>
                <a:ea typeface="Arial"/>
                <a:cs typeface="Arial"/>
                <a:sym typeface="Arial"/>
              </a:defRPr>
            </a:lvl5pPr>
            <a:lvl6pPr indent="0" lvl="5" marL="0" algn="l">
              <a:lnSpc>
                <a:spcPct val="100000"/>
              </a:lnSpc>
              <a:spcBef>
                <a:spcPts val="0"/>
              </a:spcBef>
              <a:spcAft>
                <a:spcPts val="0"/>
              </a:spcAft>
              <a:buNone/>
              <a:defRPr sz="800">
                <a:solidFill>
                  <a:srgbClr val="595959"/>
                </a:solidFill>
                <a:latin typeface="Arial"/>
                <a:ea typeface="Arial"/>
                <a:cs typeface="Arial"/>
                <a:sym typeface="Arial"/>
              </a:defRPr>
            </a:lvl6pPr>
            <a:lvl7pPr indent="0" lvl="6" marL="0" algn="l">
              <a:lnSpc>
                <a:spcPct val="100000"/>
              </a:lnSpc>
              <a:spcBef>
                <a:spcPts val="0"/>
              </a:spcBef>
              <a:spcAft>
                <a:spcPts val="0"/>
              </a:spcAft>
              <a:buNone/>
              <a:defRPr sz="800">
                <a:solidFill>
                  <a:srgbClr val="595959"/>
                </a:solidFill>
                <a:latin typeface="Arial"/>
                <a:ea typeface="Arial"/>
                <a:cs typeface="Arial"/>
                <a:sym typeface="Arial"/>
              </a:defRPr>
            </a:lvl7pPr>
            <a:lvl8pPr indent="0" lvl="7" marL="0" algn="l">
              <a:lnSpc>
                <a:spcPct val="100000"/>
              </a:lnSpc>
              <a:spcBef>
                <a:spcPts val="0"/>
              </a:spcBef>
              <a:spcAft>
                <a:spcPts val="0"/>
              </a:spcAft>
              <a:buNone/>
              <a:defRPr sz="800">
                <a:solidFill>
                  <a:srgbClr val="595959"/>
                </a:solidFill>
                <a:latin typeface="Arial"/>
                <a:ea typeface="Arial"/>
                <a:cs typeface="Arial"/>
                <a:sym typeface="Arial"/>
              </a:defRPr>
            </a:lvl8pPr>
            <a:lvl9pPr indent="0" lvl="8" marL="0" algn="l">
              <a:lnSpc>
                <a:spcPct val="100000"/>
              </a:lnSpc>
              <a:spcBef>
                <a:spcPts val="0"/>
              </a:spcBef>
              <a:spcAft>
                <a:spcPts val="0"/>
              </a:spcAft>
              <a:buNone/>
              <a:defRPr sz="800">
                <a:solidFill>
                  <a:srgbClr val="59595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23" name="Google Shape;123;p14"/>
          <p:cNvSpPr txBox="1"/>
          <p:nvPr>
            <p:ph idx="1" type="body"/>
          </p:nvPr>
        </p:nvSpPr>
        <p:spPr>
          <a:xfrm>
            <a:off x="8649337" y="332209"/>
            <a:ext cx="3266785" cy="144463"/>
          </a:xfrm>
          <a:prstGeom prst="rect">
            <a:avLst/>
          </a:prstGeom>
          <a:noFill/>
          <a:ln>
            <a:noFill/>
          </a:ln>
        </p:spPr>
        <p:txBody>
          <a:bodyPr anchorCtr="0" anchor="t" bIns="0" lIns="0" spcFirstLastPara="1" rIns="0" wrap="square" tIns="0">
            <a:noAutofit/>
          </a:bodyPr>
          <a:lstStyle>
            <a:lvl1pPr indent="-228600" lvl="0" marL="457200" algn="r">
              <a:lnSpc>
                <a:spcPct val="115000"/>
              </a:lnSpc>
              <a:spcBef>
                <a:spcPts val="0"/>
              </a:spcBef>
              <a:spcAft>
                <a:spcPts val="0"/>
              </a:spcAft>
              <a:buClr>
                <a:srgbClr val="FF0000"/>
              </a:buClr>
              <a:buSzPts val="800"/>
              <a:buNone/>
              <a:defRPr sz="800">
                <a:solidFill>
                  <a:srgbClr val="FF0000"/>
                </a:solidFill>
              </a:defRPr>
            </a:lvl1pPr>
            <a:lvl2pPr indent="-342900" lvl="1" marL="914400" algn="l">
              <a:lnSpc>
                <a:spcPct val="115000"/>
              </a:lnSpc>
              <a:spcBef>
                <a:spcPts val="0"/>
              </a:spcBef>
              <a:spcAft>
                <a:spcPts val="0"/>
              </a:spcAft>
              <a:buClr>
                <a:srgbClr val="595959"/>
              </a:buClr>
              <a:buSzPts val="1800"/>
              <a:buChar char="−"/>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42900" lvl="4" marL="2286000" algn="l">
              <a:lnSpc>
                <a:spcPct val="115000"/>
              </a:lnSpc>
              <a:spcBef>
                <a:spcPts val="0"/>
              </a:spcBef>
              <a:spcAft>
                <a:spcPts val="0"/>
              </a:spcAft>
              <a:buClr>
                <a:srgbClr val="595959"/>
              </a:buClr>
              <a:buSzPts val="1800"/>
              <a:buChar char="–"/>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block right" showMasterSp="0">
  <p:cSld name="1_Title Slide block right">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15"/>
          <p:cNvSpPr/>
          <p:nvPr/>
        </p:nvSpPr>
        <p:spPr>
          <a:xfrm>
            <a:off x="0" y="0"/>
            <a:ext cx="12192000" cy="215900"/>
          </a:xfrm>
          <a:prstGeom prst="rect">
            <a:avLst/>
          </a:prstGeom>
          <a:solidFill>
            <a:srgbClr val="96A0B4"/>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pic>
        <p:nvPicPr>
          <p:cNvPr descr="c:\Users\koshorst_c\Desktop\title block.wmf" id="126" name="Google Shape;126;p15"/>
          <p:cNvPicPr preferRelativeResize="0"/>
          <p:nvPr/>
        </p:nvPicPr>
        <p:blipFill rotWithShape="1">
          <a:blip r:embed="rId3">
            <a:alphaModFix/>
          </a:blip>
          <a:srcRect b="0" l="0" r="0" t="0"/>
          <a:stretch/>
        </p:blipFill>
        <p:spPr>
          <a:xfrm>
            <a:off x="7393517" y="576263"/>
            <a:ext cx="4318000" cy="3238500"/>
          </a:xfrm>
          <a:prstGeom prst="rect">
            <a:avLst/>
          </a:prstGeom>
          <a:noFill/>
          <a:ln>
            <a:noFill/>
          </a:ln>
        </p:spPr>
      </p:pic>
      <p:sp>
        <p:nvSpPr>
          <p:cNvPr id="127" name="Google Shape;127;p15"/>
          <p:cNvSpPr/>
          <p:nvPr/>
        </p:nvSpPr>
        <p:spPr>
          <a:xfrm>
            <a:off x="0" y="6281738"/>
            <a:ext cx="12192000" cy="576262"/>
          </a:xfrm>
          <a:prstGeom prst="rect">
            <a:avLst/>
          </a:prstGeom>
          <a:solidFill>
            <a:srgbClr val="96A0B4"/>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pic>
        <p:nvPicPr>
          <p:cNvPr descr="c:\Users\koshorst_c\Desktop\AIRBUS_WHT_s.png" id="128" name="Google Shape;128;p15"/>
          <p:cNvPicPr preferRelativeResize="0"/>
          <p:nvPr/>
        </p:nvPicPr>
        <p:blipFill rotWithShape="1">
          <a:blip r:embed="rId4">
            <a:alphaModFix/>
          </a:blip>
          <a:srcRect b="0" l="0" r="0" t="0"/>
          <a:stretch/>
        </p:blipFill>
        <p:spPr>
          <a:xfrm>
            <a:off x="9865785" y="6389688"/>
            <a:ext cx="1991783" cy="360362"/>
          </a:xfrm>
          <a:prstGeom prst="rect">
            <a:avLst/>
          </a:prstGeom>
          <a:noFill/>
          <a:ln>
            <a:noFill/>
          </a:ln>
        </p:spPr>
      </p:pic>
      <p:sp>
        <p:nvSpPr>
          <p:cNvPr id="129" name="Google Shape;129;p15"/>
          <p:cNvSpPr txBox="1"/>
          <p:nvPr>
            <p:ph type="ctrTitle"/>
          </p:nvPr>
        </p:nvSpPr>
        <p:spPr>
          <a:xfrm>
            <a:off x="7681405" y="1664800"/>
            <a:ext cx="3744416" cy="1323200"/>
          </a:xfrm>
          <a:prstGeom prst="rect">
            <a:avLst/>
          </a:prstGeom>
          <a:noFill/>
          <a:ln>
            <a:noFill/>
          </a:ln>
        </p:spPr>
        <p:txBody>
          <a:bodyPr anchorCtr="0" anchor="b" bIns="36000" lIns="0" spcFirstLastPara="1" rIns="0" wrap="square" tIns="0">
            <a:noAutofit/>
          </a:bodyPr>
          <a:lstStyle>
            <a:lvl1pPr lvl="0" algn="l">
              <a:lnSpc>
                <a:spcPct val="110000"/>
              </a:lnSpc>
              <a:spcBef>
                <a:spcPts val="0"/>
              </a:spcBef>
              <a:spcAft>
                <a:spcPts val="0"/>
              </a:spcAft>
              <a:buSzPts val="1400"/>
              <a:buNone/>
              <a:defRPr b="1" sz="2100">
                <a:solidFill>
                  <a:srgbClr val="000F2D"/>
                </a:solidFill>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130" name="Google Shape;130;p15"/>
          <p:cNvSpPr txBox="1"/>
          <p:nvPr>
            <p:ph idx="1" type="subTitle"/>
          </p:nvPr>
        </p:nvSpPr>
        <p:spPr>
          <a:xfrm>
            <a:off x="7681405" y="2988000"/>
            <a:ext cx="3744416" cy="648008"/>
          </a:xfrm>
          <a:prstGeom prst="rect">
            <a:avLst/>
          </a:prstGeom>
          <a:noFill/>
          <a:ln>
            <a:noFill/>
          </a:ln>
        </p:spPr>
        <p:txBody>
          <a:bodyPr anchorCtr="0" anchor="t" bIns="0" lIns="0" spcFirstLastPara="1" rIns="0" wrap="square" tIns="36000">
            <a:noAutofit/>
          </a:bodyPr>
          <a:lstStyle>
            <a:lvl1pPr lvl="0" algn="l">
              <a:lnSpc>
                <a:spcPct val="80000"/>
              </a:lnSpc>
              <a:spcBef>
                <a:spcPts val="0"/>
              </a:spcBef>
              <a:spcAft>
                <a:spcPts val="0"/>
              </a:spcAft>
              <a:buClr>
                <a:srgbClr val="000F2D"/>
              </a:buClr>
              <a:buSzPts val="1400"/>
              <a:buFont typeface="Arial"/>
              <a:buNone/>
              <a:defRPr b="0" sz="1400">
                <a:solidFill>
                  <a:srgbClr val="000F2D"/>
                </a:solidFill>
              </a:defRPr>
            </a:lvl1pPr>
            <a:lvl2pPr lvl="1" algn="l">
              <a:lnSpc>
                <a:spcPct val="115000"/>
              </a:lnSpc>
              <a:spcBef>
                <a:spcPts val="0"/>
              </a:spcBef>
              <a:spcAft>
                <a:spcPts val="0"/>
              </a:spcAft>
              <a:buClr>
                <a:srgbClr val="595959"/>
              </a:buClr>
              <a:buSzPts val="1800"/>
              <a:buChar char="−"/>
              <a:defRPr/>
            </a:lvl2pPr>
            <a:lvl3pPr lvl="2" algn="l">
              <a:lnSpc>
                <a:spcPct val="115000"/>
              </a:lnSpc>
              <a:spcBef>
                <a:spcPts val="0"/>
              </a:spcBef>
              <a:spcAft>
                <a:spcPts val="0"/>
              </a:spcAft>
              <a:buClr>
                <a:srgbClr val="595959"/>
              </a:buClr>
              <a:buSzPts val="1800"/>
              <a:buChar char="–"/>
              <a:defRPr/>
            </a:lvl3pPr>
            <a:lvl4pPr lvl="3" algn="l">
              <a:lnSpc>
                <a:spcPct val="115000"/>
              </a:lnSpc>
              <a:spcBef>
                <a:spcPts val="0"/>
              </a:spcBef>
              <a:spcAft>
                <a:spcPts val="0"/>
              </a:spcAft>
              <a:buClr>
                <a:srgbClr val="595959"/>
              </a:buClr>
              <a:buSzPts val="1800"/>
              <a:buChar char="–"/>
              <a:defRPr/>
            </a:lvl4pPr>
            <a:lvl5pPr lvl="4" algn="l">
              <a:lnSpc>
                <a:spcPct val="115000"/>
              </a:lnSpc>
              <a:spcBef>
                <a:spcPts val="0"/>
              </a:spcBef>
              <a:spcAft>
                <a:spcPts val="0"/>
              </a:spcAft>
              <a:buClr>
                <a:srgbClr val="595959"/>
              </a:buClr>
              <a:buSzPts val="1800"/>
              <a:buChar char="–"/>
              <a:defRPr/>
            </a:lvl5pPr>
            <a:lvl6pPr lvl="5" algn="l">
              <a:lnSpc>
                <a:spcPct val="115000"/>
              </a:lnSpc>
              <a:spcBef>
                <a:spcPts val="0"/>
              </a:spcBef>
              <a:spcAft>
                <a:spcPts val="0"/>
              </a:spcAft>
              <a:buClr>
                <a:schemeClr val="dk1"/>
              </a:buClr>
              <a:buSzPts val="1800"/>
              <a:buChar char="–"/>
              <a:defRPr/>
            </a:lvl6pPr>
            <a:lvl7pPr lvl="6" algn="l">
              <a:lnSpc>
                <a:spcPct val="115000"/>
              </a:lnSpc>
              <a:spcBef>
                <a:spcPts val="0"/>
              </a:spcBef>
              <a:spcAft>
                <a:spcPts val="0"/>
              </a:spcAft>
              <a:buClr>
                <a:schemeClr val="dk1"/>
              </a:buClr>
              <a:buSzPts val="1800"/>
              <a:buChar char="–"/>
              <a:defRPr/>
            </a:lvl7pPr>
            <a:lvl8pPr lvl="7" algn="l">
              <a:lnSpc>
                <a:spcPct val="115000"/>
              </a:lnSpc>
              <a:spcBef>
                <a:spcPts val="0"/>
              </a:spcBef>
              <a:spcAft>
                <a:spcPts val="0"/>
              </a:spcAft>
              <a:buClr>
                <a:schemeClr val="dk1"/>
              </a:buClr>
              <a:buSzPts val="1800"/>
              <a:buChar char="–"/>
              <a:defRPr/>
            </a:lvl8pPr>
            <a:lvl9pPr lvl="8" algn="l">
              <a:lnSpc>
                <a:spcPct val="115000"/>
              </a:lnSpc>
              <a:spcBef>
                <a:spcPts val="0"/>
              </a:spcBef>
              <a:spcAft>
                <a:spcPts val="0"/>
              </a:spcAft>
              <a:buClr>
                <a:schemeClr val="dk1"/>
              </a:buClr>
              <a:buSzPts val="1800"/>
              <a:buChar char="–"/>
              <a:defRPr/>
            </a:lvl9pPr>
          </a:lstStyle>
          <a:p/>
        </p:txBody>
      </p:sp>
      <p:sp>
        <p:nvSpPr>
          <p:cNvPr descr="Function / Department / Event" id="131" name="Google Shape;131;p15"/>
          <p:cNvSpPr txBox="1"/>
          <p:nvPr>
            <p:ph idx="2" type="body"/>
          </p:nvPr>
        </p:nvSpPr>
        <p:spPr>
          <a:xfrm>
            <a:off x="7681667" y="684000"/>
            <a:ext cx="3744384" cy="216570"/>
          </a:xfrm>
          <a:prstGeom prst="rect">
            <a:avLst/>
          </a:prstGeom>
          <a:noFill/>
          <a:ln>
            <a:noFill/>
          </a:ln>
        </p:spPr>
        <p:txBody>
          <a:bodyPr anchorCtr="0" anchor="t" bIns="36000" lIns="0" spcFirstLastPara="1" rIns="0" wrap="square" tIns="0">
            <a:noAutofit/>
          </a:bodyPr>
          <a:lstStyle>
            <a:lvl1pPr indent="-228600" lvl="0" marL="457200" algn="r">
              <a:lnSpc>
                <a:spcPct val="115000"/>
              </a:lnSpc>
              <a:spcBef>
                <a:spcPts val="0"/>
              </a:spcBef>
              <a:spcAft>
                <a:spcPts val="0"/>
              </a:spcAft>
              <a:buClr>
                <a:srgbClr val="000F2D"/>
              </a:buClr>
              <a:buSzPts val="1400"/>
              <a:buFont typeface="Arial"/>
              <a:buNone/>
              <a:defRPr b="1" sz="1400">
                <a:solidFill>
                  <a:srgbClr val="000F2D"/>
                </a:solidFill>
              </a:defRPr>
            </a:lvl1pPr>
            <a:lvl2pPr indent="-342900" lvl="1" marL="914400" algn="l">
              <a:lnSpc>
                <a:spcPct val="115000"/>
              </a:lnSpc>
              <a:spcBef>
                <a:spcPts val="0"/>
              </a:spcBef>
              <a:spcAft>
                <a:spcPts val="0"/>
              </a:spcAft>
              <a:buClr>
                <a:srgbClr val="595959"/>
              </a:buClr>
              <a:buSzPts val="1800"/>
              <a:buChar char="−"/>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42900" lvl="4" marL="2286000" algn="l">
              <a:lnSpc>
                <a:spcPct val="115000"/>
              </a:lnSpc>
              <a:spcBef>
                <a:spcPts val="0"/>
              </a:spcBef>
              <a:spcAft>
                <a:spcPts val="0"/>
              </a:spcAft>
              <a:buClr>
                <a:srgbClr val="595959"/>
              </a:buClr>
              <a:buSzPts val="1800"/>
              <a:buChar char="–"/>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
        <p:nvSpPr>
          <p:cNvPr id="132" name="Google Shape;132;p15"/>
          <p:cNvSpPr txBox="1"/>
          <p:nvPr>
            <p:ph idx="3" type="body"/>
          </p:nvPr>
        </p:nvSpPr>
        <p:spPr>
          <a:xfrm>
            <a:off x="7681667" y="931791"/>
            <a:ext cx="3744384" cy="359428"/>
          </a:xfrm>
          <a:prstGeom prst="rect">
            <a:avLst/>
          </a:prstGeom>
          <a:noFill/>
          <a:ln>
            <a:noFill/>
          </a:ln>
        </p:spPr>
        <p:txBody>
          <a:bodyPr anchorCtr="0" anchor="t" bIns="0" lIns="0" spcFirstLastPara="1" rIns="0" wrap="square" tIns="36000">
            <a:noAutofit/>
          </a:bodyPr>
          <a:lstStyle>
            <a:lvl1pPr indent="-228600" lvl="0" marL="457200" algn="r">
              <a:lnSpc>
                <a:spcPct val="83333"/>
              </a:lnSpc>
              <a:spcBef>
                <a:spcPts val="0"/>
              </a:spcBef>
              <a:spcAft>
                <a:spcPts val="0"/>
              </a:spcAft>
              <a:buClr>
                <a:srgbClr val="000F2D"/>
              </a:buClr>
              <a:buSzPts val="1200"/>
              <a:buFont typeface="Arial"/>
              <a:buNone/>
              <a:defRPr sz="1200">
                <a:solidFill>
                  <a:srgbClr val="000F2D"/>
                </a:solidFill>
              </a:defRPr>
            </a:lvl1pPr>
            <a:lvl2pPr indent="-228600" lvl="1" marL="914400" algn="l">
              <a:lnSpc>
                <a:spcPct val="115000"/>
              </a:lnSpc>
              <a:spcBef>
                <a:spcPts val="0"/>
              </a:spcBef>
              <a:spcAft>
                <a:spcPts val="0"/>
              </a:spcAft>
              <a:buClr>
                <a:srgbClr val="595959"/>
              </a:buClr>
              <a:buSzPts val="1500"/>
              <a:buFont typeface="Arial"/>
              <a:buNone/>
              <a:defRPr/>
            </a:lvl2pPr>
            <a:lvl3pPr indent="-228600" lvl="2" marL="1371600" algn="l">
              <a:lnSpc>
                <a:spcPct val="115000"/>
              </a:lnSpc>
              <a:spcBef>
                <a:spcPts val="0"/>
              </a:spcBef>
              <a:spcAft>
                <a:spcPts val="0"/>
              </a:spcAft>
              <a:buClr>
                <a:srgbClr val="595959"/>
              </a:buClr>
              <a:buSzPts val="1500"/>
              <a:buFont typeface="Arial"/>
              <a:buNone/>
              <a:defRPr/>
            </a:lvl3pPr>
            <a:lvl4pPr indent="-228600" lvl="3" marL="1828800" algn="l">
              <a:lnSpc>
                <a:spcPct val="115000"/>
              </a:lnSpc>
              <a:spcBef>
                <a:spcPts val="0"/>
              </a:spcBef>
              <a:spcAft>
                <a:spcPts val="0"/>
              </a:spcAft>
              <a:buClr>
                <a:srgbClr val="595959"/>
              </a:buClr>
              <a:buSzPts val="1500"/>
              <a:buFont typeface="Arial"/>
              <a:buNone/>
              <a:defRPr/>
            </a:lvl4pPr>
            <a:lvl5pPr indent="-228600" lvl="4" marL="2286000" algn="l">
              <a:lnSpc>
                <a:spcPct val="115000"/>
              </a:lnSpc>
              <a:spcBef>
                <a:spcPts val="0"/>
              </a:spcBef>
              <a:spcAft>
                <a:spcPts val="0"/>
              </a:spcAft>
              <a:buClr>
                <a:srgbClr val="595959"/>
              </a:buClr>
              <a:buSzPts val="1500"/>
              <a:buFont typeface="Arial"/>
              <a:buNone/>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
        <p:nvSpPr>
          <p:cNvPr id="133" name="Google Shape;133;p15"/>
          <p:cNvSpPr txBox="1"/>
          <p:nvPr>
            <p:ph idx="10" type="dt"/>
          </p:nvPr>
        </p:nvSpPr>
        <p:spPr>
          <a:xfrm>
            <a:off x="10208684" y="0"/>
            <a:ext cx="1634067" cy="21590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sz="700">
                <a:solidFill>
                  <a:schemeClr val="lt1"/>
                </a:solidFill>
                <a:latin typeface="Arial"/>
                <a:ea typeface="Arial"/>
                <a:cs typeface="Arial"/>
                <a:sym typeface="Aria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5"/>
          <p:cNvSpPr txBox="1"/>
          <p:nvPr>
            <p:ph idx="11" type="ftr"/>
          </p:nvPr>
        </p:nvSpPr>
        <p:spPr>
          <a:xfrm>
            <a:off x="336552" y="0"/>
            <a:ext cx="9503833" cy="215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700">
                <a:solidFill>
                  <a:schemeClr val="lt1"/>
                </a:solidFill>
                <a:latin typeface="Arial"/>
                <a:ea typeface="Arial"/>
                <a:cs typeface="Arial"/>
                <a:sym typeface="Aria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Content" type="obj">
  <p:cSld name="OBJECT">
    <p:spTree>
      <p:nvGrpSpPr>
        <p:cNvPr id="25" name="Shape 25"/>
        <p:cNvGrpSpPr/>
        <p:nvPr/>
      </p:nvGrpSpPr>
      <p:grpSpPr>
        <a:xfrm>
          <a:off x="0" y="0"/>
          <a:ext cx="0" cy="0"/>
          <a:chOff x="0" y="0"/>
          <a:chExt cx="0" cy="0"/>
        </a:xfrm>
      </p:grpSpPr>
      <p:grpSp>
        <p:nvGrpSpPr>
          <p:cNvPr id="26" name="Google Shape;26;p3"/>
          <p:cNvGrpSpPr/>
          <p:nvPr/>
        </p:nvGrpSpPr>
        <p:grpSpPr>
          <a:xfrm>
            <a:off x="1200151" y="6329363"/>
            <a:ext cx="1625600" cy="304800"/>
            <a:chOff x="102178" y="5967413"/>
            <a:chExt cx="1219200" cy="304800"/>
          </a:xfrm>
        </p:grpSpPr>
        <p:sp>
          <p:nvSpPr>
            <p:cNvPr id="27" name="Google Shape;27;p3"/>
            <p:cNvSpPr/>
            <p:nvPr/>
          </p:nvSpPr>
          <p:spPr>
            <a:xfrm>
              <a:off x="179512" y="5967413"/>
              <a:ext cx="1080120" cy="304800"/>
            </a:xfrm>
            <a:custGeom>
              <a:rect b="b" l="l" r="r" t="t"/>
              <a:pathLst>
                <a:path extrusionOk="0" h="120000" w="120000">
                  <a:moveTo>
                    <a:pt x="0" y="0"/>
                  </a:moveTo>
                  <a:lnTo>
                    <a:pt x="120000" y="0"/>
                  </a:lnTo>
                  <a:lnTo>
                    <a:pt x="120000" y="120000"/>
                  </a:lnTo>
                  <a:lnTo>
                    <a:pt x="0" y="120000"/>
                  </a:lnTo>
                  <a:close/>
                </a:path>
              </a:pathLst>
            </a:custGeom>
            <a:solidFill>
              <a:srgbClr val="003F65"/>
            </a:solidFill>
            <a:ln>
              <a:noFill/>
            </a:ln>
            <a:effectLst>
              <a:outerShdw blurRad="40000" rotWithShape="0" dir="5400000" dist="23000">
                <a:srgbClr val="000000">
                  <a:alpha val="34901"/>
                </a:srgbClr>
              </a:outerShdw>
            </a:effectLst>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lt1"/>
                </a:solidFill>
                <a:latin typeface="Arial"/>
                <a:ea typeface="Arial"/>
                <a:cs typeface="Arial"/>
                <a:sym typeface="Arial"/>
              </a:endParaRPr>
            </a:p>
          </p:txBody>
        </p:sp>
        <p:sp>
          <p:nvSpPr>
            <p:cNvPr id="28" name="Google Shape;28;p3"/>
            <p:cNvSpPr txBox="1"/>
            <p:nvPr/>
          </p:nvSpPr>
          <p:spPr>
            <a:xfrm>
              <a:off x="102178" y="5967413"/>
              <a:ext cx="12192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lang="en-US" sz="1600">
                  <a:solidFill>
                    <a:srgbClr val="565C6A"/>
                  </a:solidFill>
                  <a:latin typeface="Arial"/>
                  <a:ea typeface="Arial"/>
                  <a:cs typeface="Arial"/>
                  <a:sym typeface="Arial"/>
                </a:rPr>
                <a:t>End show</a:t>
              </a:r>
              <a:endParaRPr/>
            </a:p>
          </p:txBody>
        </p:sp>
      </p:grpSp>
      <p:grpSp>
        <p:nvGrpSpPr>
          <p:cNvPr id="29" name="Google Shape;29;p3"/>
          <p:cNvGrpSpPr/>
          <p:nvPr/>
        </p:nvGrpSpPr>
        <p:grpSpPr>
          <a:xfrm>
            <a:off x="3254701" y="6329363"/>
            <a:ext cx="1413933" cy="304800"/>
            <a:chOff x="2254307" y="6331219"/>
            <a:chExt cx="1060389" cy="304800"/>
          </a:xfrm>
        </p:grpSpPr>
        <p:sp>
          <p:nvSpPr>
            <p:cNvPr id="30" name="Google Shape;30;p3"/>
            <p:cNvSpPr/>
            <p:nvPr/>
          </p:nvSpPr>
          <p:spPr>
            <a:xfrm>
              <a:off x="2254307" y="6331219"/>
              <a:ext cx="1060389" cy="303213"/>
            </a:xfrm>
            <a:prstGeom prst="rect">
              <a:avLst/>
            </a:prstGeom>
            <a:solidFill>
              <a:srgbClr val="003F65"/>
            </a:solidFill>
            <a:ln>
              <a:noFill/>
            </a:ln>
            <a:effectLst>
              <a:outerShdw blurRad="40000" rotWithShape="0" dir="5400000" dist="23000">
                <a:srgbClr val="000000">
                  <a:alpha val="34901"/>
                </a:srgbClr>
              </a:outerShdw>
            </a:effectLst>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lt1"/>
                </a:solidFill>
                <a:latin typeface="Arial"/>
                <a:ea typeface="Arial"/>
                <a:cs typeface="Arial"/>
                <a:sym typeface="Arial"/>
              </a:endParaRPr>
            </a:p>
          </p:txBody>
        </p:sp>
        <p:sp>
          <p:nvSpPr>
            <p:cNvPr id="31" name="Google Shape;31;p3">
              <a:hlinkClick action="ppaction://hlinksldjump" r:id="rId2"/>
            </p:cNvPr>
            <p:cNvSpPr txBox="1"/>
            <p:nvPr/>
          </p:nvSpPr>
          <p:spPr>
            <a:xfrm>
              <a:off x="2271769" y="6331219"/>
              <a:ext cx="1028641"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0" lang="en-US" sz="1600" u="sng">
                  <a:solidFill>
                    <a:schemeClr val="hlink"/>
                  </a:solidFill>
                  <a:latin typeface="Arial"/>
                  <a:ea typeface="Arial"/>
                  <a:cs typeface="Arial"/>
                  <a:sym typeface="Arial"/>
                  <a:hlinkClick action="ppaction://hlinksldjump" r:id="rId3"/>
                </a:rPr>
                <a:t>Content</a:t>
              </a:r>
              <a:endParaRPr b="0" sz="1600">
                <a:solidFill>
                  <a:srgbClr val="505150"/>
                </a:solidFill>
                <a:latin typeface="Arial"/>
                <a:ea typeface="Arial"/>
                <a:cs typeface="Arial"/>
                <a:sym typeface="Arial"/>
              </a:endParaRPr>
            </a:p>
          </p:txBody>
        </p:sp>
      </p:grpSp>
      <p:sp>
        <p:nvSpPr>
          <p:cNvPr id="32" name="Google Shape;32;p3"/>
          <p:cNvSpPr txBox="1"/>
          <p:nvPr>
            <p:ph type="title"/>
          </p:nvPr>
        </p:nvSpPr>
        <p:spPr>
          <a:xfrm>
            <a:off x="469901" y="653692"/>
            <a:ext cx="11249698" cy="881187"/>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SzPts val="1400"/>
              <a:buNone/>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33" name="Google Shape;33;p3"/>
          <p:cNvSpPr txBox="1"/>
          <p:nvPr>
            <p:ph idx="1" type="body"/>
          </p:nvPr>
        </p:nvSpPr>
        <p:spPr>
          <a:xfrm>
            <a:off x="355200" y="900001"/>
            <a:ext cx="11842749" cy="5314939"/>
          </a:xfrm>
          <a:prstGeom prst="rect">
            <a:avLst/>
          </a:prstGeom>
          <a:noFill/>
          <a:ln>
            <a:noFill/>
          </a:ln>
        </p:spPr>
        <p:txBody>
          <a:bodyPr anchorCtr="0" anchor="t" bIns="72000" lIns="72000" spcFirstLastPara="1" rIns="72000" wrap="square" tIns="72000">
            <a:noAutofit/>
          </a:bodyPr>
          <a:lstStyle>
            <a:lvl1pPr indent="-228600" lvl="0" marL="457200" algn="l">
              <a:lnSpc>
                <a:spcPct val="115000"/>
              </a:lnSpc>
              <a:spcBef>
                <a:spcPts val="0"/>
              </a:spcBef>
              <a:spcAft>
                <a:spcPts val="0"/>
              </a:spcAft>
              <a:buClr>
                <a:srgbClr val="595959"/>
              </a:buClr>
              <a:buSzPts val="2000"/>
              <a:buNone/>
              <a:defRPr sz="2000"/>
            </a:lvl1pPr>
            <a:lvl2pPr indent="-228600" lvl="1" marL="914400" algn="l">
              <a:lnSpc>
                <a:spcPct val="115000"/>
              </a:lnSpc>
              <a:spcBef>
                <a:spcPts val="0"/>
              </a:spcBef>
              <a:spcAft>
                <a:spcPts val="0"/>
              </a:spcAft>
              <a:buClr>
                <a:srgbClr val="595959"/>
              </a:buClr>
              <a:buSzPts val="1500"/>
              <a:buNone/>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23850" lvl="4" marL="2286000" algn="l">
              <a:lnSpc>
                <a:spcPct val="115000"/>
              </a:lnSpc>
              <a:spcBef>
                <a:spcPts val="0"/>
              </a:spcBef>
              <a:spcAft>
                <a:spcPts val="0"/>
              </a:spcAft>
              <a:buClr>
                <a:srgbClr val="595959"/>
              </a:buClr>
              <a:buSzPts val="1500"/>
              <a:buChar char="–"/>
              <a:defRPr/>
            </a:lvl5pPr>
            <a:lvl6pPr indent="-323850" lvl="5" marL="2743200" algn="l">
              <a:lnSpc>
                <a:spcPct val="115000"/>
              </a:lnSpc>
              <a:spcBef>
                <a:spcPts val="0"/>
              </a:spcBef>
              <a:spcAft>
                <a:spcPts val="0"/>
              </a:spcAft>
              <a:buClr>
                <a:schemeClr val="dk1"/>
              </a:buClr>
              <a:buSzPts val="1500"/>
              <a:buChar char="–"/>
              <a:defRPr/>
            </a:lvl6pPr>
            <a:lvl7pPr indent="-323850" lvl="6" marL="3200400" algn="l">
              <a:lnSpc>
                <a:spcPct val="115000"/>
              </a:lnSpc>
              <a:spcBef>
                <a:spcPts val="0"/>
              </a:spcBef>
              <a:spcAft>
                <a:spcPts val="0"/>
              </a:spcAft>
              <a:buClr>
                <a:schemeClr val="dk1"/>
              </a:buClr>
              <a:buSzPts val="15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
        <p:nvSpPr>
          <p:cNvPr id="34" name="Google Shape;34;p3"/>
          <p:cNvSpPr txBox="1"/>
          <p:nvPr>
            <p:ph idx="12" type="sldNum"/>
          </p:nvPr>
        </p:nvSpPr>
        <p:spPr>
          <a:xfrm>
            <a:off x="472407" y="6444000"/>
            <a:ext cx="295001" cy="216000"/>
          </a:xfrm>
          <a:prstGeom prst="rect">
            <a:avLst/>
          </a:prstGeom>
          <a:noFill/>
          <a:ln>
            <a:noFill/>
          </a:ln>
        </p:spPr>
        <p:txBody>
          <a:bodyPr anchorCtr="0" anchor="b" bIns="0" lIns="0" spcFirstLastPara="1" rIns="0" wrap="square" tIns="0">
            <a:noAutofit/>
          </a:bodyPr>
          <a:lstStyle>
            <a:lvl1pPr indent="0" lvl="0" marL="0" marR="0" algn="l">
              <a:lnSpc>
                <a:spcPct val="100000"/>
              </a:lnSpc>
              <a:spcBef>
                <a:spcPts val="0"/>
              </a:spcBef>
              <a:spcAft>
                <a:spcPts val="0"/>
              </a:spcAft>
              <a:buNone/>
              <a:defRPr sz="800">
                <a:solidFill>
                  <a:srgbClr val="595959"/>
                </a:solidFill>
                <a:latin typeface="Arial"/>
                <a:ea typeface="Arial"/>
                <a:cs typeface="Arial"/>
                <a:sym typeface="Arial"/>
              </a:defRPr>
            </a:lvl1pPr>
            <a:lvl2pPr indent="0" lvl="1" marL="0" marR="0" algn="l">
              <a:lnSpc>
                <a:spcPct val="100000"/>
              </a:lnSpc>
              <a:spcBef>
                <a:spcPts val="0"/>
              </a:spcBef>
              <a:spcAft>
                <a:spcPts val="0"/>
              </a:spcAft>
              <a:buNone/>
              <a:defRPr sz="800">
                <a:solidFill>
                  <a:srgbClr val="595959"/>
                </a:solidFill>
                <a:latin typeface="Arial"/>
                <a:ea typeface="Arial"/>
                <a:cs typeface="Arial"/>
                <a:sym typeface="Arial"/>
              </a:defRPr>
            </a:lvl2pPr>
            <a:lvl3pPr indent="0" lvl="2" marL="0" marR="0" algn="l">
              <a:lnSpc>
                <a:spcPct val="100000"/>
              </a:lnSpc>
              <a:spcBef>
                <a:spcPts val="0"/>
              </a:spcBef>
              <a:spcAft>
                <a:spcPts val="0"/>
              </a:spcAft>
              <a:buNone/>
              <a:defRPr sz="800">
                <a:solidFill>
                  <a:srgbClr val="595959"/>
                </a:solidFill>
                <a:latin typeface="Arial"/>
                <a:ea typeface="Arial"/>
                <a:cs typeface="Arial"/>
                <a:sym typeface="Arial"/>
              </a:defRPr>
            </a:lvl3pPr>
            <a:lvl4pPr indent="0" lvl="3" marL="0" marR="0" algn="l">
              <a:lnSpc>
                <a:spcPct val="100000"/>
              </a:lnSpc>
              <a:spcBef>
                <a:spcPts val="0"/>
              </a:spcBef>
              <a:spcAft>
                <a:spcPts val="0"/>
              </a:spcAft>
              <a:buNone/>
              <a:defRPr sz="800">
                <a:solidFill>
                  <a:srgbClr val="595959"/>
                </a:solidFill>
                <a:latin typeface="Arial"/>
                <a:ea typeface="Arial"/>
                <a:cs typeface="Arial"/>
                <a:sym typeface="Arial"/>
              </a:defRPr>
            </a:lvl4pPr>
            <a:lvl5pPr indent="0" lvl="4" marL="0" marR="0" algn="l">
              <a:lnSpc>
                <a:spcPct val="100000"/>
              </a:lnSpc>
              <a:spcBef>
                <a:spcPts val="0"/>
              </a:spcBef>
              <a:spcAft>
                <a:spcPts val="0"/>
              </a:spcAft>
              <a:buNone/>
              <a:defRPr sz="800">
                <a:solidFill>
                  <a:srgbClr val="595959"/>
                </a:solidFill>
                <a:latin typeface="Arial"/>
                <a:ea typeface="Arial"/>
                <a:cs typeface="Arial"/>
                <a:sym typeface="Arial"/>
              </a:defRPr>
            </a:lvl5pPr>
            <a:lvl6pPr indent="0" lvl="5" marL="0" marR="0" algn="l">
              <a:lnSpc>
                <a:spcPct val="100000"/>
              </a:lnSpc>
              <a:spcBef>
                <a:spcPts val="0"/>
              </a:spcBef>
              <a:spcAft>
                <a:spcPts val="0"/>
              </a:spcAft>
              <a:buNone/>
              <a:defRPr sz="800">
                <a:solidFill>
                  <a:srgbClr val="595959"/>
                </a:solidFill>
                <a:latin typeface="Arial"/>
                <a:ea typeface="Arial"/>
                <a:cs typeface="Arial"/>
                <a:sym typeface="Arial"/>
              </a:defRPr>
            </a:lvl6pPr>
            <a:lvl7pPr indent="0" lvl="6" marL="0" marR="0" algn="l">
              <a:lnSpc>
                <a:spcPct val="100000"/>
              </a:lnSpc>
              <a:spcBef>
                <a:spcPts val="0"/>
              </a:spcBef>
              <a:spcAft>
                <a:spcPts val="0"/>
              </a:spcAft>
              <a:buNone/>
              <a:defRPr sz="800">
                <a:solidFill>
                  <a:srgbClr val="595959"/>
                </a:solidFill>
                <a:latin typeface="Arial"/>
                <a:ea typeface="Arial"/>
                <a:cs typeface="Arial"/>
                <a:sym typeface="Arial"/>
              </a:defRPr>
            </a:lvl7pPr>
            <a:lvl8pPr indent="0" lvl="7" marL="0" marR="0" algn="l">
              <a:lnSpc>
                <a:spcPct val="100000"/>
              </a:lnSpc>
              <a:spcBef>
                <a:spcPts val="0"/>
              </a:spcBef>
              <a:spcAft>
                <a:spcPts val="0"/>
              </a:spcAft>
              <a:buNone/>
              <a:defRPr sz="800">
                <a:solidFill>
                  <a:srgbClr val="595959"/>
                </a:solidFill>
                <a:latin typeface="Arial"/>
                <a:ea typeface="Arial"/>
                <a:cs typeface="Arial"/>
                <a:sym typeface="Arial"/>
              </a:defRPr>
            </a:lvl8pPr>
            <a:lvl9pPr indent="0" lvl="8" marL="0" marR="0" algn="l">
              <a:lnSpc>
                <a:spcPct val="100000"/>
              </a:lnSpc>
              <a:spcBef>
                <a:spcPts val="0"/>
              </a:spcBef>
              <a:spcAft>
                <a:spcPts val="0"/>
              </a:spcAft>
              <a:buNone/>
              <a:defRPr sz="800">
                <a:solidFill>
                  <a:srgbClr val="595959"/>
                </a:solidFill>
                <a:latin typeface="Arial"/>
                <a:ea typeface="Arial"/>
                <a:cs typeface="Arial"/>
                <a:sym typeface="Arial"/>
              </a:defRPr>
            </a:lvl9pPr>
          </a:lstStyle>
          <a:p>
            <a:pPr indent="0" lvl="0" marL="0" rtl="0" algn="l">
              <a:spcBef>
                <a:spcPts val="0"/>
              </a:spcBef>
              <a:spcAft>
                <a:spcPts val="0"/>
              </a:spcAft>
              <a:buNone/>
            </a:pPr>
            <a:r>
              <a:rPr lang="en-US"/>
              <a:t>Page </a:t>
            </a:r>
            <a:fld id="{00000000-1234-1234-1234-123412341234}" type="slidenum">
              <a:rPr lang="en-US"/>
              <a:t>‹#›</a:t>
            </a:fld>
            <a:endParaRPr/>
          </a:p>
        </p:txBody>
      </p:sp>
      <p:sp>
        <p:nvSpPr>
          <p:cNvPr id="35" name="Google Shape;35;p3"/>
          <p:cNvSpPr txBox="1"/>
          <p:nvPr>
            <p:ph idx="11" type="ftr"/>
          </p:nvPr>
        </p:nvSpPr>
        <p:spPr>
          <a:xfrm>
            <a:off x="336551" y="0"/>
            <a:ext cx="9599083" cy="215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b="0" sz="700">
                <a:solidFill>
                  <a:schemeClr val="lt1"/>
                </a:solidFill>
                <a:latin typeface="Arial"/>
                <a:ea typeface="Arial"/>
                <a:cs typeface="Arial"/>
                <a:sym typeface="Aria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bg>
      <p:bgPr>
        <a:solidFill>
          <a:schemeClr val="dk2"/>
        </a:solidFill>
      </p:bgPr>
    </p:bg>
    <p:spTree>
      <p:nvGrpSpPr>
        <p:cNvPr id="36" name="Shape 36"/>
        <p:cNvGrpSpPr/>
        <p:nvPr/>
      </p:nvGrpSpPr>
      <p:grpSpPr>
        <a:xfrm>
          <a:off x="0" y="0"/>
          <a:ext cx="0" cy="0"/>
          <a:chOff x="0" y="0"/>
          <a:chExt cx="0" cy="0"/>
        </a:xfrm>
      </p:grpSpPr>
      <p:pic>
        <p:nvPicPr>
          <p:cNvPr descr="ThankYou_Grid_Portrait.png" id="37" name="Google Shape;37;p4"/>
          <p:cNvPicPr preferRelativeResize="0"/>
          <p:nvPr/>
        </p:nvPicPr>
        <p:blipFill rotWithShape="1">
          <a:blip r:embed="rId2">
            <a:alphaModFix/>
          </a:blip>
          <a:srcRect b="0" l="0" r="0" t="0"/>
          <a:stretch/>
        </p:blipFill>
        <p:spPr>
          <a:xfrm>
            <a:off x="0" y="651848"/>
            <a:ext cx="12193200" cy="4672454"/>
          </a:xfrm>
          <a:prstGeom prst="rect">
            <a:avLst/>
          </a:prstGeom>
          <a:noFill/>
          <a:ln>
            <a:noFill/>
          </a:ln>
        </p:spPr>
      </p:pic>
      <p:pic>
        <p:nvPicPr>
          <p:cNvPr descr="AIRBUS_WHITE.png" id="38" name="Google Shape;38;p4"/>
          <p:cNvPicPr preferRelativeResize="0"/>
          <p:nvPr/>
        </p:nvPicPr>
        <p:blipFill rotWithShape="1">
          <a:blip r:embed="rId3">
            <a:alphaModFix/>
          </a:blip>
          <a:srcRect b="0" l="0" r="0" t="0"/>
          <a:stretch/>
        </p:blipFill>
        <p:spPr>
          <a:xfrm>
            <a:off x="10820765" y="6394091"/>
            <a:ext cx="1152128" cy="288032"/>
          </a:xfrm>
          <a:prstGeom prst="rect">
            <a:avLst/>
          </a:prstGeom>
          <a:noFill/>
          <a:ln>
            <a:noFill/>
          </a:ln>
        </p:spPr>
      </p:pic>
      <p:sp>
        <p:nvSpPr>
          <p:cNvPr id="39" name="Google Shape;39;p4"/>
          <p:cNvSpPr txBox="1"/>
          <p:nvPr>
            <p:ph idx="1" type="body"/>
          </p:nvPr>
        </p:nvSpPr>
        <p:spPr>
          <a:xfrm>
            <a:off x="3886247" y="3812346"/>
            <a:ext cx="6507180" cy="70961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2500"/>
              <a:buNone/>
              <a:defRPr sz="2500">
                <a:solidFill>
                  <a:schemeClr val="lt1"/>
                </a:solidFill>
              </a:defRPr>
            </a:lvl1pPr>
            <a:lvl2pPr indent="-342900" lvl="1" marL="914400" algn="l">
              <a:lnSpc>
                <a:spcPct val="115000"/>
              </a:lnSpc>
              <a:spcBef>
                <a:spcPts val="0"/>
              </a:spcBef>
              <a:spcAft>
                <a:spcPts val="0"/>
              </a:spcAft>
              <a:buClr>
                <a:srgbClr val="595959"/>
              </a:buClr>
              <a:buSzPts val="1800"/>
              <a:buChar char="−"/>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42900" lvl="4" marL="2286000" algn="l">
              <a:lnSpc>
                <a:spcPct val="115000"/>
              </a:lnSpc>
              <a:spcBef>
                <a:spcPts val="0"/>
              </a:spcBef>
              <a:spcAft>
                <a:spcPts val="0"/>
              </a:spcAft>
              <a:buClr>
                <a:srgbClr val="595959"/>
              </a:buClr>
              <a:buSzPts val="1800"/>
              <a:buChar char="–"/>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grpSp>
        <p:nvGrpSpPr>
          <p:cNvPr id="40" name="Google Shape;40;p4"/>
          <p:cNvGrpSpPr/>
          <p:nvPr/>
        </p:nvGrpSpPr>
        <p:grpSpPr>
          <a:xfrm>
            <a:off x="0" y="3592800"/>
            <a:ext cx="12193200" cy="61997"/>
            <a:chOff x="0" y="3606831"/>
            <a:chExt cx="12193200" cy="61997"/>
          </a:xfrm>
        </p:grpSpPr>
        <p:sp>
          <p:nvSpPr>
            <p:cNvPr id="41" name="Google Shape;41;p4"/>
            <p:cNvSpPr/>
            <p:nvPr/>
          </p:nvSpPr>
          <p:spPr>
            <a:xfrm>
              <a:off x="0" y="3606831"/>
              <a:ext cx="12193200" cy="209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sp>
          <p:nvSpPr>
            <p:cNvPr id="42" name="Google Shape;42;p4"/>
            <p:cNvSpPr/>
            <p:nvPr/>
          </p:nvSpPr>
          <p:spPr>
            <a:xfrm>
              <a:off x="3886247" y="3606831"/>
              <a:ext cx="8305753" cy="619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grpSp>
      <p:sp>
        <p:nvSpPr>
          <p:cNvPr id="43" name="Google Shape;43;p4"/>
          <p:cNvSpPr txBox="1"/>
          <p:nvPr>
            <p:ph idx="2" type="body"/>
          </p:nvPr>
        </p:nvSpPr>
        <p:spPr>
          <a:xfrm>
            <a:off x="469900" y="6394091"/>
            <a:ext cx="4230872" cy="288032"/>
          </a:xfrm>
          <a:prstGeom prst="rect">
            <a:avLst/>
          </a:prstGeom>
          <a:noFill/>
          <a:ln>
            <a:noFill/>
          </a:ln>
        </p:spPr>
        <p:txBody>
          <a:bodyPr anchorCtr="0" anchor="b" bIns="0" lIns="0" spcFirstLastPara="1" rIns="0" wrap="square" tIns="0">
            <a:noAutofit/>
          </a:bodyPr>
          <a:lstStyle>
            <a:lvl1pPr indent="-228600" lvl="0" marL="457200" algn="l">
              <a:lnSpc>
                <a:spcPct val="115000"/>
              </a:lnSpc>
              <a:spcBef>
                <a:spcPts val="0"/>
              </a:spcBef>
              <a:spcAft>
                <a:spcPts val="0"/>
              </a:spcAft>
              <a:buClr>
                <a:schemeClr val="lt1"/>
              </a:buClr>
              <a:buSzPts val="800"/>
              <a:buNone/>
              <a:defRPr sz="800">
                <a:solidFill>
                  <a:schemeClr val="lt1"/>
                </a:solidFill>
              </a:defRPr>
            </a:lvl1pPr>
            <a:lvl2pPr indent="-342900" lvl="1" marL="914400" algn="l">
              <a:lnSpc>
                <a:spcPct val="115000"/>
              </a:lnSpc>
              <a:spcBef>
                <a:spcPts val="0"/>
              </a:spcBef>
              <a:spcAft>
                <a:spcPts val="0"/>
              </a:spcAft>
              <a:buClr>
                <a:srgbClr val="595959"/>
              </a:buClr>
              <a:buSzPts val="1800"/>
              <a:buChar char="−"/>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42900" lvl="4" marL="2286000" algn="l">
              <a:lnSpc>
                <a:spcPct val="115000"/>
              </a:lnSpc>
              <a:spcBef>
                <a:spcPts val="0"/>
              </a:spcBef>
              <a:spcAft>
                <a:spcPts val="0"/>
              </a:spcAft>
              <a:buClr>
                <a:srgbClr val="595959"/>
              </a:buClr>
              <a:buSzPts val="1800"/>
              <a:buChar char="–"/>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5"/>
          <p:cNvSpPr/>
          <p:nvPr/>
        </p:nvSpPr>
        <p:spPr>
          <a:xfrm>
            <a:off x="0" y="5424787"/>
            <a:ext cx="12192000" cy="143321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grpSp>
        <p:nvGrpSpPr>
          <p:cNvPr id="46" name="Google Shape;46;p5"/>
          <p:cNvGrpSpPr/>
          <p:nvPr/>
        </p:nvGrpSpPr>
        <p:grpSpPr>
          <a:xfrm>
            <a:off x="0" y="5412023"/>
            <a:ext cx="12192000" cy="61996"/>
            <a:chOff x="0" y="3175"/>
            <a:chExt cx="6736" cy="68"/>
          </a:xfrm>
        </p:grpSpPr>
        <p:sp>
          <p:nvSpPr>
            <p:cNvPr id="47" name="Google Shape;47;p5"/>
            <p:cNvSpPr/>
            <p:nvPr/>
          </p:nvSpPr>
          <p:spPr>
            <a:xfrm>
              <a:off x="0" y="3175"/>
              <a:ext cx="6733" cy="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sp>
          <p:nvSpPr>
            <p:cNvPr id="48" name="Google Shape;48;p5"/>
            <p:cNvSpPr/>
            <p:nvPr/>
          </p:nvSpPr>
          <p:spPr>
            <a:xfrm>
              <a:off x="1826" y="3175"/>
              <a:ext cx="4910" cy="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grpSp>
      <p:sp>
        <p:nvSpPr>
          <p:cNvPr id="49" name="Google Shape;49;p5"/>
          <p:cNvSpPr txBox="1"/>
          <p:nvPr>
            <p:ph type="ctrTitle"/>
          </p:nvPr>
        </p:nvSpPr>
        <p:spPr>
          <a:xfrm>
            <a:off x="3305016" y="1628800"/>
            <a:ext cx="6031344" cy="2892800"/>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SzPts val="1400"/>
              <a:buNone/>
              <a:defRPr sz="3000">
                <a:solidFill>
                  <a:schemeClr val="dk2"/>
                </a:solidFill>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50" name="Google Shape;50;p5"/>
          <p:cNvSpPr txBox="1"/>
          <p:nvPr>
            <p:ph idx="1" type="subTitle"/>
          </p:nvPr>
        </p:nvSpPr>
        <p:spPr>
          <a:xfrm>
            <a:off x="3305016" y="4561676"/>
            <a:ext cx="6031344" cy="86311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000"/>
              <a:buNone/>
              <a:defRPr sz="2000">
                <a:solidFill>
                  <a:schemeClr val="dk2"/>
                </a:solidFill>
              </a:defRPr>
            </a:lvl1pPr>
            <a:lvl2pPr lvl="1" algn="l">
              <a:lnSpc>
                <a:spcPct val="115000"/>
              </a:lnSpc>
              <a:spcBef>
                <a:spcPts val="0"/>
              </a:spcBef>
              <a:spcAft>
                <a:spcPts val="0"/>
              </a:spcAft>
              <a:buClr>
                <a:srgbClr val="595959"/>
              </a:buClr>
              <a:buSzPts val="1800"/>
              <a:buChar char="−"/>
              <a:defRPr/>
            </a:lvl2pPr>
            <a:lvl3pPr lvl="2" algn="l">
              <a:lnSpc>
                <a:spcPct val="115000"/>
              </a:lnSpc>
              <a:spcBef>
                <a:spcPts val="0"/>
              </a:spcBef>
              <a:spcAft>
                <a:spcPts val="0"/>
              </a:spcAft>
              <a:buClr>
                <a:srgbClr val="595959"/>
              </a:buClr>
              <a:buSzPts val="1800"/>
              <a:buChar char="–"/>
              <a:defRPr/>
            </a:lvl3pPr>
            <a:lvl4pPr lvl="3" algn="l">
              <a:lnSpc>
                <a:spcPct val="115000"/>
              </a:lnSpc>
              <a:spcBef>
                <a:spcPts val="0"/>
              </a:spcBef>
              <a:spcAft>
                <a:spcPts val="0"/>
              </a:spcAft>
              <a:buClr>
                <a:srgbClr val="595959"/>
              </a:buClr>
              <a:buSzPts val="1800"/>
              <a:buChar char="–"/>
              <a:defRPr/>
            </a:lvl4pPr>
            <a:lvl5pPr lvl="4" algn="l">
              <a:lnSpc>
                <a:spcPct val="115000"/>
              </a:lnSpc>
              <a:spcBef>
                <a:spcPts val="0"/>
              </a:spcBef>
              <a:spcAft>
                <a:spcPts val="0"/>
              </a:spcAft>
              <a:buClr>
                <a:srgbClr val="595959"/>
              </a:buClr>
              <a:buSzPts val="1800"/>
              <a:buChar char="–"/>
              <a:defRPr/>
            </a:lvl5pPr>
            <a:lvl6pPr lvl="5" algn="l">
              <a:lnSpc>
                <a:spcPct val="115000"/>
              </a:lnSpc>
              <a:spcBef>
                <a:spcPts val="0"/>
              </a:spcBef>
              <a:spcAft>
                <a:spcPts val="0"/>
              </a:spcAft>
              <a:buClr>
                <a:schemeClr val="dk1"/>
              </a:buClr>
              <a:buSzPts val="1800"/>
              <a:buChar char="–"/>
              <a:defRPr/>
            </a:lvl6pPr>
            <a:lvl7pPr lvl="6" algn="l">
              <a:lnSpc>
                <a:spcPct val="115000"/>
              </a:lnSpc>
              <a:spcBef>
                <a:spcPts val="0"/>
              </a:spcBef>
              <a:spcAft>
                <a:spcPts val="0"/>
              </a:spcAft>
              <a:buClr>
                <a:schemeClr val="dk1"/>
              </a:buClr>
              <a:buSzPts val="1800"/>
              <a:buChar char="–"/>
              <a:defRPr/>
            </a:lvl7pPr>
            <a:lvl8pPr lvl="7" algn="l">
              <a:lnSpc>
                <a:spcPct val="115000"/>
              </a:lnSpc>
              <a:spcBef>
                <a:spcPts val="0"/>
              </a:spcBef>
              <a:spcAft>
                <a:spcPts val="0"/>
              </a:spcAft>
              <a:buClr>
                <a:schemeClr val="dk1"/>
              </a:buClr>
              <a:buSzPts val="1800"/>
              <a:buChar char="–"/>
              <a:defRPr/>
            </a:lvl8pPr>
            <a:lvl9pPr lvl="8" algn="l">
              <a:lnSpc>
                <a:spcPct val="115000"/>
              </a:lnSpc>
              <a:spcBef>
                <a:spcPts val="0"/>
              </a:spcBef>
              <a:spcAft>
                <a:spcPts val="0"/>
              </a:spcAft>
              <a:buClr>
                <a:schemeClr val="dk1"/>
              </a:buClr>
              <a:buSzPts val="1800"/>
              <a:buChar char="–"/>
              <a:defRPr/>
            </a:lvl9pPr>
          </a:lstStyle>
          <a:p/>
        </p:txBody>
      </p:sp>
      <p:pic>
        <p:nvPicPr>
          <p:cNvPr descr="AIRBUS_WHITE.png" id="51" name="Google Shape;51;p5"/>
          <p:cNvPicPr preferRelativeResize="0"/>
          <p:nvPr/>
        </p:nvPicPr>
        <p:blipFill rotWithShape="1">
          <a:blip r:embed="rId3">
            <a:alphaModFix/>
          </a:blip>
          <a:srcRect b="0" l="0" r="0" t="0"/>
          <a:stretch/>
        </p:blipFill>
        <p:spPr>
          <a:xfrm>
            <a:off x="10560496" y="6165304"/>
            <a:ext cx="1440160" cy="360040"/>
          </a:xfrm>
          <a:prstGeom prst="rect">
            <a:avLst/>
          </a:prstGeom>
          <a:noFill/>
          <a:ln>
            <a:noFill/>
          </a:ln>
        </p:spPr>
      </p:pic>
      <p:sp>
        <p:nvSpPr>
          <p:cNvPr id="52" name="Google Shape;52;p5"/>
          <p:cNvSpPr txBox="1"/>
          <p:nvPr>
            <p:ph idx="2" type="body"/>
          </p:nvPr>
        </p:nvSpPr>
        <p:spPr>
          <a:xfrm>
            <a:off x="3305016" y="5652000"/>
            <a:ext cx="6031344" cy="10795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lt1"/>
              </a:buClr>
              <a:buSzPts val="1300"/>
              <a:buNone/>
              <a:defRPr sz="1300">
                <a:solidFill>
                  <a:schemeClr val="lt1"/>
                </a:solidFill>
              </a:defRPr>
            </a:lvl1pPr>
            <a:lvl2pPr indent="-342900" lvl="1" marL="914400" algn="l">
              <a:lnSpc>
                <a:spcPct val="115000"/>
              </a:lnSpc>
              <a:spcBef>
                <a:spcPts val="0"/>
              </a:spcBef>
              <a:spcAft>
                <a:spcPts val="0"/>
              </a:spcAft>
              <a:buClr>
                <a:srgbClr val="595959"/>
              </a:buClr>
              <a:buSzPts val="1800"/>
              <a:buChar char="−"/>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42900" lvl="4" marL="2286000" algn="l">
              <a:lnSpc>
                <a:spcPct val="115000"/>
              </a:lnSpc>
              <a:spcBef>
                <a:spcPts val="0"/>
              </a:spcBef>
              <a:spcAft>
                <a:spcPts val="0"/>
              </a:spcAft>
              <a:buClr>
                <a:srgbClr val="595959"/>
              </a:buClr>
              <a:buSzPts val="1800"/>
              <a:buChar char="–"/>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hite" showMasterSp="0">
  <p:cSld name="Title Slide Whit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6"/>
          <p:cNvSpPr/>
          <p:nvPr/>
        </p:nvSpPr>
        <p:spPr>
          <a:xfrm>
            <a:off x="0" y="5424787"/>
            <a:ext cx="12192000" cy="143321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grpSp>
        <p:nvGrpSpPr>
          <p:cNvPr id="55" name="Google Shape;55;p6"/>
          <p:cNvGrpSpPr/>
          <p:nvPr/>
        </p:nvGrpSpPr>
        <p:grpSpPr>
          <a:xfrm>
            <a:off x="0" y="5412023"/>
            <a:ext cx="12192000" cy="61996"/>
            <a:chOff x="0" y="3175"/>
            <a:chExt cx="6736" cy="68"/>
          </a:xfrm>
        </p:grpSpPr>
        <p:sp>
          <p:nvSpPr>
            <p:cNvPr id="56" name="Google Shape;56;p6"/>
            <p:cNvSpPr/>
            <p:nvPr/>
          </p:nvSpPr>
          <p:spPr>
            <a:xfrm>
              <a:off x="0" y="3175"/>
              <a:ext cx="6733" cy="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sp>
          <p:nvSpPr>
            <p:cNvPr id="57" name="Google Shape;57;p6"/>
            <p:cNvSpPr/>
            <p:nvPr/>
          </p:nvSpPr>
          <p:spPr>
            <a:xfrm>
              <a:off x="1826" y="3175"/>
              <a:ext cx="4910" cy="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grpSp>
      <p:sp>
        <p:nvSpPr>
          <p:cNvPr id="58" name="Google Shape;58;p6"/>
          <p:cNvSpPr txBox="1"/>
          <p:nvPr>
            <p:ph type="ctrTitle"/>
          </p:nvPr>
        </p:nvSpPr>
        <p:spPr>
          <a:xfrm>
            <a:off x="3305016" y="1628800"/>
            <a:ext cx="6031344" cy="2892800"/>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SzPts val="1400"/>
              <a:buNone/>
              <a:defRPr sz="3000">
                <a:solidFill>
                  <a:schemeClr val="dk2"/>
                </a:solidFill>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59" name="Google Shape;59;p6"/>
          <p:cNvSpPr txBox="1"/>
          <p:nvPr>
            <p:ph idx="1" type="subTitle"/>
          </p:nvPr>
        </p:nvSpPr>
        <p:spPr>
          <a:xfrm>
            <a:off x="3305016" y="4561676"/>
            <a:ext cx="6031344" cy="86311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000"/>
              <a:buNone/>
              <a:defRPr sz="2000">
                <a:solidFill>
                  <a:schemeClr val="dk2"/>
                </a:solidFill>
              </a:defRPr>
            </a:lvl1pPr>
            <a:lvl2pPr lvl="1" algn="l">
              <a:lnSpc>
                <a:spcPct val="115000"/>
              </a:lnSpc>
              <a:spcBef>
                <a:spcPts val="0"/>
              </a:spcBef>
              <a:spcAft>
                <a:spcPts val="0"/>
              </a:spcAft>
              <a:buClr>
                <a:srgbClr val="595959"/>
              </a:buClr>
              <a:buSzPts val="1800"/>
              <a:buChar char="−"/>
              <a:defRPr/>
            </a:lvl2pPr>
            <a:lvl3pPr lvl="2" algn="l">
              <a:lnSpc>
                <a:spcPct val="115000"/>
              </a:lnSpc>
              <a:spcBef>
                <a:spcPts val="0"/>
              </a:spcBef>
              <a:spcAft>
                <a:spcPts val="0"/>
              </a:spcAft>
              <a:buClr>
                <a:srgbClr val="595959"/>
              </a:buClr>
              <a:buSzPts val="1800"/>
              <a:buChar char="–"/>
              <a:defRPr/>
            </a:lvl3pPr>
            <a:lvl4pPr lvl="3" algn="l">
              <a:lnSpc>
                <a:spcPct val="115000"/>
              </a:lnSpc>
              <a:spcBef>
                <a:spcPts val="0"/>
              </a:spcBef>
              <a:spcAft>
                <a:spcPts val="0"/>
              </a:spcAft>
              <a:buClr>
                <a:srgbClr val="595959"/>
              </a:buClr>
              <a:buSzPts val="1800"/>
              <a:buChar char="–"/>
              <a:defRPr/>
            </a:lvl4pPr>
            <a:lvl5pPr lvl="4" algn="l">
              <a:lnSpc>
                <a:spcPct val="115000"/>
              </a:lnSpc>
              <a:spcBef>
                <a:spcPts val="0"/>
              </a:spcBef>
              <a:spcAft>
                <a:spcPts val="0"/>
              </a:spcAft>
              <a:buClr>
                <a:srgbClr val="595959"/>
              </a:buClr>
              <a:buSzPts val="1800"/>
              <a:buChar char="–"/>
              <a:defRPr/>
            </a:lvl5pPr>
            <a:lvl6pPr lvl="5" algn="l">
              <a:lnSpc>
                <a:spcPct val="115000"/>
              </a:lnSpc>
              <a:spcBef>
                <a:spcPts val="0"/>
              </a:spcBef>
              <a:spcAft>
                <a:spcPts val="0"/>
              </a:spcAft>
              <a:buClr>
                <a:schemeClr val="dk1"/>
              </a:buClr>
              <a:buSzPts val="1800"/>
              <a:buChar char="–"/>
              <a:defRPr/>
            </a:lvl6pPr>
            <a:lvl7pPr lvl="6" algn="l">
              <a:lnSpc>
                <a:spcPct val="115000"/>
              </a:lnSpc>
              <a:spcBef>
                <a:spcPts val="0"/>
              </a:spcBef>
              <a:spcAft>
                <a:spcPts val="0"/>
              </a:spcAft>
              <a:buClr>
                <a:schemeClr val="dk1"/>
              </a:buClr>
              <a:buSzPts val="1800"/>
              <a:buChar char="–"/>
              <a:defRPr/>
            </a:lvl7pPr>
            <a:lvl8pPr lvl="7" algn="l">
              <a:lnSpc>
                <a:spcPct val="115000"/>
              </a:lnSpc>
              <a:spcBef>
                <a:spcPts val="0"/>
              </a:spcBef>
              <a:spcAft>
                <a:spcPts val="0"/>
              </a:spcAft>
              <a:buClr>
                <a:schemeClr val="dk1"/>
              </a:buClr>
              <a:buSzPts val="1800"/>
              <a:buChar char="–"/>
              <a:defRPr/>
            </a:lvl8pPr>
            <a:lvl9pPr lvl="8" algn="l">
              <a:lnSpc>
                <a:spcPct val="115000"/>
              </a:lnSpc>
              <a:spcBef>
                <a:spcPts val="0"/>
              </a:spcBef>
              <a:spcAft>
                <a:spcPts val="0"/>
              </a:spcAft>
              <a:buClr>
                <a:schemeClr val="dk1"/>
              </a:buClr>
              <a:buSzPts val="1800"/>
              <a:buChar char="–"/>
              <a:defRPr/>
            </a:lvl9pPr>
          </a:lstStyle>
          <a:p/>
        </p:txBody>
      </p:sp>
      <p:pic>
        <p:nvPicPr>
          <p:cNvPr descr="AIRBUS_WHITE.png" id="60" name="Google Shape;60;p6"/>
          <p:cNvPicPr preferRelativeResize="0"/>
          <p:nvPr/>
        </p:nvPicPr>
        <p:blipFill rotWithShape="1">
          <a:blip r:embed="rId3">
            <a:alphaModFix/>
          </a:blip>
          <a:srcRect b="0" l="0" r="0" t="0"/>
          <a:stretch/>
        </p:blipFill>
        <p:spPr>
          <a:xfrm>
            <a:off x="10560496" y="6165304"/>
            <a:ext cx="1440160" cy="360040"/>
          </a:xfrm>
          <a:prstGeom prst="rect">
            <a:avLst/>
          </a:prstGeom>
          <a:noFill/>
          <a:ln>
            <a:noFill/>
          </a:ln>
        </p:spPr>
      </p:pic>
      <p:sp>
        <p:nvSpPr>
          <p:cNvPr id="61" name="Google Shape;61;p6"/>
          <p:cNvSpPr txBox="1"/>
          <p:nvPr>
            <p:ph idx="2" type="body"/>
          </p:nvPr>
        </p:nvSpPr>
        <p:spPr>
          <a:xfrm>
            <a:off x="3305016" y="5652000"/>
            <a:ext cx="6031344" cy="10795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lt1"/>
              </a:buClr>
              <a:buSzPts val="1300"/>
              <a:buNone/>
              <a:defRPr sz="1300">
                <a:solidFill>
                  <a:schemeClr val="lt1"/>
                </a:solidFill>
              </a:defRPr>
            </a:lvl1pPr>
            <a:lvl2pPr indent="-342900" lvl="1" marL="914400" algn="l">
              <a:lnSpc>
                <a:spcPct val="115000"/>
              </a:lnSpc>
              <a:spcBef>
                <a:spcPts val="0"/>
              </a:spcBef>
              <a:spcAft>
                <a:spcPts val="0"/>
              </a:spcAft>
              <a:buClr>
                <a:srgbClr val="595959"/>
              </a:buClr>
              <a:buSzPts val="1800"/>
              <a:buChar char="−"/>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42900" lvl="4" marL="2286000" algn="l">
              <a:lnSpc>
                <a:spcPct val="115000"/>
              </a:lnSpc>
              <a:spcBef>
                <a:spcPts val="0"/>
              </a:spcBef>
              <a:spcAft>
                <a:spcPts val="0"/>
              </a:spcAft>
              <a:buClr>
                <a:srgbClr val="595959"/>
              </a:buClr>
              <a:buSzPts val="1800"/>
              <a:buChar char="–"/>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Changeable" showMasterSp="0">
  <p:cSld name="Title Slide Changeable">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7"/>
          <p:cNvSpPr/>
          <p:nvPr>
            <p:ph idx="2" type="pic"/>
          </p:nvPr>
        </p:nvSpPr>
        <p:spPr>
          <a:xfrm>
            <a:off x="0" y="0"/>
            <a:ext cx="12192000" cy="5424488"/>
          </a:xfrm>
          <a:prstGeom prst="rect">
            <a:avLst/>
          </a:prstGeom>
          <a:solidFill>
            <a:srgbClr val="BFBFBF"/>
          </a:solidFill>
          <a:ln>
            <a:noFill/>
          </a:ln>
        </p:spPr>
      </p:sp>
      <p:sp>
        <p:nvSpPr>
          <p:cNvPr id="64" name="Google Shape;64;p7"/>
          <p:cNvSpPr/>
          <p:nvPr/>
        </p:nvSpPr>
        <p:spPr>
          <a:xfrm>
            <a:off x="0" y="5424787"/>
            <a:ext cx="12192000" cy="143321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grpSp>
        <p:nvGrpSpPr>
          <p:cNvPr id="65" name="Google Shape;65;p7"/>
          <p:cNvGrpSpPr/>
          <p:nvPr/>
        </p:nvGrpSpPr>
        <p:grpSpPr>
          <a:xfrm>
            <a:off x="0" y="5412023"/>
            <a:ext cx="12192000" cy="61996"/>
            <a:chOff x="0" y="3175"/>
            <a:chExt cx="6736" cy="68"/>
          </a:xfrm>
        </p:grpSpPr>
        <p:sp>
          <p:nvSpPr>
            <p:cNvPr id="66" name="Google Shape;66;p7"/>
            <p:cNvSpPr/>
            <p:nvPr/>
          </p:nvSpPr>
          <p:spPr>
            <a:xfrm>
              <a:off x="0" y="3175"/>
              <a:ext cx="6733" cy="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sp>
          <p:nvSpPr>
            <p:cNvPr id="67" name="Google Shape;67;p7"/>
            <p:cNvSpPr/>
            <p:nvPr/>
          </p:nvSpPr>
          <p:spPr>
            <a:xfrm>
              <a:off x="1826" y="3175"/>
              <a:ext cx="4910" cy="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grpSp>
      <p:pic>
        <p:nvPicPr>
          <p:cNvPr descr="AIRBUS_WHITE.png" id="68" name="Google Shape;68;p7"/>
          <p:cNvPicPr preferRelativeResize="0"/>
          <p:nvPr/>
        </p:nvPicPr>
        <p:blipFill rotWithShape="1">
          <a:blip r:embed="rId3">
            <a:alphaModFix/>
          </a:blip>
          <a:srcRect b="0" l="0" r="0" t="0"/>
          <a:stretch/>
        </p:blipFill>
        <p:spPr>
          <a:xfrm>
            <a:off x="10560496" y="6165304"/>
            <a:ext cx="1440160" cy="360040"/>
          </a:xfrm>
          <a:prstGeom prst="rect">
            <a:avLst/>
          </a:prstGeom>
          <a:noFill/>
          <a:ln>
            <a:noFill/>
          </a:ln>
        </p:spPr>
      </p:pic>
      <p:sp>
        <p:nvSpPr>
          <p:cNvPr id="69" name="Google Shape;69;p7"/>
          <p:cNvSpPr txBox="1"/>
          <p:nvPr>
            <p:ph idx="1" type="body"/>
          </p:nvPr>
        </p:nvSpPr>
        <p:spPr>
          <a:xfrm>
            <a:off x="3305016" y="5652000"/>
            <a:ext cx="6031344" cy="10795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lt1"/>
              </a:buClr>
              <a:buSzPts val="1300"/>
              <a:buNone/>
              <a:defRPr sz="1300">
                <a:solidFill>
                  <a:schemeClr val="lt1"/>
                </a:solidFill>
              </a:defRPr>
            </a:lvl1pPr>
            <a:lvl2pPr indent="-342900" lvl="1" marL="914400" algn="l">
              <a:lnSpc>
                <a:spcPct val="115000"/>
              </a:lnSpc>
              <a:spcBef>
                <a:spcPts val="0"/>
              </a:spcBef>
              <a:spcAft>
                <a:spcPts val="0"/>
              </a:spcAft>
              <a:buClr>
                <a:srgbClr val="595959"/>
              </a:buClr>
              <a:buSzPts val="1800"/>
              <a:buChar char="−"/>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42900" lvl="4" marL="2286000" algn="l">
              <a:lnSpc>
                <a:spcPct val="115000"/>
              </a:lnSpc>
              <a:spcBef>
                <a:spcPts val="0"/>
              </a:spcBef>
              <a:spcAft>
                <a:spcPts val="0"/>
              </a:spcAft>
              <a:buClr>
                <a:srgbClr val="595959"/>
              </a:buClr>
              <a:buSzPts val="1800"/>
              <a:buChar char="–"/>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
        <p:nvSpPr>
          <p:cNvPr id="70" name="Google Shape;70;p7"/>
          <p:cNvSpPr txBox="1"/>
          <p:nvPr>
            <p:ph type="ctrTitle"/>
          </p:nvPr>
        </p:nvSpPr>
        <p:spPr>
          <a:xfrm>
            <a:off x="3305016" y="1628800"/>
            <a:ext cx="6031344" cy="2892800"/>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SzPts val="1400"/>
              <a:buNone/>
              <a:defRPr sz="3000">
                <a:solidFill>
                  <a:schemeClr val="dk2"/>
                </a:solidFill>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71" name="Google Shape;71;p7"/>
          <p:cNvSpPr txBox="1"/>
          <p:nvPr>
            <p:ph idx="3" type="subTitle"/>
          </p:nvPr>
        </p:nvSpPr>
        <p:spPr>
          <a:xfrm>
            <a:off x="3305016" y="4561676"/>
            <a:ext cx="6031344" cy="86311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000"/>
              <a:buNone/>
              <a:defRPr sz="2000">
                <a:solidFill>
                  <a:schemeClr val="dk2"/>
                </a:solidFill>
              </a:defRPr>
            </a:lvl1pPr>
            <a:lvl2pPr lvl="1" algn="l">
              <a:lnSpc>
                <a:spcPct val="115000"/>
              </a:lnSpc>
              <a:spcBef>
                <a:spcPts val="0"/>
              </a:spcBef>
              <a:spcAft>
                <a:spcPts val="0"/>
              </a:spcAft>
              <a:buClr>
                <a:srgbClr val="595959"/>
              </a:buClr>
              <a:buSzPts val="1800"/>
              <a:buChar char="−"/>
              <a:defRPr/>
            </a:lvl2pPr>
            <a:lvl3pPr lvl="2" algn="l">
              <a:lnSpc>
                <a:spcPct val="115000"/>
              </a:lnSpc>
              <a:spcBef>
                <a:spcPts val="0"/>
              </a:spcBef>
              <a:spcAft>
                <a:spcPts val="0"/>
              </a:spcAft>
              <a:buClr>
                <a:srgbClr val="595959"/>
              </a:buClr>
              <a:buSzPts val="1800"/>
              <a:buChar char="–"/>
              <a:defRPr/>
            </a:lvl3pPr>
            <a:lvl4pPr lvl="3" algn="l">
              <a:lnSpc>
                <a:spcPct val="115000"/>
              </a:lnSpc>
              <a:spcBef>
                <a:spcPts val="0"/>
              </a:spcBef>
              <a:spcAft>
                <a:spcPts val="0"/>
              </a:spcAft>
              <a:buClr>
                <a:srgbClr val="595959"/>
              </a:buClr>
              <a:buSzPts val="1800"/>
              <a:buChar char="–"/>
              <a:defRPr/>
            </a:lvl4pPr>
            <a:lvl5pPr lvl="4" algn="l">
              <a:lnSpc>
                <a:spcPct val="115000"/>
              </a:lnSpc>
              <a:spcBef>
                <a:spcPts val="0"/>
              </a:spcBef>
              <a:spcAft>
                <a:spcPts val="0"/>
              </a:spcAft>
              <a:buClr>
                <a:srgbClr val="595959"/>
              </a:buClr>
              <a:buSzPts val="1800"/>
              <a:buChar char="–"/>
              <a:defRPr/>
            </a:lvl5pPr>
            <a:lvl6pPr lvl="5" algn="l">
              <a:lnSpc>
                <a:spcPct val="115000"/>
              </a:lnSpc>
              <a:spcBef>
                <a:spcPts val="0"/>
              </a:spcBef>
              <a:spcAft>
                <a:spcPts val="0"/>
              </a:spcAft>
              <a:buClr>
                <a:schemeClr val="dk1"/>
              </a:buClr>
              <a:buSzPts val="1800"/>
              <a:buChar char="–"/>
              <a:defRPr/>
            </a:lvl6pPr>
            <a:lvl7pPr lvl="6" algn="l">
              <a:lnSpc>
                <a:spcPct val="115000"/>
              </a:lnSpc>
              <a:spcBef>
                <a:spcPts val="0"/>
              </a:spcBef>
              <a:spcAft>
                <a:spcPts val="0"/>
              </a:spcAft>
              <a:buClr>
                <a:schemeClr val="dk1"/>
              </a:buClr>
              <a:buSzPts val="1800"/>
              <a:buChar char="–"/>
              <a:defRPr/>
            </a:lvl7pPr>
            <a:lvl8pPr lvl="7" algn="l">
              <a:lnSpc>
                <a:spcPct val="115000"/>
              </a:lnSpc>
              <a:spcBef>
                <a:spcPts val="0"/>
              </a:spcBef>
              <a:spcAft>
                <a:spcPts val="0"/>
              </a:spcAft>
              <a:buClr>
                <a:schemeClr val="dk1"/>
              </a:buClr>
              <a:buSzPts val="1800"/>
              <a:buChar char="–"/>
              <a:defRPr/>
            </a:lvl8pPr>
            <a:lvl9pPr lvl="8" algn="l">
              <a:lnSpc>
                <a:spcPct val="115000"/>
              </a:lnSpc>
              <a:spcBef>
                <a:spcPts val="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lternate" showMasterSp="0">
  <p:cSld name="Title Slide Alternate">
    <p:bg>
      <p:bgPr>
        <a:solidFill>
          <a:schemeClr val="lt1"/>
        </a:solidFill>
      </p:bgPr>
    </p:bg>
    <p:spTree>
      <p:nvGrpSpPr>
        <p:cNvPr id="72" name="Shape 72"/>
        <p:cNvGrpSpPr/>
        <p:nvPr/>
      </p:nvGrpSpPr>
      <p:grpSpPr>
        <a:xfrm>
          <a:off x="0" y="0"/>
          <a:ext cx="0" cy="0"/>
          <a:chOff x="0" y="0"/>
          <a:chExt cx="0" cy="0"/>
        </a:xfrm>
      </p:grpSpPr>
      <p:sp>
        <p:nvSpPr>
          <p:cNvPr id="73" name="Google Shape;73;p8"/>
          <p:cNvSpPr/>
          <p:nvPr/>
        </p:nvSpPr>
        <p:spPr>
          <a:xfrm>
            <a:off x="0" y="3625065"/>
            <a:ext cx="12192000" cy="323295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grpSp>
        <p:nvGrpSpPr>
          <p:cNvPr id="74" name="Google Shape;74;p8"/>
          <p:cNvGrpSpPr/>
          <p:nvPr/>
        </p:nvGrpSpPr>
        <p:grpSpPr>
          <a:xfrm>
            <a:off x="5430" y="3606831"/>
            <a:ext cx="12192000" cy="61997"/>
            <a:chOff x="3" y="1195"/>
            <a:chExt cx="6736" cy="68"/>
          </a:xfrm>
        </p:grpSpPr>
        <p:sp>
          <p:nvSpPr>
            <p:cNvPr id="75" name="Google Shape;75;p8"/>
            <p:cNvSpPr/>
            <p:nvPr/>
          </p:nvSpPr>
          <p:spPr>
            <a:xfrm>
              <a:off x="3" y="1195"/>
              <a:ext cx="6733" cy="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sp>
          <p:nvSpPr>
            <p:cNvPr id="76" name="Google Shape;76;p8"/>
            <p:cNvSpPr/>
            <p:nvPr/>
          </p:nvSpPr>
          <p:spPr>
            <a:xfrm>
              <a:off x="1829" y="1195"/>
              <a:ext cx="4910" cy="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grpSp>
      <p:sp>
        <p:nvSpPr>
          <p:cNvPr id="77" name="Google Shape;77;p8"/>
          <p:cNvSpPr txBox="1"/>
          <p:nvPr>
            <p:ph type="ctrTitle"/>
          </p:nvPr>
        </p:nvSpPr>
        <p:spPr>
          <a:xfrm>
            <a:off x="3305016" y="4048064"/>
            <a:ext cx="6031344" cy="871200"/>
          </a:xfrm>
          <a:prstGeom prst="rect">
            <a:avLst/>
          </a:prstGeom>
          <a:noFill/>
          <a:ln>
            <a:noFill/>
          </a:ln>
        </p:spPr>
        <p:txBody>
          <a:bodyPr anchorCtr="0" anchor="t" bIns="0" lIns="0" spcFirstLastPara="1" rIns="0" wrap="square" tIns="0">
            <a:noAutofit/>
          </a:bodyPr>
          <a:lstStyle>
            <a:lvl1pPr lvl="0" algn="l">
              <a:lnSpc>
                <a:spcPct val="105000"/>
              </a:lnSpc>
              <a:spcBef>
                <a:spcPts val="0"/>
              </a:spcBef>
              <a:spcAft>
                <a:spcPts val="0"/>
              </a:spcAft>
              <a:buSzPts val="1400"/>
              <a:buNone/>
              <a:defRPr sz="3000">
                <a:solidFill>
                  <a:schemeClr val="lt1"/>
                </a:solidFill>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78" name="Google Shape;78;p8"/>
          <p:cNvSpPr txBox="1"/>
          <p:nvPr>
            <p:ph idx="1" type="subTitle"/>
          </p:nvPr>
        </p:nvSpPr>
        <p:spPr>
          <a:xfrm>
            <a:off x="3305016" y="4982727"/>
            <a:ext cx="6031344" cy="67852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000"/>
              <a:buNone/>
              <a:defRPr sz="2000">
                <a:solidFill>
                  <a:schemeClr val="lt1"/>
                </a:solidFill>
              </a:defRPr>
            </a:lvl1pPr>
            <a:lvl2pPr lvl="1" algn="l">
              <a:lnSpc>
                <a:spcPct val="115000"/>
              </a:lnSpc>
              <a:spcBef>
                <a:spcPts val="0"/>
              </a:spcBef>
              <a:spcAft>
                <a:spcPts val="0"/>
              </a:spcAft>
              <a:buClr>
                <a:srgbClr val="595959"/>
              </a:buClr>
              <a:buSzPts val="1800"/>
              <a:buChar char="−"/>
              <a:defRPr/>
            </a:lvl2pPr>
            <a:lvl3pPr lvl="2" algn="l">
              <a:lnSpc>
                <a:spcPct val="115000"/>
              </a:lnSpc>
              <a:spcBef>
                <a:spcPts val="0"/>
              </a:spcBef>
              <a:spcAft>
                <a:spcPts val="0"/>
              </a:spcAft>
              <a:buClr>
                <a:srgbClr val="595959"/>
              </a:buClr>
              <a:buSzPts val="1800"/>
              <a:buChar char="–"/>
              <a:defRPr/>
            </a:lvl3pPr>
            <a:lvl4pPr lvl="3" algn="l">
              <a:lnSpc>
                <a:spcPct val="115000"/>
              </a:lnSpc>
              <a:spcBef>
                <a:spcPts val="0"/>
              </a:spcBef>
              <a:spcAft>
                <a:spcPts val="0"/>
              </a:spcAft>
              <a:buClr>
                <a:srgbClr val="595959"/>
              </a:buClr>
              <a:buSzPts val="1800"/>
              <a:buChar char="–"/>
              <a:defRPr/>
            </a:lvl4pPr>
            <a:lvl5pPr lvl="4" algn="l">
              <a:lnSpc>
                <a:spcPct val="115000"/>
              </a:lnSpc>
              <a:spcBef>
                <a:spcPts val="0"/>
              </a:spcBef>
              <a:spcAft>
                <a:spcPts val="0"/>
              </a:spcAft>
              <a:buClr>
                <a:srgbClr val="595959"/>
              </a:buClr>
              <a:buSzPts val="1800"/>
              <a:buChar char="–"/>
              <a:defRPr/>
            </a:lvl5pPr>
            <a:lvl6pPr lvl="5" algn="l">
              <a:lnSpc>
                <a:spcPct val="115000"/>
              </a:lnSpc>
              <a:spcBef>
                <a:spcPts val="0"/>
              </a:spcBef>
              <a:spcAft>
                <a:spcPts val="0"/>
              </a:spcAft>
              <a:buClr>
                <a:schemeClr val="dk1"/>
              </a:buClr>
              <a:buSzPts val="1800"/>
              <a:buChar char="–"/>
              <a:defRPr/>
            </a:lvl6pPr>
            <a:lvl7pPr lvl="6" algn="l">
              <a:lnSpc>
                <a:spcPct val="115000"/>
              </a:lnSpc>
              <a:spcBef>
                <a:spcPts val="0"/>
              </a:spcBef>
              <a:spcAft>
                <a:spcPts val="0"/>
              </a:spcAft>
              <a:buClr>
                <a:schemeClr val="dk1"/>
              </a:buClr>
              <a:buSzPts val="1800"/>
              <a:buChar char="–"/>
              <a:defRPr/>
            </a:lvl7pPr>
            <a:lvl8pPr lvl="7" algn="l">
              <a:lnSpc>
                <a:spcPct val="115000"/>
              </a:lnSpc>
              <a:spcBef>
                <a:spcPts val="0"/>
              </a:spcBef>
              <a:spcAft>
                <a:spcPts val="0"/>
              </a:spcAft>
              <a:buClr>
                <a:schemeClr val="dk1"/>
              </a:buClr>
              <a:buSzPts val="1800"/>
              <a:buChar char="–"/>
              <a:defRPr/>
            </a:lvl8pPr>
            <a:lvl9pPr lvl="8" algn="l">
              <a:lnSpc>
                <a:spcPct val="115000"/>
              </a:lnSpc>
              <a:spcBef>
                <a:spcPts val="0"/>
              </a:spcBef>
              <a:spcAft>
                <a:spcPts val="0"/>
              </a:spcAft>
              <a:buClr>
                <a:schemeClr val="dk1"/>
              </a:buClr>
              <a:buSzPts val="1800"/>
              <a:buChar char="–"/>
              <a:defRPr/>
            </a:lvl9pPr>
          </a:lstStyle>
          <a:p/>
        </p:txBody>
      </p:sp>
      <p:pic>
        <p:nvPicPr>
          <p:cNvPr descr="AIRBUS_WHITE.png" id="79" name="Google Shape;79;p8"/>
          <p:cNvPicPr preferRelativeResize="0"/>
          <p:nvPr/>
        </p:nvPicPr>
        <p:blipFill rotWithShape="1">
          <a:blip r:embed="rId2">
            <a:alphaModFix/>
          </a:blip>
          <a:srcRect b="0" l="0" r="0" t="0"/>
          <a:stretch/>
        </p:blipFill>
        <p:spPr>
          <a:xfrm>
            <a:off x="10560496" y="6165304"/>
            <a:ext cx="1440160" cy="360040"/>
          </a:xfrm>
          <a:prstGeom prst="rect">
            <a:avLst/>
          </a:prstGeom>
          <a:noFill/>
          <a:ln>
            <a:noFill/>
          </a:ln>
        </p:spPr>
      </p:pic>
      <p:sp>
        <p:nvSpPr>
          <p:cNvPr id="80" name="Google Shape;80;p8"/>
          <p:cNvSpPr txBox="1"/>
          <p:nvPr>
            <p:ph idx="2" type="body"/>
          </p:nvPr>
        </p:nvSpPr>
        <p:spPr>
          <a:xfrm>
            <a:off x="3305016" y="6048000"/>
            <a:ext cx="6031344" cy="62136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lt1"/>
              </a:buClr>
              <a:buSzPts val="1500"/>
              <a:buNone/>
              <a:defRPr>
                <a:solidFill>
                  <a:schemeClr val="lt1"/>
                </a:solidFill>
              </a:defRPr>
            </a:lvl1pPr>
            <a:lvl2pPr indent="-342900" lvl="1" marL="914400" algn="l">
              <a:lnSpc>
                <a:spcPct val="115000"/>
              </a:lnSpc>
              <a:spcBef>
                <a:spcPts val="0"/>
              </a:spcBef>
              <a:spcAft>
                <a:spcPts val="0"/>
              </a:spcAft>
              <a:buClr>
                <a:srgbClr val="595959"/>
              </a:buClr>
              <a:buSzPts val="1800"/>
              <a:buChar char="−"/>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42900" lvl="4" marL="2286000" algn="l">
              <a:lnSpc>
                <a:spcPct val="115000"/>
              </a:lnSpc>
              <a:spcBef>
                <a:spcPts val="0"/>
              </a:spcBef>
              <a:spcAft>
                <a:spcPts val="0"/>
              </a:spcAft>
              <a:buClr>
                <a:srgbClr val="595959"/>
              </a:buClr>
              <a:buSzPts val="1800"/>
              <a:buChar char="–"/>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
        <p:nvSpPr>
          <p:cNvPr id="81" name="Google Shape;81;p8"/>
          <p:cNvSpPr/>
          <p:nvPr>
            <p:ph idx="3" type="pic"/>
          </p:nvPr>
        </p:nvSpPr>
        <p:spPr>
          <a:xfrm>
            <a:off x="0" y="0"/>
            <a:ext cx="12192000" cy="3606831"/>
          </a:xfrm>
          <a:prstGeom prst="rect">
            <a:avLst/>
          </a:prstGeom>
          <a:solidFill>
            <a:srgbClr val="BFBFBF"/>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lternate 2" showMasterSp="0">
  <p:cSld name="Title Slide Alternate 2">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9"/>
          <p:cNvSpPr/>
          <p:nvPr/>
        </p:nvSpPr>
        <p:spPr>
          <a:xfrm>
            <a:off x="0" y="3625065"/>
            <a:ext cx="12192000" cy="323295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grpSp>
        <p:nvGrpSpPr>
          <p:cNvPr id="84" name="Google Shape;84;p9"/>
          <p:cNvGrpSpPr/>
          <p:nvPr/>
        </p:nvGrpSpPr>
        <p:grpSpPr>
          <a:xfrm>
            <a:off x="5430" y="3606831"/>
            <a:ext cx="12192000" cy="61997"/>
            <a:chOff x="3" y="1195"/>
            <a:chExt cx="6736" cy="68"/>
          </a:xfrm>
        </p:grpSpPr>
        <p:sp>
          <p:nvSpPr>
            <p:cNvPr id="85" name="Google Shape;85;p9"/>
            <p:cNvSpPr/>
            <p:nvPr/>
          </p:nvSpPr>
          <p:spPr>
            <a:xfrm>
              <a:off x="3" y="1195"/>
              <a:ext cx="6733" cy="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sp>
          <p:nvSpPr>
            <p:cNvPr id="86" name="Google Shape;86;p9"/>
            <p:cNvSpPr/>
            <p:nvPr/>
          </p:nvSpPr>
          <p:spPr>
            <a:xfrm>
              <a:off x="1829" y="1195"/>
              <a:ext cx="4910" cy="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grpSp>
      <p:sp>
        <p:nvSpPr>
          <p:cNvPr id="87" name="Google Shape;87;p9"/>
          <p:cNvSpPr txBox="1"/>
          <p:nvPr>
            <p:ph type="ctrTitle"/>
          </p:nvPr>
        </p:nvSpPr>
        <p:spPr>
          <a:xfrm>
            <a:off x="3305016" y="4048064"/>
            <a:ext cx="6031344" cy="871200"/>
          </a:xfrm>
          <a:prstGeom prst="rect">
            <a:avLst/>
          </a:prstGeom>
          <a:noFill/>
          <a:ln>
            <a:noFill/>
          </a:ln>
        </p:spPr>
        <p:txBody>
          <a:bodyPr anchorCtr="0" anchor="t" bIns="0" lIns="0" spcFirstLastPara="1" rIns="0" wrap="square" tIns="0">
            <a:noAutofit/>
          </a:bodyPr>
          <a:lstStyle>
            <a:lvl1pPr lvl="0" algn="l">
              <a:lnSpc>
                <a:spcPct val="105000"/>
              </a:lnSpc>
              <a:spcBef>
                <a:spcPts val="0"/>
              </a:spcBef>
              <a:spcAft>
                <a:spcPts val="0"/>
              </a:spcAft>
              <a:buSzPts val="1400"/>
              <a:buNone/>
              <a:defRPr sz="3000">
                <a:solidFill>
                  <a:schemeClr val="lt1"/>
                </a:solidFill>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88" name="Google Shape;88;p9"/>
          <p:cNvSpPr txBox="1"/>
          <p:nvPr>
            <p:ph idx="1" type="subTitle"/>
          </p:nvPr>
        </p:nvSpPr>
        <p:spPr>
          <a:xfrm>
            <a:off x="3305016" y="4982727"/>
            <a:ext cx="6031344" cy="67852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000"/>
              <a:buNone/>
              <a:defRPr sz="2000">
                <a:solidFill>
                  <a:schemeClr val="lt1"/>
                </a:solidFill>
              </a:defRPr>
            </a:lvl1pPr>
            <a:lvl2pPr lvl="1" algn="l">
              <a:lnSpc>
                <a:spcPct val="115000"/>
              </a:lnSpc>
              <a:spcBef>
                <a:spcPts val="0"/>
              </a:spcBef>
              <a:spcAft>
                <a:spcPts val="0"/>
              </a:spcAft>
              <a:buClr>
                <a:srgbClr val="595959"/>
              </a:buClr>
              <a:buSzPts val="1800"/>
              <a:buChar char="−"/>
              <a:defRPr/>
            </a:lvl2pPr>
            <a:lvl3pPr lvl="2" algn="l">
              <a:lnSpc>
                <a:spcPct val="115000"/>
              </a:lnSpc>
              <a:spcBef>
                <a:spcPts val="0"/>
              </a:spcBef>
              <a:spcAft>
                <a:spcPts val="0"/>
              </a:spcAft>
              <a:buClr>
                <a:srgbClr val="595959"/>
              </a:buClr>
              <a:buSzPts val="1800"/>
              <a:buChar char="–"/>
              <a:defRPr/>
            </a:lvl3pPr>
            <a:lvl4pPr lvl="3" algn="l">
              <a:lnSpc>
                <a:spcPct val="115000"/>
              </a:lnSpc>
              <a:spcBef>
                <a:spcPts val="0"/>
              </a:spcBef>
              <a:spcAft>
                <a:spcPts val="0"/>
              </a:spcAft>
              <a:buClr>
                <a:srgbClr val="595959"/>
              </a:buClr>
              <a:buSzPts val="1800"/>
              <a:buChar char="–"/>
              <a:defRPr/>
            </a:lvl4pPr>
            <a:lvl5pPr lvl="4" algn="l">
              <a:lnSpc>
                <a:spcPct val="115000"/>
              </a:lnSpc>
              <a:spcBef>
                <a:spcPts val="0"/>
              </a:spcBef>
              <a:spcAft>
                <a:spcPts val="0"/>
              </a:spcAft>
              <a:buClr>
                <a:srgbClr val="595959"/>
              </a:buClr>
              <a:buSzPts val="1800"/>
              <a:buChar char="–"/>
              <a:defRPr/>
            </a:lvl5pPr>
            <a:lvl6pPr lvl="5" algn="l">
              <a:lnSpc>
                <a:spcPct val="115000"/>
              </a:lnSpc>
              <a:spcBef>
                <a:spcPts val="0"/>
              </a:spcBef>
              <a:spcAft>
                <a:spcPts val="0"/>
              </a:spcAft>
              <a:buClr>
                <a:schemeClr val="dk1"/>
              </a:buClr>
              <a:buSzPts val="1800"/>
              <a:buChar char="–"/>
              <a:defRPr/>
            </a:lvl6pPr>
            <a:lvl7pPr lvl="6" algn="l">
              <a:lnSpc>
                <a:spcPct val="115000"/>
              </a:lnSpc>
              <a:spcBef>
                <a:spcPts val="0"/>
              </a:spcBef>
              <a:spcAft>
                <a:spcPts val="0"/>
              </a:spcAft>
              <a:buClr>
                <a:schemeClr val="dk1"/>
              </a:buClr>
              <a:buSzPts val="1800"/>
              <a:buChar char="–"/>
              <a:defRPr/>
            </a:lvl7pPr>
            <a:lvl8pPr lvl="7" algn="l">
              <a:lnSpc>
                <a:spcPct val="115000"/>
              </a:lnSpc>
              <a:spcBef>
                <a:spcPts val="0"/>
              </a:spcBef>
              <a:spcAft>
                <a:spcPts val="0"/>
              </a:spcAft>
              <a:buClr>
                <a:schemeClr val="dk1"/>
              </a:buClr>
              <a:buSzPts val="1800"/>
              <a:buChar char="–"/>
              <a:defRPr/>
            </a:lvl8pPr>
            <a:lvl9pPr lvl="8" algn="l">
              <a:lnSpc>
                <a:spcPct val="115000"/>
              </a:lnSpc>
              <a:spcBef>
                <a:spcPts val="0"/>
              </a:spcBef>
              <a:spcAft>
                <a:spcPts val="0"/>
              </a:spcAft>
              <a:buClr>
                <a:schemeClr val="dk1"/>
              </a:buClr>
              <a:buSzPts val="1800"/>
              <a:buChar char="–"/>
              <a:defRPr/>
            </a:lvl9pPr>
          </a:lstStyle>
          <a:p/>
        </p:txBody>
      </p:sp>
      <p:pic>
        <p:nvPicPr>
          <p:cNvPr descr="AIRBUS_WHITE.png" id="89" name="Google Shape;89;p9"/>
          <p:cNvPicPr preferRelativeResize="0"/>
          <p:nvPr/>
        </p:nvPicPr>
        <p:blipFill rotWithShape="1">
          <a:blip r:embed="rId3">
            <a:alphaModFix/>
          </a:blip>
          <a:srcRect b="0" l="0" r="0" t="0"/>
          <a:stretch/>
        </p:blipFill>
        <p:spPr>
          <a:xfrm>
            <a:off x="10560496" y="6165304"/>
            <a:ext cx="1440160" cy="360040"/>
          </a:xfrm>
          <a:prstGeom prst="rect">
            <a:avLst/>
          </a:prstGeom>
          <a:noFill/>
          <a:ln>
            <a:noFill/>
          </a:ln>
        </p:spPr>
      </p:pic>
      <p:sp>
        <p:nvSpPr>
          <p:cNvPr id="90" name="Google Shape;90;p9"/>
          <p:cNvSpPr txBox="1"/>
          <p:nvPr>
            <p:ph idx="2" type="body"/>
          </p:nvPr>
        </p:nvSpPr>
        <p:spPr>
          <a:xfrm>
            <a:off x="3305016" y="6048000"/>
            <a:ext cx="6031344" cy="62136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lt1"/>
              </a:buClr>
              <a:buSzPts val="1500"/>
              <a:buNone/>
              <a:defRPr>
                <a:solidFill>
                  <a:schemeClr val="lt1"/>
                </a:solidFill>
              </a:defRPr>
            </a:lvl1pPr>
            <a:lvl2pPr indent="-342900" lvl="1" marL="914400" algn="l">
              <a:lnSpc>
                <a:spcPct val="115000"/>
              </a:lnSpc>
              <a:spcBef>
                <a:spcPts val="0"/>
              </a:spcBef>
              <a:spcAft>
                <a:spcPts val="0"/>
              </a:spcAft>
              <a:buClr>
                <a:srgbClr val="595959"/>
              </a:buClr>
              <a:buSzPts val="1800"/>
              <a:buChar char="−"/>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42900" lvl="4" marL="2286000" algn="l">
              <a:lnSpc>
                <a:spcPct val="115000"/>
              </a:lnSpc>
              <a:spcBef>
                <a:spcPts val="0"/>
              </a:spcBef>
              <a:spcAft>
                <a:spcPts val="0"/>
              </a:spcAft>
              <a:buClr>
                <a:srgbClr val="595959"/>
              </a:buClr>
              <a:buSzPts val="1800"/>
              <a:buChar char="–"/>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1" name="Shape 91"/>
        <p:cNvGrpSpPr/>
        <p:nvPr/>
      </p:nvGrpSpPr>
      <p:grpSpPr>
        <a:xfrm>
          <a:off x="0" y="0"/>
          <a:ext cx="0" cy="0"/>
          <a:chOff x="0" y="0"/>
          <a:chExt cx="0" cy="0"/>
        </a:xfrm>
      </p:grpSpPr>
      <p:sp>
        <p:nvSpPr>
          <p:cNvPr id="92" name="Google Shape;92;p10"/>
          <p:cNvSpPr txBox="1"/>
          <p:nvPr>
            <p:ph type="title"/>
          </p:nvPr>
        </p:nvSpPr>
        <p:spPr>
          <a:xfrm>
            <a:off x="469901" y="653692"/>
            <a:ext cx="11249698" cy="881187"/>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SzPts val="1400"/>
              <a:buNone/>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93" name="Google Shape;93;p10"/>
          <p:cNvSpPr txBox="1"/>
          <p:nvPr>
            <p:ph idx="1" type="body"/>
          </p:nvPr>
        </p:nvSpPr>
        <p:spPr>
          <a:xfrm>
            <a:off x="472407" y="1566000"/>
            <a:ext cx="11247192" cy="428643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Clr>
                <a:srgbClr val="595959"/>
              </a:buClr>
              <a:buSzPts val="1800"/>
              <a:buChar char="•"/>
              <a:defRPr/>
            </a:lvl1pPr>
            <a:lvl2pPr indent="-342900" lvl="1" marL="914400" algn="l">
              <a:lnSpc>
                <a:spcPct val="115000"/>
              </a:lnSpc>
              <a:spcBef>
                <a:spcPts val="0"/>
              </a:spcBef>
              <a:spcAft>
                <a:spcPts val="0"/>
              </a:spcAft>
              <a:buClr>
                <a:srgbClr val="595959"/>
              </a:buClr>
              <a:buSzPts val="1800"/>
              <a:buChar char="−"/>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42900" lvl="4" marL="2286000" algn="l">
              <a:lnSpc>
                <a:spcPct val="115000"/>
              </a:lnSpc>
              <a:spcBef>
                <a:spcPts val="0"/>
              </a:spcBef>
              <a:spcAft>
                <a:spcPts val="0"/>
              </a:spcAft>
              <a:buClr>
                <a:srgbClr val="595959"/>
              </a:buClr>
              <a:buSzPts val="1800"/>
              <a:buChar char="–"/>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
        <p:nvSpPr>
          <p:cNvPr id="94" name="Google Shape;94;p10"/>
          <p:cNvSpPr txBox="1"/>
          <p:nvPr>
            <p:ph idx="10" type="dt"/>
          </p:nvPr>
        </p:nvSpPr>
        <p:spPr>
          <a:xfrm>
            <a:off x="777600" y="6444000"/>
            <a:ext cx="1159100" cy="21600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0"/>
          <p:cNvSpPr txBox="1"/>
          <p:nvPr>
            <p:ph idx="11" type="ftr"/>
          </p:nvPr>
        </p:nvSpPr>
        <p:spPr>
          <a:xfrm>
            <a:off x="2236498" y="6444000"/>
            <a:ext cx="8296104" cy="216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0"/>
          <p:cNvSpPr txBox="1"/>
          <p:nvPr>
            <p:ph idx="12" type="sldNum"/>
          </p:nvPr>
        </p:nvSpPr>
        <p:spPr>
          <a:xfrm>
            <a:off x="472407" y="6444000"/>
            <a:ext cx="295001" cy="216000"/>
          </a:xfrm>
          <a:prstGeom prst="rect">
            <a:avLst/>
          </a:prstGeom>
          <a:noFill/>
          <a:ln>
            <a:noFill/>
          </a:ln>
        </p:spPr>
        <p:txBody>
          <a:bodyPr anchorCtr="0" anchor="b" bIns="0" lIns="0" spcFirstLastPara="1" rIns="0" wrap="square" tIns="0">
            <a:noAutofit/>
          </a:bodyPr>
          <a:lstStyle>
            <a:lvl1pPr indent="0" lvl="0" marL="0" algn="l">
              <a:lnSpc>
                <a:spcPct val="100000"/>
              </a:lnSpc>
              <a:spcBef>
                <a:spcPts val="0"/>
              </a:spcBef>
              <a:spcAft>
                <a:spcPts val="0"/>
              </a:spcAft>
              <a:buNone/>
              <a:defRPr/>
            </a:lvl1pPr>
            <a:lvl2pPr indent="0" lvl="1" marL="0" algn="l">
              <a:lnSpc>
                <a:spcPct val="100000"/>
              </a:lnSpc>
              <a:spcBef>
                <a:spcPts val="0"/>
              </a:spcBef>
              <a:spcAft>
                <a:spcPts val="0"/>
              </a:spcAft>
              <a:buNone/>
              <a:defRPr/>
            </a:lvl2pPr>
            <a:lvl3pPr indent="0" lvl="2" marL="0" algn="l">
              <a:lnSpc>
                <a:spcPct val="100000"/>
              </a:lnSpc>
              <a:spcBef>
                <a:spcPts val="0"/>
              </a:spcBef>
              <a:spcAft>
                <a:spcPts val="0"/>
              </a:spcAft>
              <a:buNone/>
              <a:defRPr/>
            </a:lvl3pPr>
            <a:lvl4pPr indent="0" lvl="3" marL="0" algn="l">
              <a:lnSpc>
                <a:spcPct val="100000"/>
              </a:lnSpc>
              <a:spcBef>
                <a:spcPts val="0"/>
              </a:spcBef>
              <a:spcAft>
                <a:spcPts val="0"/>
              </a:spcAft>
              <a:buNone/>
              <a:defRPr/>
            </a:lvl4pPr>
            <a:lvl5pPr indent="0" lvl="4" marL="0" algn="l">
              <a:lnSpc>
                <a:spcPct val="100000"/>
              </a:lnSpc>
              <a:spcBef>
                <a:spcPts val="0"/>
              </a:spcBef>
              <a:spcAft>
                <a:spcPts val="0"/>
              </a:spcAft>
              <a:buNone/>
              <a:defRPr/>
            </a:lvl5pPr>
            <a:lvl6pPr indent="0" lvl="5" marL="0" algn="l">
              <a:lnSpc>
                <a:spcPct val="100000"/>
              </a:lnSpc>
              <a:spcBef>
                <a:spcPts val="0"/>
              </a:spcBef>
              <a:spcAft>
                <a:spcPts val="0"/>
              </a:spcAft>
              <a:buNone/>
              <a:defRPr/>
            </a:lvl6pPr>
            <a:lvl7pPr indent="0" lvl="6" marL="0" algn="l">
              <a:lnSpc>
                <a:spcPct val="100000"/>
              </a:lnSpc>
              <a:spcBef>
                <a:spcPts val="0"/>
              </a:spcBef>
              <a:spcAft>
                <a:spcPts val="0"/>
              </a:spcAft>
              <a:buNone/>
              <a:defRPr/>
            </a:lvl7pPr>
            <a:lvl8pPr indent="0" lvl="7" marL="0" algn="l">
              <a:lnSpc>
                <a:spcPct val="100000"/>
              </a:lnSpc>
              <a:spcBef>
                <a:spcPts val="0"/>
              </a:spcBef>
              <a:spcAft>
                <a:spcPts val="0"/>
              </a:spcAft>
              <a:buNone/>
              <a:defRPr/>
            </a:lvl8pPr>
            <a:lvl9pPr indent="0" lvl="8" mar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97" name="Google Shape;97;p10"/>
          <p:cNvSpPr txBox="1"/>
          <p:nvPr>
            <p:ph idx="2" type="body"/>
          </p:nvPr>
        </p:nvSpPr>
        <p:spPr>
          <a:xfrm>
            <a:off x="8649337" y="332209"/>
            <a:ext cx="3266785" cy="144463"/>
          </a:xfrm>
          <a:prstGeom prst="rect">
            <a:avLst/>
          </a:prstGeom>
          <a:noFill/>
          <a:ln>
            <a:noFill/>
          </a:ln>
        </p:spPr>
        <p:txBody>
          <a:bodyPr anchorCtr="0" anchor="t" bIns="0" lIns="0" spcFirstLastPara="1" rIns="0" wrap="square" tIns="0">
            <a:noAutofit/>
          </a:bodyPr>
          <a:lstStyle>
            <a:lvl1pPr indent="-228600" lvl="0" marL="457200" algn="r">
              <a:lnSpc>
                <a:spcPct val="115000"/>
              </a:lnSpc>
              <a:spcBef>
                <a:spcPts val="0"/>
              </a:spcBef>
              <a:spcAft>
                <a:spcPts val="0"/>
              </a:spcAft>
              <a:buClr>
                <a:srgbClr val="FF0000"/>
              </a:buClr>
              <a:buSzPts val="800"/>
              <a:buNone/>
              <a:defRPr sz="800">
                <a:solidFill>
                  <a:srgbClr val="FF0000"/>
                </a:solidFill>
              </a:defRPr>
            </a:lvl1pPr>
            <a:lvl2pPr indent="-342900" lvl="1" marL="914400" algn="l">
              <a:lnSpc>
                <a:spcPct val="115000"/>
              </a:lnSpc>
              <a:spcBef>
                <a:spcPts val="0"/>
              </a:spcBef>
              <a:spcAft>
                <a:spcPts val="0"/>
              </a:spcAft>
              <a:buClr>
                <a:srgbClr val="595959"/>
              </a:buClr>
              <a:buSzPts val="1800"/>
              <a:buChar char="−"/>
              <a:defRPr/>
            </a:lvl2pPr>
            <a:lvl3pPr indent="-342900" lvl="2" marL="1371600" algn="l">
              <a:lnSpc>
                <a:spcPct val="115000"/>
              </a:lnSpc>
              <a:spcBef>
                <a:spcPts val="0"/>
              </a:spcBef>
              <a:spcAft>
                <a:spcPts val="0"/>
              </a:spcAft>
              <a:buClr>
                <a:srgbClr val="595959"/>
              </a:buClr>
              <a:buSzPts val="1800"/>
              <a:buChar char="–"/>
              <a:defRPr/>
            </a:lvl3pPr>
            <a:lvl4pPr indent="-342900" lvl="3" marL="1828800" algn="l">
              <a:lnSpc>
                <a:spcPct val="115000"/>
              </a:lnSpc>
              <a:spcBef>
                <a:spcPts val="0"/>
              </a:spcBef>
              <a:spcAft>
                <a:spcPts val="0"/>
              </a:spcAft>
              <a:buClr>
                <a:srgbClr val="595959"/>
              </a:buClr>
              <a:buSzPts val="1800"/>
              <a:buChar char="–"/>
              <a:defRPr/>
            </a:lvl4pPr>
            <a:lvl5pPr indent="-342900" lvl="4" marL="2286000" algn="l">
              <a:lnSpc>
                <a:spcPct val="115000"/>
              </a:lnSpc>
              <a:spcBef>
                <a:spcPts val="0"/>
              </a:spcBef>
              <a:spcAft>
                <a:spcPts val="0"/>
              </a:spcAft>
              <a:buClr>
                <a:srgbClr val="595959"/>
              </a:buClr>
              <a:buSzPts val="1800"/>
              <a:buChar char="–"/>
              <a:defRPr/>
            </a:lvl5pPr>
            <a:lvl6pPr indent="-342900" lvl="5" marL="2743200" algn="l">
              <a:lnSpc>
                <a:spcPct val="115000"/>
              </a:lnSpc>
              <a:spcBef>
                <a:spcPts val="0"/>
              </a:spcBef>
              <a:spcAft>
                <a:spcPts val="0"/>
              </a:spcAft>
              <a:buClr>
                <a:schemeClr val="dk1"/>
              </a:buClr>
              <a:buSzPts val="1800"/>
              <a:buChar char="–"/>
              <a:defRPr/>
            </a:lvl6pPr>
            <a:lvl7pPr indent="-342900" lvl="6" marL="3200400" algn="l">
              <a:lnSpc>
                <a:spcPct val="115000"/>
              </a:lnSpc>
              <a:spcBef>
                <a:spcPts val="0"/>
              </a:spcBef>
              <a:spcAft>
                <a:spcPts val="0"/>
              </a:spcAft>
              <a:buClr>
                <a:schemeClr val="dk1"/>
              </a:buClr>
              <a:buSzPts val="1800"/>
              <a:buChar char="–"/>
              <a:defRPr/>
            </a:lvl7pPr>
            <a:lvl8pPr indent="-342900" lvl="7" marL="3657600" algn="l">
              <a:lnSpc>
                <a:spcPct val="115000"/>
              </a:lnSpc>
              <a:spcBef>
                <a:spcPts val="0"/>
              </a:spcBef>
              <a:spcAft>
                <a:spcPts val="0"/>
              </a:spcAft>
              <a:buClr>
                <a:schemeClr val="dk1"/>
              </a:buClr>
              <a:buSzPts val="1800"/>
              <a:buChar char="–"/>
              <a:defRPr/>
            </a:lvl8pPr>
            <a:lvl9pPr indent="-342900" lvl="8" marL="4114800" algn="l">
              <a:lnSpc>
                <a:spcPct val="115000"/>
              </a:lnSpc>
              <a:spcBef>
                <a:spcPts val="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69901" y="653692"/>
            <a:ext cx="11249698" cy="881187"/>
          </a:xfrm>
          <a:prstGeom prst="rect">
            <a:avLst/>
          </a:prstGeom>
          <a:noFill/>
          <a:ln>
            <a:noFill/>
          </a:ln>
        </p:spPr>
        <p:txBody>
          <a:bodyPr anchorCtr="0" anchor="t" bIns="0" lIns="0" spcFirstLastPara="1" rIns="0" wrap="square" tIns="0">
            <a:noAutofit/>
          </a:bodyPr>
          <a:lstStyle>
            <a:lvl1pPr lvl="0" marR="0" rtl="0" algn="l">
              <a:lnSpc>
                <a:spcPct val="110000"/>
              </a:lnSpc>
              <a:spcBef>
                <a:spcPts val="0"/>
              </a:spcBef>
              <a:spcAft>
                <a:spcPts val="0"/>
              </a:spcAft>
              <a:buSzPts val="1400"/>
              <a:buNone/>
              <a:defRPr b="0" i="0" sz="2500" u="none" cap="none" strike="noStrike">
                <a:solidFill>
                  <a:schemeClr val="dk2"/>
                </a:solidFill>
                <a:latin typeface="Arial"/>
                <a:ea typeface="Arial"/>
                <a:cs typeface="Arial"/>
                <a:sym typeface="Arial"/>
              </a:defRPr>
            </a:lvl1pPr>
            <a:lvl2pPr lvl="1" marR="0" rtl="0" algn="l">
              <a:lnSpc>
                <a:spcPct val="110000"/>
              </a:lnSpc>
              <a:spcBef>
                <a:spcPts val="0"/>
              </a:spcBef>
              <a:spcAft>
                <a:spcPts val="0"/>
              </a:spcAft>
              <a:buSzPts val="1400"/>
              <a:buNone/>
              <a:defRPr b="0" i="0" sz="2500" u="none" cap="none" strike="noStrike">
                <a:solidFill>
                  <a:schemeClr val="accent1"/>
                </a:solidFill>
                <a:latin typeface="Arial"/>
                <a:ea typeface="Arial"/>
                <a:cs typeface="Arial"/>
                <a:sym typeface="Arial"/>
              </a:defRPr>
            </a:lvl2pPr>
            <a:lvl3pPr lvl="2" marR="0" rtl="0" algn="l">
              <a:lnSpc>
                <a:spcPct val="110000"/>
              </a:lnSpc>
              <a:spcBef>
                <a:spcPts val="0"/>
              </a:spcBef>
              <a:spcAft>
                <a:spcPts val="0"/>
              </a:spcAft>
              <a:buSzPts val="1400"/>
              <a:buNone/>
              <a:defRPr b="0" i="0" sz="2500" u="none" cap="none" strike="noStrike">
                <a:solidFill>
                  <a:schemeClr val="accent1"/>
                </a:solidFill>
                <a:latin typeface="Arial"/>
                <a:ea typeface="Arial"/>
                <a:cs typeface="Arial"/>
                <a:sym typeface="Arial"/>
              </a:defRPr>
            </a:lvl3pPr>
            <a:lvl4pPr lvl="3" marR="0" rtl="0" algn="l">
              <a:lnSpc>
                <a:spcPct val="110000"/>
              </a:lnSpc>
              <a:spcBef>
                <a:spcPts val="0"/>
              </a:spcBef>
              <a:spcAft>
                <a:spcPts val="0"/>
              </a:spcAft>
              <a:buSzPts val="1400"/>
              <a:buNone/>
              <a:defRPr b="0" i="0" sz="2500" u="none" cap="none" strike="noStrike">
                <a:solidFill>
                  <a:schemeClr val="accent1"/>
                </a:solidFill>
                <a:latin typeface="Arial"/>
                <a:ea typeface="Arial"/>
                <a:cs typeface="Arial"/>
                <a:sym typeface="Arial"/>
              </a:defRPr>
            </a:lvl4pPr>
            <a:lvl5pPr lvl="4" marR="0" rtl="0" algn="l">
              <a:lnSpc>
                <a:spcPct val="110000"/>
              </a:lnSpc>
              <a:spcBef>
                <a:spcPts val="0"/>
              </a:spcBef>
              <a:spcAft>
                <a:spcPts val="0"/>
              </a:spcAft>
              <a:buSzPts val="1400"/>
              <a:buNone/>
              <a:defRPr b="0" i="0" sz="2500" u="none" cap="none" strike="noStrike">
                <a:solidFill>
                  <a:schemeClr val="accent1"/>
                </a:solidFill>
                <a:latin typeface="Arial"/>
                <a:ea typeface="Arial"/>
                <a:cs typeface="Arial"/>
                <a:sym typeface="Arial"/>
              </a:defRPr>
            </a:lvl5pPr>
            <a:lvl6pPr lvl="5" marR="0" rtl="0" algn="l">
              <a:lnSpc>
                <a:spcPct val="110000"/>
              </a:lnSpc>
              <a:spcBef>
                <a:spcPts val="0"/>
              </a:spcBef>
              <a:spcAft>
                <a:spcPts val="0"/>
              </a:spcAft>
              <a:buSzPts val="1400"/>
              <a:buNone/>
              <a:defRPr b="0" i="0" sz="2500" u="none" cap="none" strike="noStrike">
                <a:solidFill>
                  <a:schemeClr val="accent1"/>
                </a:solidFill>
                <a:latin typeface="Arial"/>
                <a:ea typeface="Arial"/>
                <a:cs typeface="Arial"/>
                <a:sym typeface="Arial"/>
              </a:defRPr>
            </a:lvl6pPr>
            <a:lvl7pPr lvl="6" marR="0" rtl="0" algn="l">
              <a:lnSpc>
                <a:spcPct val="110000"/>
              </a:lnSpc>
              <a:spcBef>
                <a:spcPts val="0"/>
              </a:spcBef>
              <a:spcAft>
                <a:spcPts val="0"/>
              </a:spcAft>
              <a:buSzPts val="1400"/>
              <a:buNone/>
              <a:defRPr b="0" i="0" sz="2500" u="none" cap="none" strike="noStrike">
                <a:solidFill>
                  <a:schemeClr val="accent1"/>
                </a:solidFill>
                <a:latin typeface="Arial"/>
                <a:ea typeface="Arial"/>
                <a:cs typeface="Arial"/>
                <a:sym typeface="Arial"/>
              </a:defRPr>
            </a:lvl7pPr>
            <a:lvl8pPr lvl="7" marR="0" rtl="0" algn="l">
              <a:lnSpc>
                <a:spcPct val="110000"/>
              </a:lnSpc>
              <a:spcBef>
                <a:spcPts val="0"/>
              </a:spcBef>
              <a:spcAft>
                <a:spcPts val="0"/>
              </a:spcAft>
              <a:buSzPts val="1400"/>
              <a:buNone/>
              <a:defRPr b="0" i="0" sz="2500" u="none" cap="none" strike="noStrike">
                <a:solidFill>
                  <a:schemeClr val="accent1"/>
                </a:solidFill>
                <a:latin typeface="Arial"/>
                <a:ea typeface="Arial"/>
                <a:cs typeface="Arial"/>
                <a:sym typeface="Arial"/>
              </a:defRPr>
            </a:lvl8pPr>
            <a:lvl9pPr lvl="8" marR="0" rtl="0" algn="l">
              <a:lnSpc>
                <a:spcPct val="110000"/>
              </a:lnSpc>
              <a:spcBef>
                <a:spcPts val="0"/>
              </a:spcBef>
              <a:spcAft>
                <a:spcPts val="0"/>
              </a:spcAft>
              <a:buSzPts val="1400"/>
              <a:buNone/>
              <a:defRPr b="0" i="0" sz="2500" u="none" cap="none" strike="noStrike">
                <a:solidFill>
                  <a:schemeClr val="accent1"/>
                </a:solidFill>
                <a:latin typeface="Arial"/>
                <a:ea typeface="Arial"/>
                <a:cs typeface="Arial"/>
                <a:sym typeface="Arial"/>
              </a:defRPr>
            </a:lvl9pPr>
          </a:lstStyle>
          <a:p/>
        </p:txBody>
      </p:sp>
      <p:sp>
        <p:nvSpPr>
          <p:cNvPr id="11" name="Google Shape;11;p1"/>
          <p:cNvSpPr txBox="1"/>
          <p:nvPr>
            <p:ph idx="1" type="body"/>
          </p:nvPr>
        </p:nvSpPr>
        <p:spPr>
          <a:xfrm>
            <a:off x="472407" y="1566000"/>
            <a:ext cx="11247192" cy="4286430"/>
          </a:xfrm>
          <a:prstGeom prst="rect">
            <a:avLst/>
          </a:prstGeom>
          <a:noFill/>
          <a:ln>
            <a:noFill/>
          </a:ln>
        </p:spPr>
        <p:txBody>
          <a:bodyPr anchorCtr="0" anchor="t" bIns="0" lIns="0" spcFirstLastPara="1" rIns="0" wrap="square" tIns="0">
            <a:noAutofit/>
          </a:bodyPr>
          <a:lstStyle>
            <a:lvl1pPr indent="-323850" lvl="0" marL="457200" marR="0" rtl="0" algn="l">
              <a:lnSpc>
                <a:spcPct val="115000"/>
              </a:lnSpc>
              <a:spcBef>
                <a:spcPts val="0"/>
              </a:spcBef>
              <a:spcAft>
                <a:spcPts val="0"/>
              </a:spcAft>
              <a:buClr>
                <a:srgbClr val="595959"/>
              </a:buClr>
              <a:buSzPts val="1500"/>
              <a:buFont typeface="Arial"/>
              <a:buChar char="•"/>
              <a:defRPr b="0" i="0" sz="1500" u="none" cap="none" strike="noStrike">
                <a:solidFill>
                  <a:srgbClr val="595959"/>
                </a:solidFill>
                <a:latin typeface="Arial"/>
                <a:ea typeface="Arial"/>
                <a:cs typeface="Arial"/>
                <a:sym typeface="Arial"/>
              </a:defRPr>
            </a:lvl1pPr>
            <a:lvl2pPr indent="-323850" lvl="1" marL="914400" marR="0" rtl="0" algn="l">
              <a:lnSpc>
                <a:spcPct val="115000"/>
              </a:lnSpc>
              <a:spcBef>
                <a:spcPts val="0"/>
              </a:spcBef>
              <a:spcAft>
                <a:spcPts val="0"/>
              </a:spcAft>
              <a:buClr>
                <a:srgbClr val="595959"/>
              </a:buClr>
              <a:buSzPts val="1500"/>
              <a:buFont typeface="Noto Sans Symbols"/>
              <a:buChar char="−"/>
              <a:defRPr b="0" i="0" sz="1500" u="none" cap="none" strike="noStrike">
                <a:solidFill>
                  <a:srgbClr val="595959"/>
                </a:solidFill>
                <a:latin typeface="Arial"/>
                <a:ea typeface="Arial"/>
                <a:cs typeface="Arial"/>
                <a:sym typeface="Arial"/>
              </a:defRPr>
            </a:lvl2pPr>
            <a:lvl3pPr indent="-323850" lvl="2" marL="1371600" marR="0" rtl="0" algn="l">
              <a:lnSpc>
                <a:spcPct val="115000"/>
              </a:lnSpc>
              <a:spcBef>
                <a:spcPts val="0"/>
              </a:spcBef>
              <a:spcAft>
                <a:spcPts val="0"/>
              </a:spcAft>
              <a:buClr>
                <a:srgbClr val="595959"/>
              </a:buClr>
              <a:buSzPts val="1500"/>
              <a:buFont typeface="Arial"/>
              <a:buChar char="–"/>
              <a:defRPr b="0" i="0" sz="1500" u="none" cap="none" strike="noStrike">
                <a:solidFill>
                  <a:srgbClr val="595959"/>
                </a:solidFill>
                <a:latin typeface="Arial"/>
                <a:ea typeface="Arial"/>
                <a:cs typeface="Arial"/>
                <a:sym typeface="Arial"/>
              </a:defRPr>
            </a:lvl3pPr>
            <a:lvl4pPr indent="-323850" lvl="3" marL="1828800" marR="0" rtl="0" algn="l">
              <a:lnSpc>
                <a:spcPct val="115000"/>
              </a:lnSpc>
              <a:spcBef>
                <a:spcPts val="0"/>
              </a:spcBef>
              <a:spcAft>
                <a:spcPts val="0"/>
              </a:spcAft>
              <a:buClr>
                <a:srgbClr val="595959"/>
              </a:buClr>
              <a:buSzPts val="1500"/>
              <a:buFont typeface="Arial"/>
              <a:buChar char="–"/>
              <a:defRPr b="0" i="0" sz="1500" u="none" cap="none" strike="noStrike">
                <a:solidFill>
                  <a:srgbClr val="595959"/>
                </a:solidFill>
                <a:latin typeface="Arial"/>
                <a:ea typeface="Arial"/>
                <a:cs typeface="Arial"/>
                <a:sym typeface="Arial"/>
              </a:defRPr>
            </a:lvl4pPr>
            <a:lvl5pPr indent="-323850" lvl="4" marL="2286000" marR="0" rtl="0" algn="l">
              <a:lnSpc>
                <a:spcPct val="115000"/>
              </a:lnSpc>
              <a:spcBef>
                <a:spcPts val="0"/>
              </a:spcBef>
              <a:spcAft>
                <a:spcPts val="0"/>
              </a:spcAft>
              <a:buClr>
                <a:srgbClr val="595959"/>
              </a:buClr>
              <a:buSzPts val="1500"/>
              <a:buFont typeface="Arial"/>
              <a:buChar char="–"/>
              <a:defRPr b="0" i="0" sz="1500" u="none" cap="none" strike="noStrike">
                <a:solidFill>
                  <a:srgbClr val="595959"/>
                </a:solidFill>
                <a:latin typeface="Arial"/>
                <a:ea typeface="Arial"/>
                <a:cs typeface="Arial"/>
                <a:sym typeface="Arial"/>
              </a:defRPr>
            </a:lvl5pPr>
            <a:lvl6pPr indent="-323850" lvl="5" marL="2743200" marR="0" rtl="0" algn="l">
              <a:lnSpc>
                <a:spcPct val="115000"/>
              </a:lnSpc>
              <a:spcBef>
                <a:spcPts val="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15000"/>
              </a:lnSpc>
              <a:spcBef>
                <a:spcPts val="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15000"/>
              </a:lnSpc>
              <a:spcBef>
                <a:spcPts val="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15000"/>
              </a:lnSpc>
              <a:spcBef>
                <a:spcPts val="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777600" y="6444000"/>
            <a:ext cx="1159100" cy="216000"/>
          </a:xfrm>
          <a:prstGeom prst="rect">
            <a:avLst/>
          </a:prstGeom>
          <a:noFill/>
          <a:ln>
            <a:noFill/>
          </a:ln>
        </p:spPr>
        <p:txBody>
          <a:bodyPr anchorCtr="0" anchor="b" bIns="0" lIns="0" spcFirstLastPara="1" rIns="0" wrap="square" tIns="0">
            <a:noAutofit/>
          </a:bodyPr>
          <a:lstStyle>
            <a:lvl1pPr lvl="0" marR="0" rtl="0" algn="r">
              <a:lnSpc>
                <a:spcPct val="100000"/>
              </a:lnSpc>
              <a:spcBef>
                <a:spcPts val="0"/>
              </a:spcBef>
              <a:spcAft>
                <a:spcPts val="0"/>
              </a:spcAft>
              <a:buSzPts val="1400"/>
              <a:buNone/>
              <a:defRPr b="0" i="0" sz="800" u="none" cap="none" strike="noStrike">
                <a:solidFill>
                  <a:srgbClr val="595959"/>
                </a:solidFill>
                <a:latin typeface="Arial"/>
                <a:ea typeface="Arial"/>
                <a:cs typeface="Arial"/>
                <a:sym typeface="Arial"/>
              </a:defRPr>
            </a:lvl1pPr>
            <a:lvl2pPr lvl="1"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2pPr>
            <a:lvl3pPr lvl="2"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3pPr>
            <a:lvl4pPr lvl="3"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4pPr>
            <a:lvl5pPr lvl="4"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61"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61"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61"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61"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2236498" y="6444000"/>
            <a:ext cx="8296104" cy="216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rgbClr val="595959"/>
                </a:solidFill>
                <a:latin typeface="Arial"/>
                <a:ea typeface="Arial"/>
                <a:cs typeface="Arial"/>
                <a:sym typeface="Arial"/>
              </a:defRPr>
            </a:lvl1pPr>
            <a:lvl2pPr lvl="1"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2pPr>
            <a:lvl3pPr lvl="2"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3pPr>
            <a:lvl4pPr lvl="3"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4pPr>
            <a:lvl5pPr lvl="4" marR="0" rtl="0" algn="ctr">
              <a:lnSpc>
                <a:spcPct val="115000"/>
              </a:lnSpc>
              <a:spcBef>
                <a:spcPts val="0"/>
              </a:spcBef>
              <a:spcAft>
                <a:spcPts val="0"/>
              </a:spcAft>
              <a:buSzPts val="1400"/>
              <a:buNone/>
              <a:defRPr b="0" i="0" sz="1361"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61"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61"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61"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61"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472407" y="6444000"/>
            <a:ext cx="295001" cy="216000"/>
          </a:xfrm>
          <a:prstGeom prst="rect">
            <a:avLst/>
          </a:prstGeom>
          <a:noFill/>
          <a:ln>
            <a:noFill/>
          </a:ln>
        </p:spPr>
        <p:txBody>
          <a:bodyPr anchorCtr="0" anchor="b" bIns="0" lIns="0" spcFirstLastPara="1" rIns="0" wrap="square" tIns="0">
            <a:noAutofit/>
          </a:bodyPr>
          <a:lstStyle>
            <a:lvl1pPr indent="0" lvl="0" marL="0" marR="0" rtl="0" algn="l">
              <a:lnSpc>
                <a:spcPct val="100000"/>
              </a:lnSpc>
              <a:spcBef>
                <a:spcPts val="0"/>
              </a:spcBef>
              <a:spcAft>
                <a:spcPts val="0"/>
              </a:spcAft>
              <a:buNone/>
              <a:defRPr b="0" i="0" sz="800" u="none" cap="none" strike="noStrike">
                <a:solidFill>
                  <a:srgbClr val="595959"/>
                </a:solidFill>
                <a:latin typeface="Arial"/>
                <a:ea typeface="Arial"/>
                <a:cs typeface="Arial"/>
                <a:sym typeface="Arial"/>
              </a:defRPr>
            </a:lvl1pPr>
            <a:lvl2pPr indent="0" lvl="1" marL="0" marR="0" rtl="0" algn="l">
              <a:lnSpc>
                <a:spcPct val="100000"/>
              </a:lnSpc>
              <a:spcBef>
                <a:spcPts val="0"/>
              </a:spcBef>
              <a:spcAft>
                <a:spcPts val="0"/>
              </a:spcAft>
              <a:buNone/>
              <a:defRPr b="0" i="0" sz="800" u="none" cap="none" strike="noStrike">
                <a:solidFill>
                  <a:srgbClr val="595959"/>
                </a:solidFill>
                <a:latin typeface="Arial"/>
                <a:ea typeface="Arial"/>
                <a:cs typeface="Arial"/>
                <a:sym typeface="Arial"/>
              </a:defRPr>
            </a:lvl2pPr>
            <a:lvl3pPr indent="0" lvl="2" marL="0" marR="0" rtl="0" algn="l">
              <a:lnSpc>
                <a:spcPct val="100000"/>
              </a:lnSpc>
              <a:spcBef>
                <a:spcPts val="0"/>
              </a:spcBef>
              <a:spcAft>
                <a:spcPts val="0"/>
              </a:spcAft>
              <a:buNone/>
              <a:defRPr b="0" i="0" sz="800" u="none" cap="none" strike="noStrike">
                <a:solidFill>
                  <a:srgbClr val="595959"/>
                </a:solidFill>
                <a:latin typeface="Arial"/>
                <a:ea typeface="Arial"/>
                <a:cs typeface="Arial"/>
                <a:sym typeface="Arial"/>
              </a:defRPr>
            </a:lvl3pPr>
            <a:lvl4pPr indent="0" lvl="3" marL="0" marR="0" rtl="0" algn="l">
              <a:lnSpc>
                <a:spcPct val="100000"/>
              </a:lnSpc>
              <a:spcBef>
                <a:spcPts val="0"/>
              </a:spcBef>
              <a:spcAft>
                <a:spcPts val="0"/>
              </a:spcAft>
              <a:buNone/>
              <a:defRPr b="0" i="0" sz="800" u="none" cap="none" strike="noStrike">
                <a:solidFill>
                  <a:srgbClr val="595959"/>
                </a:solidFill>
                <a:latin typeface="Arial"/>
                <a:ea typeface="Arial"/>
                <a:cs typeface="Arial"/>
                <a:sym typeface="Arial"/>
              </a:defRPr>
            </a:lvl4pPr>
            <a:lvl5pPr indent="0" lvl="4" marL="0" marR="0" rtl="0" algn="l">
              <a:lnSpc>
                <a:spcPct val="100000"/>
              </a:lnSpc>
              <a:spcBef>
                <a:spcPts val="0"/>
              </a:spcBef>
              <a:spcAft>
                <a:spcPts val="0"/>
              </a:spcAft>
              <a:buNone/>
              <a:defRPr b="0" i="0" sz="800" u="none" cap="none" strike="noStrike">
                <a:solidFill>
                  <a:srgbClr val="595959"/>
                </a:solidFill>
                <a:latin typeface="Arial"/>
                <a:ea typeface="Arial"/>
                <a:cs typeface="Arial"/>
                <a:sym typeface="Arial"/>
              </a:defRPr>
            </a:lvl5pPr>
            <a:lvl6pPr indent="0" lvl="5" marL="0" marR="0" rtl="0" algn="l">
              <a:lnSpc>
                <a:spcPct val="100000"/>
              </a:lnSpc>
              <a:spcBef>
                <a:spcPts val="0"/>
              </a:spcBef>
              <a:spcAft>
                <a:spcPts val="0"/>
              </a:spcAft>
              <a:buNone/>
              <a:defRPr b="0" i="0" sz="800" u="none" cap="none" strike="noStrike">
                <a:solidFill>
                  <a:srgbClr val="595959"/>
                </a:solidFill>
                <a:latin typeface="Arial"/>
                <a:ea typeface="Arial"/>
                <a:cs typeface="Arial"/>
                <a:sym typeface="Arial"/>
              </a:defRPr>
            </a:lvl6pPr>
            <a:lvl7pPr indent="0" lvl="6" marL="0" marR="0" rtl="0" algn="l">
              <a:lnSpc>
                <a:spcPct val="100000"/>
              </a:lnSpc>
              <a:spcBef>
                <a:spcPts val="0"/>
              </a:spcBef>
              <a:spcAft>
                <a:spcPts val="0"/>
              </a:spcAft>
              <a:buNone/>
              <a:defRPr b="0" i="0" sz="800" u="none" cap="none" strike="noStrike">
                <a:solidFill>
                  <a:srgbClr val="595959"/>
                </a:solidFill>
                <a:latin typeface="Arial"/>
                <a:ea typeface="Arial"/>
                <a:cs typeface="Arial"/>
                <a:sym typeface="Arial"/>
              </a:defRPr>
            </a:lvl7pPr>
            <a:lvl8pPr indent="0" lvl="7" marL="0" marR="0" rtl="0" algn="l">
              <a:lnSpc>
                <a:spcPct val="100000"/>
              </a:lnSpc>
              <a:spcBef>
                <a:spcPts val="0"/>
              </a:spcBef>
              <a:spcAft>
                <a:spcPts val="0"/>
              </a:spcAft>
              <a:buNone/>
              <a:defRPr b="0" i="0" sz="800" u="none" cap="none" strike="noStrike">
                <a:solidFill>
                  <a:srgbClr val="595959"/>
                </a:solidFill>
                <a:latin typeface="Arial"/>
                <a:ea typeface="Arial"/>
                <a:cs typeface="Arial"/>
                <a:sym typeface="Arial"/>
              </a:defRPr>
            </a:lvl8pPr>
            <a:lvl9pPr indent="0" lvl="8" marL="0" marR="0" rtl="0" algn="l">
              <a:lnSpc>
                <a:spcPct val="100000"/>
              </a:lnSpc>
              <a:spcBef>
                <a:spcPts val="0"/>
              </a:spcBef>
              <a:spcAft>
                <a:spcPts val="0"/>
              </a:spcAft>
              <a:buNone/>
              <a:defRPr b="0" i="0" sz="800" u="none" cap="none" strike="noStrike">
                <a:solidFill>
                  <a:srgbClr val="59595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descr="Screen Shot 2016-11-11 at 09.55.03.png" id="15" name="Google Shape;15;p1"/>
          <p:cNvPicPr preferRelativeResize="0"/>
          <p:nvPr/>
        </p:nvPicPr>
        <p:blipFill rotWithShape="1">
          <a:blip r:embed="rId1">
            <a:alphaModFix/>
          </a:blip>
          <a:srcRect b="0" l="0" r="0" t="0"/>
          <a:stretch/>
        </p:blipFill>
        <p:spPr>
          <a:xfrm>
            <a:off x="10832400" y="6444000"/>
            <a:ext cx="1108800" cy="2310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2448">
          <p15:clr>
            <a:srgbClr val="F26B43"/>
          </p15:clr>
        </p15:guide>
        <p15:guide id="4" pos="296">
          <p15:clr>
            <a:srgbClr val="F26B43"/>
          </p15:clr>
        </p15:guide>
        <p15:guide id="5" orient="horz" pos="2085">
          <p15:clr>
            <a:srgbClr val="F26B43"/>
          </p15:clr>
        </p15:guide>
        <p15:guide id="6" pos="751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1" Type="http://schemas.openxmlformats.org/officeDocument/2006/relationships/slide" Target="/ppt/slides/slide32.xml"/><Relationship Id="rId10" Type="http://schemas.openxmlformats.org/officeDocument/2006/relationships/slide" Target="/ppt/slides/slide28.xml"/><Relationship Id="rId12" Type="http://schemas.openxmlformats.org/officeDocument/2006/relationships/slide" Target="/ppt/slides/slide39.xm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slide" Target="/ppt/slides/slide3.xml"/><Relationship Id="rId4" Type="http://schemas.openxmlformats.org/officeDocument/2006/relationships/slide" Target="/ppt/slides/slide5.xml"/><Relationship Id="rId9" Type="http://schemas.openxmlformats.org/officeDocument/2006/relationships/slide" Target="/ppt/slides/slide20.xml"/><Relationship Id="rId5" Type="http://schemas.openxmlformats.org/officeDocument/2006/relationships/slide" Target="/ppt/slides/slide7.xml"/><Relationship Id="rId6" Type="http://schemas.openxmlformats.org/officeDocument/2006/relationships/slide" Target="/ppt/slides/slide9.xml"/><Relationship Id="rId7" Type="http://schemas.openxmlformats.org/officeDocument/2006/relationships/slide" Target="/ppt/slides/slide14.xml"/><Relationship Id="rId8" Type="http://schemas.openxmlformats.org/officeDocument/2006/relationships/slide" Target="/ppt/slides/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31.png"/><Relationship Id="rId6" Type="http://schemas.openxmlformats.org/officeDocument/2006/relationships/image" Target="../media/image34.png"/><Relationship Id="rId7" Type="http://schemas.openxmlformats.org/officeDocument/2006/relationships/image" Target="../media/image44.png"/><Relationship Id="rId8"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5.png"/><Relationship Id="rId4" Type="http://schemas.openxmlformats.org/officeDocument/2006/relationships/image" Target="../media/image40.png"/><Relationship Id="rId9" Type="http://schemas.openxmlformats.org/officeDocument/2006/relationships/image" Target="../media/image41.png"/><Relationship Id="rId5" Type="http://schemas.openxmlformats.org/officeDocument/2006/relationships/image" Target="../media/image23.png"/><Relationship Id="rId6" Type="http://schemas.openxmlformats.org/officeDocument/2006/relationships/image" Target="../media/image47.png"/><Relationship Id="rId7" Type="http://schemas.openxmlformats.org/officeDocument/2006/relationships/image" Target="../media/image45.png"/><Relationship Id="rId8" Type="http://schemas.openxmlformats.org/officeDocument/2006/relationships/image" Target="../media/image5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2.png"/><Relationship Id="rId4" Type="http://schemas.openxmlformats.org/officeDocument/2006/relationships/image" Target="../media/image39.png"/><Relationship Id="rId5" Type="http://schemas.openxmlformats.org/officeDocument/2006/relationships/image" Target="../media/image48.png"/><Relationship Id="rId6" Type="http://schemas.openxmlformats.org/officeDocument/2006/relationships/image" Target="../media/image51.png"/></Relationships>
</file>

<file path=ppt/slides/_rels/slide19.xml.rels><?xml version="1.0" encoding="UTF-8" standalone="yes"?><Relationships xmlns="http://schemas.openxmlformats.org/package/2006/relationships"><Relationship Id="rId11" Type="http://schemas.openxmlformats.org/officeDocument/2006/relationships/slide" Target="/ppt/slides/slide32.xml"/><Relationship Id="rId10" Type="http://schemas.openxmlformats.org/officeDocument/2006/relationships/slide" Target="/ppt/slides/slide28.xml"/><Relationship Id="rId12" Type="http://schemas.openxmlformats.org/officeDocument/2006/relationships/slide" Target="/ppt/slides/slide39.xml"/><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slide" Target="/ppt/slides/slide3.xml"/><Relationship Id="rId4" Type="http://schemas.openxmlformats.org/officeDocument/2006/relationships/slide" Target="/ppt/slides/slide5.xml"/><Relationship Id="rId9" Type="http://schemas.openxmlformats.org/officeDocument/2006/relationships/slide" Target="/ppt/slides/slide20.xml"/><Relationship Id="rId5" Type="http://schemas.openxmlformats.org/officeDocument/2006/relationships/slide" Target="/ppt/slides/slide7.xml"/><Relationship Id="rId6" Type="http://schemas.openxmlformats.org/officeDocument/2006/relationships/slide" Target="/ppt/slides/slide9.xml"/><Relationship Id="rId7" Type="http://schemas.openxmlformats.org/officeDocument/2006/relationships/slide" Target="/ppt/slides/slide14.xml"/><Relationship Id="rId8" Type="http://schemas.openxmlformats.org/officeDocument/2006/relationships/slide" Target="/ppt/slid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9" Type="http://schemas.openxmlformats.org/officeDocument/2006/relationships/slide" Target="/ppt/slides/slide39.xml"/><Relationship Id="rId5" Type="http://schemas.openxmlformats.org/officeDocument/2006/relationships/slide" Target="/ppt/slides/slide7.xml"/><Relationship Id="rId6" Type="http://schemas.openxmlformats.org/officeDocument/2006/relationships/slide" Target="/ppt/slides/slide9.xml"/><Relationship Id="rId7" Type="http://schemas.openxmlformats.org/officeDocument/2006/relationships/slide" Target="/ppt/slides/slide14.xml"/><Relationship Id="rId8" Type="http://schemas.openxmlformats.org/officeDocument/2006/relationships/slide" Target="/ppt/slides/slide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9.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image" Target="../media/image44.png"/><Relationship Id="rId5" Type="http://schemas.openxmlformats.org/officeDocument/2006/relationships/image" Target="../media/image36.png"/><Relationship Id="rId6" Type="http://schemas.openxmlformats.org/officeDocument/2006/relationships/image" Target="../media/image53.png"/></Relationships>
</file>

<file path=ppt/slides/_rels/slide23.xml.rels><?xml version="1.0" encoding="UTF-8" standalone="yes"?><Relationships xmlns="http://schemas.openxmlformats.org/package/2006/relationships"><Relationship Id="rId11" Type="http://schemas.openxmlformats.org/officeDocument/2006/relationships/image" Target="../media/image58.png"/><Relationship Id="rId10" Type="http://schemas.openxmlformats.org/officeDocument/2006/relationships/image" Target="../media/image85.png"/><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0.png"/><Relationship Id="rId4" Type="http://schemas.openxmlformats.org/officeDocument/2006/relationships/image" Target="../media/image54.png"/><Relationship Id="rId9" Type="http://schemas.openxmlformats.org/officeDocument/2006/relationships/image" Target="../media/image65.png"/><Relationship Id="rId5" Type="http://schemas.openxmlformats.org/officeDocument/2006/relationships/image" Target="../media/image55.png"/><Relationship Id="rId6" Type="http://schemas.openxmlformats.org/officeDocument/2006/relationships/image" Target="../media/image60.png"/><Relationship Id="rId7" Type="http://schemas.openxmlformats.org/officeDocument/2006/relationships/image" Target="../media/image57.png"/><Relationship Id="rId8" Type="http://schemas.openxmlformats.org/officeDocument/2006/relationships/image" Target="../media/image5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1.png"/><Relationship Id="rId4" Type="http://schemas.openxmlformats.org/officeDocument/2006/relationships/image" Target="../media/image71.png"/><Relationship Id="rId5" Type="http://schemas.openxmlformats.org/officeDocument/2006/relationships/image" Target="../media/image5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8.png"/><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5.png"/><Relationship Id="rId4" Type="http://schemas.openxmlformats.org/officeDocument/2006/relationships/image" Target="../media/image67.png"/><Relationship Id="rId5" Type="http://schemas.openxmlformats.org/officeDocument/2006/relationships/image" Target="../media/image63.png"/></Relationships>
</file>

<file path=ppt/slides/_rels/slide27.xml.rels><?xml version="1.0" encoding="UTF-8" standalone="yes"?><Relationships xmlns="http://schemas.openxmlformats.org/package/2006/relationships"><Relationship Id="rId11" Type="http://schemas.openxmlformats.org/officeDocument/2006/relationships/slide" Target="/ppt/slides/slide32.xml"/><Relationship Id="rId10" Type="http://schemas.openxmlformats.org/officeDocument/2006/relationships/slide" Target="/ppt/slides/slide28.xml"/><Relationship Id="rId12" Type="http://schemas.openxmlformats.org/officeDocument/2006/relationships/slide" Target="/ppt/slides/slide39.xml"/><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slide" Target="/ppt/slides/slide3.xml"/><Relationship Id="rId4" Type="http://schemas.openxmlformats.org/officeDocument/2006/relationships/slide" Target="/ppt/slides/slide5.xml"/><Relationship Id="rId9" Type="http://schemas.openxmlformats.org/officeDocument/2006/relationships/slide" Target="/ppt/slides/slide20.xml"/><Relationship Id="rId5" Type="http://schemas.openxmlformats.org/officeDocument/2006/relationships/slide" Target="/ppt/slides/slide7.xml"/><Relationship Id="rId6" Type="http://schemas.openxmlformats.org/officeDocument/2006/relationships/slide" Target="/ppt/slides/slide9.xml"/><Relationship Id="rId7" Type="http://schemas.openxmlformats.org/officeDocument/2006/relationships/slide" Target="/ppt/slides/slide14.xml"/><Relationship Id="rId8" Type="http://schemas.openxmlformats.org/officeDocument/2006/relationships/slide" Target="/ppt/slid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4.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9.png"/><Relationship Id="rId4" Type="http://schemas.openxmlformats.org/officeDocument/2006/relationships/image" Target="../media/image40.png"/><Relationship Id="rId5" Type="http://schemas.openxmlformats.org/officeDocument/2006/relationships/image" Target="../media/image23.png"/><Relationship Id="rId6" Type="http://schemas.openxmlformats.org/officeDocument/2006/relationships/image" Target="../media/image50.png"/><Relationship Id="rId7" Type="http://schemas.openxmlformats.org/officeDocument/2006/relationships/image" Target="../media/image7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slide" Target="/ppt/slides/slide3.xml"/><Relationship Id="rId4" Type="http://schemas.openxmlformats.org/officeDocument/2006/relationships/slide" Target="/ppt/slides/slide5.xml"/><Relationship Id="rId9" Type="http://schemas.openxmlformats.org/officeDocument/2006/relationships/slide" Target="/ppt/slides/slide39.xml"/><Relationship Id="rId5" Type="http://schemas.openxmlformats.org/officeDocument/2006/relationships/slide" Target="/ppt/slides/slide7.xml"/><Relationship Id="rId6" Type="http://schemas.openxmlformats.org/officeDocument/2006/relationships/slide" Target="/ppt/slides/slide9.xml"/><Relationship Id="rId7" Type="http://schemas.openxmlformats.org/officeDocument/2006/relationships/slide" Target="/ppt/slides/slide14.xml"/><Relationship Id="rId8" Type="http://schemas.openxmlformats.org/officeDocument/2006/relationships/slide" Target="/ppt/slides/slide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ecm.eu.airbus.corp:1080/WorkplaceDMS/WcmObjectBookmark.jsp?vsId=%7b2A9EFD86-D036-469D-BB8D-E4055EA88500%7d&amp;requestedWindowId=_1.T15cc0cd1124&amp;objectType=searchtemplate&amp;id=%7bC8C40F88-B40F-4C64-AB04-CD3E860F32BD%7d&amp;objectStoreName=Airbu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2.png"/><Relationship Id="rId4" Type="http://schemas.openxmlformats.org/officeDocument/2006/relationships/image" Target="../media/image77.png"/><Relationship Id="rId5" Type="http://schemas.openxmlformats.org/officeDocument/2006/relationships/image" Target="../media/image6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 Id="rId4" Type="http://schemas.openxmlformats.org/officeDocument/2006/relationships/image" Target="../media/image76.png"/><Relationship Id="rId5" Type="http://schemas.openxmlformats.org/officeDocument/2006/relationships/image" Target="../media/image40.png"/><Relationship Id="rId6" Type="http://schemas.openxmlformats.org/officeDocument/2006/relationships/image" Target="../media/image7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slide" Target="/ppt/slides/slide3.xml"/><Relationship Id="rId4" Type="http://schemas.openxmlformats.org/officeDocument/2006/relationships/slide" Target="/ppt/slides/slide5.xml"/><Relationship Id="rId9" Type="http://schemas.openxmlformats.org/officeDocument/2006/relationships/slide" Target="/ppt/slides/slide39.xml"/><Relationship Id="rId5" Type="http://schemas.openxmlformats.org/officeDocument/2006/relationships/slide" Target="/ppt/slides/slide7.xml"/><Relationship Id="rId6" Type="http://schemas.openxmlformats.org/officeDocument/2006/relationships/slide" Target="/ppt/slides/slide9.xml"/><Relationship Id="rId7" Type="http://schemas.openxmlformats.org/officeDocument/2006/relationships/slide" Target="/ppt/slides/slide14.xml"/><Relationship Id="rId8" Type="http://schemas.openxmlformats.org/officeDocument/2006/relationships/slide" Target="/ppt/slid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9.png"/><Relationship Id="rId4" Type="http://schemas.openxmlformats.org/officeDocument/2006/relationships/image" Target="../media/image81.png"/><Relationship Id="rId5" Type="http://schemas.openxmlformats.org/officeDocument/2006/relationships/image" Target="../media/image84.png"/><Relationship Id="rId6" Type="http://schemas.openxmlformats.org/officeDocument/2006/relationships/image" Target="../media/image8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3.png"/><Relationship Id="rId4" Type="http://schemas.openxmlformats.org/officeDocument/2006/relationships/hyperlink" Target="mailto:airbus.bms@airbus.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3.xml"/><Relationship Id="rId4" Type="http://schemas.openxmlformats.org/officeDocument/2006/relationships/slide" Target="/ppt/slides/slide5.xml"/><Relationship Id="rId9" Type="http://schemas.openxmlformats.org/officeDocument/2006/relationships/slide" Target="/ppt/slides/slide39.xml"/><Relationship Id="rId5" Type="http://schemas.openxmlformats.org/officeDocument/2006/relationships/slide" Target="/ppt/slides/slide7.xml"/><Relationship Id="rId6" Type="http://schemas.openxmlformats.org/officeDocument/2006/relationships/slide" Target="/ppt/slides/slide9.xml"/><Relationship Id="rId7" Type="http://schemas.openxmlformats.org/officeDocument/2006/relationships/slide" Target="/ppt/slides/slide14.xml"/><Relationship Id="rId8" Type="http://schemas.openxmlformats.org/officeDocument/2006/relationships/slide" Target="/ppt/slid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slide" Target="/ppt/slides/slide3.xml"/><Relationship Id="rId4" Type="http://schemas.openxmlformats.org/officeDocument/2006/relationships/slide" Target="/ppt/slides/slide5.xml"/><Relationship Id="rId9" Type="http://schemas.openxmlformats.org/officeDocument/2006/relationships/slide" Target="/ppt/slides/slide36.xml"/><Relationship Id="rId5" Type="http://schemas.openxmlformats.org/officeDocument/2006/relationships/slide" Target="/ppt/slides/slide7.xml"/><Relationship Id="rId6" Type="http://schemas.openxmlformats.org/officeDocument/2006/relationships/slide" Target="/ppt/slides/slide9.xml"/><Relationship Id="rId7" Type="http://schemas.openxmlformats.org/officeDocument/2006/relationships/slide" Target="/ppt/slides/slide14.xml"/><Relationship Id="rId8" Type="http://schemas.openxmlformats.org/officeDocument/2006/relationships/slide" Target="/ppt/slides/slide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hyperlink" Target="http://ecm.eu.airbus.corp:1080/WorkplaceDMS/getContent?vsId=%7b2A9EFD86-D036-469D-BB8D-E4055EA88500%7d&amp;objectStoreName=Airbus&amp;objectType=searchtemplate" TargetMode="External"/><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slide" Target="/ppt/slides/slide3.xml"/><Relationship Id="rId4" Type="http://schemas.openxmlformats.org/officeDocument/2006/relationships/slide" Target="/ppt/slides/slide5.xml"/><Relationship Id="rId9" Type="http://schemas.openxmlformats.org/officeDocument/2006/relationships/slide" Target="/ppt/slides/slide39.xml"/><Relationship Id="rId5" Type="http://schemas.openxmlformats.org/officeDocument/2006/relationships/slide" Target="/ppt/slides/slide7.xml"/><Relationship Id="rId6" Type="http://schemas.openxmlformats.org/officeDocument/2006/relationships/slide" Target="/ppt/slides/slide9.xml"/><Relationship Id="rId7" Type="http://schemas.openxmlformats.org/officeDocument/2006/relationships/slide" Target="/ppt/slides/slide14.xml"/><Relationship Id="rId8" Type="http://schemas.openxmlformats.org/officeDocument/2006/relationships/slide" Target="/ppt/slides/slide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6"/>
          <p:cNvSpPr txBox="1"/>
          <p:nvPr>
            <p:ph idx="1" type="body"/>
          </p:nvPr>
        </p:nvSpPr>
        <p:spPr>
          <a:xfrm>
            <a:off x="3305016" y="5652000"/>
            <a:ext cx="6031344" cy="1079500"/>
          </a:xfrm>
          <a:prstGeom prst="rect">
            <a:avLst/>
          </a:prstGeom>
          <a:noFill/>
          <a:ln>
            <a:noFill/>
          </a:ln>
        </p:spPr>
        <p:txBody>
          <a:bodyPr anchorCtr="0" anchor="t" bIns="0" lIns="0" spcFirstLastPara="1" rIns="0" wrap="square" tIns="0">
            <a:noAutofit/>
          </a:bodyPr>
          <a:lstStyle/>
          <a:p>
            <a:pPr indent="-180000" lvl="0" marL="180000" rtl="0" algn="l">
              <a:lnSpc>
                <a:spcPct val="115000"/>
              </a:lnSpc>
              <a:spcBef>
                <a:spcPts val="0"/>
              </a:spcBef>
              <a:spcAft>
                <a:spcPts val="0"/>
              </a:spcAft>
              <a:buClr>
                <a:schemeClr val="lt1"/>
              </a:buClr>
              <a:buSzPts val="1600"/>
              <a:buNone/>
            </a:pPr>
            <a:r>
              <a:rPr b="1" lang="en-US" sz="1600"/>
              <a:t>User Guide V4</a:t>
            </a:r>
            <a:endParaRPr b="1" sz="1600"/>
          </a:p>
        </p:txBody>
      </p:sp>
      <p:sp>
        <p:nvSpPr>
          <p:cNvPr id="141" name="Google Shape;141;p16"/>
          <p:cNvSpPr txBox="1"/>
          <p:nvPr>
            <p:ph type="ctrTitle"/>
          </p:nvPr>
        </p:nvSpPr>
        <p:spPr>
          <a:xfrm>
            <a:off x="3305016" y="1628800"/>
            <a:ext cx="6031344" cy="2892800"/>
          </a:xfrm>
          <a:prstGeom prst="rect">
            <a:avLst/>
          </a:prstGeom>
          <a:noFill/>
          <a:ln>
            <a:noFill/>
          </a:ln>
        </p:spPr>
        <p:txBody>
          <a:bodyPr anchorCtr="0" anchor="b" bIns="0" lIns="0" spcFirstLastPara="1" rIns="0" wrap="square" tIns="0">
            <a:noAutofit/>
          </a:bodyPr>
          <a:lstStyle/>
          <a:p>
            <a:pPr indent="0" lvl="0" marL="0" rtl="0" algn="l">
              <a:lnSpc>
                <a:spcPct val="105000"/>
              </a:lnSpc>
              <a:spcBef>
                <a:spcPts val="0"/>
              </a:spcBef>
              <a:spcAft>
                <a:spcPts val="0"/>
              </a:spcAft>
              <a:buNone/>
            </a:pPr>
            <a:r>
              <a:rPr b="1" lang="en-US" sz="2400"/>
              <a:t>Document Analysis Tool Box V5</a:t>
            </a:r>
            <a:br>
              <a:rPr b="1" lang="en-US" sz="2400"/>
            </a:br>
            <a:r>
              <a:rPr i="1" lang="en-US" sz="2000"/>
              <a:t>The “Referential Quality Check“ tool</a:t>
            </a:r>
            <a:endParaRPr i="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nvSpPr>
        <p:spPr>
          <a:xfrm>
            <a:off x="263352" y="987467"/>
            <a:ext cx="5328592" cy="345479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4. RUN A DOCUMENT QUALITY CHECK </a:t>
            </a:r>
            <a:r>
              <a:rPr lang="en-US" sz="1800">
                <a:solidFill>
                  <a:srgbClr val="00205B"/>
                </a:solidFill>
                <a:latin typeface="Arial"/>
                <a:ea typeface="Arial"/>
                <a:cs typeface="Arial"/>
                <a:sym typeface="Arial"/>
              </a:rPr>
              <a:t>(2/4)</a:t>
            </a:r>
            <a:endParaRPr sz="1800">
              <a:solidFill>
                <a:srgbClr val="00205B"/>
              </a:solidFill>
              <a:latin typeface="Arial"/>
              <a:ea typeface="Arial"/>
              <a:cs typeface="Arial"/>
              <a:sym typeface="Arial"/>
            </a:endParaRPr>
          </a:p>
          <a:p>
            <a:pPr indent="355600" lvl="0" marL="0"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355600" lvl="0" marL="0"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rPr b="1" i="1" lang="en-US" sz="1600">
                <a:solidFill>
                  <a:srgbClr val="00205B"/>
                </a:solidFill>
                <a:latin typeface="Arial"/>
                <a:ea typeface="Arial"/>
                <a:cs typeface="Arial"/>
                <a:sym typeface="Arial"/>
              </a:rPr>
              <a:t>Select</a:t>
            </a:r>
            <a:r>
              <a:rPr i="1" lang="en-US" sz="1600">
                <a:solidFill>
                  <a:srgbClr val="00205B"/>
                </a:solidFill>
                <a:latin typeface="Arial"/>
                <a:ea typeface="Arial"/>
                <a:cs typeface="Arial"/>
                <a:sym typeface="Arial"/>
              </a:rPr>
              <a:t> the checking levels by ticking checkboxes</a:t>
            </a:r>
            <a:endParaRPr/>
          </a:p>
          <a:p>
            <a:pPr indent="0" lvl="0" marL="536575" marR="0" rtl="0" algn="l">
              <a:lnSpc>
                <a:spcPct val="115000"/>
              </a:lnSpc>
              <a:spcBef>
                <a:spcPts val="0"/>
              </a:spcBef>
              <a:spcAft>
                <a:spcPts val="0"/>
              </a:spcAft>
              <a:buNone/>
            </a:pPr>
            <a:r>
              <a:t/>
            </a:r>
            <a:endParaRPr i="1" sz="1600" u="sng">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rPr i="1" lang="en-US" sz="1500" u="sng">
                <a:solidFill>
                  <a:srgbClr val="00205B"/>
                </a:solidFill>
                <a:latin typeface="Arial"/>
                <a:ea typeface="Arial"/>
                <a:cs typeface="Arial"/>
                <a:sym typeface="Arial"/>
              </a:rPr>
              <a:t>Note</a:t>
            </a:r>
            <a:r>
              <a:rPr i="1" lang="en-US" sz="1500">
                <a:solidFill>
                  <a:srgbClr val="00205B"/>
                </a:solidFill>
                <a:latin typeface="Arial"/>
                <a:ea typeface="Arial"/>
                <a:cs typeface="Arial"/>
                <a:sym typeface="Arial"/>
              </a:rPr>
              <a:t>: </a:t>
            </a:r>
            <a:endParaRPr/>
          </a:p>
          <a:p>
            <a:pPr indent="0" lvl="0" marL="711200" marR="0" rtl="0" algn="l">
              <a:lnSpc>
                <a:spcPct val="115000"/>
              </a:lnSpc>
              <a:spcBef>
                <a:spcPts val="0"/>
              </a:spcBef>
              <a:spcAft>
                <a:spcPts val="0"/>
              </a:spcAft>
              <a:buNone/>
            </a:pPr>
            <a:r>
              <a:rPr i="1" lang="en-US" sz="1500">
                <a:solidFill>
                  <a:srgbClr val="00205B"/>
                </a:solidFill>
                <a:latin typeface="Arial"/>
                <a:ea typeface="Arial"/>
                <a:cs typeface="Arial"/>
                <a:sym typeface="Arial"/>
              </a:rPr>
              <a:t>The user can tick ‘All checks’ or only one of the list of choices. If ‘Inappropriate words’ is ticked, the user can select the words to be checked.</a:t>
            </a:r>
            <a:endParaRPr/>
          </a:p>
          <a:p>
            <a:pPr indent="0" lvl="0" marL="536575"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rPr b="1" i="1" lang="en-US" sz="1600">
                <a:solidFill>
                  <a:srgbClr val="00205B"/>
                </a:solidFill>
                <a:latin typeface="Arial"/>
                <a:ea typeface="Arial"/>
                <a:cs typeface="Arial"/>
                <a:sym typeface="Arial"/>
              </a:rPr>
              <a:t>Click</a:t>
            </a:r>
            <a:r>
              <a:rPr i="1" lang="en-US" sz="1600">
                <a:solidFill>
                  <a:srgbClr val="00205B"/>
                </a:solidFill>
                <a:latin typeface="Arial"/>
                <a:ea typeface="Arial"/>
                <a:cs typeface="Arial"/>
                <a:sym typeface="Arial"/>
              </a:rPr>
              <a:t> on ‘Run check’</a:t>
            </a:r>
            <a:endParaRPr/>
          </a:p>
          <a:p>
            <a:pPr indent="0" lvl="0" marL="536575"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p:txBody>
      </p:sp>
      <p:sp>
        <p:nvSpPr>
          <p:cNvPr id="242" name="Google Shape;242;p25"/>
          <p:cNvSpPr txBox="1"/>
          <p:nvPr/>
        </p:nvSpPr>
        <p:spPr>
          <a:xfrm>
            <a:off x="0" y="223542"/>
            <a:ext cx="12191999"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4. RUN A DOCUMENT QUALITY CHECK</a:t>
            </a:r>
            <a:endParaRPr/>
          </a:p>
          <a:p>
            <a:pPr indent="0" lvl="0" marL="0" marR="0" rtl="0" algn="ctr">
              <a:lnSpc>
                <a:spcPct val="80000"/>
              </a:lnSpc>
              <a:spcBef>
                <a:spcPts val="0"/>
              </a:spcBef>
              <a:spcAft>
                <a:spcPts val="0"/>
              </a:spcAft>
              <a:buNone/>
            </a:pPr>
            <a:r>
              <a:t/>
            </a:r>
            <a:endParaRPr sz="2400">
              <a:solidFill>
                <a:srgbClr val="6B7791"/>
              </a:solidFill>
              <a:latin typeface="Arial"/>
              <a:ea typeface="Arial"/>
              <a:cs typeface="Arial"/>
              <a:sym typeface="Arial"/>
            </a:endParaRPr>
          </a:p>
        </p:txBody>
      </p:sp>
      <p:sp>
        <p:nvSpPr>
          <p:cNvPr id="243" name="Google Shape;243;p25"/>
          <p:cNvSpPr txBox="1"/>
          <p:nvPr>
            <p:ph idx="12" type="sldNum"/>
          </p:nvPr>
        </p:nvSpPr>
        <p:spPr>
          <a:xfrm>
            <a:off x="472407" y="6444000"/>
            <a:ext cx="439017"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244" name="Google Shape;244;p25"/>
          <p:cNvSpPr/>
          <p:nvPr/>
        </p:nvSpPr>
        <p:spPr>
          <a:xfrm>
            <a:off x="341930" y="1914178"/>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3</a:t>
            </a:r>
            <a:endParaRPr/>
          </a:p>
        </p:txBody>
      </p:sp>
      <p:sp>
        <p:nvSpPr>
          <p:cNvPr id="245" name="Google Shape;245;p25"/>
          <p:cNvSpPr/>
          <p:nvPr/>
        </p:nvSpPr>
        <p:spPr>
          <a:xfrm>
            <a:off x="341930" y="3796841"/>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4</a:t>
            </a:r>
            <a:endParaRPr/>
          </a:p>
        </p:txBody>
      </p:sp>
      <p:pic>
        <p:nvPicPr>
          <p:cNvPr id="246" name="Google Shape;246;p25"/>
          <p:cNvPicPr preferRelativeResize="0"/>
          <p:nvPr/>
        </p:nvPicPr>
        <p:blipFill rotWithShape="1">
          <a:blip r:embed="rId3">
            <a:alphaModFix/>
          </a:blip>
          <a:srcRect b="0" l="0" r="0" t="0"/>
          <a:stretch/>
        </p:blipFill>
        <p:spPr>
          <a:xfrm>
            <a:off x="6481514" y="1343908"/>
            <a:ext cx="3790950" cy="3533775"/>
          </a:xfrm>
          <a:prstGeom prst="rect">
            <a:avLst/>
          </a:prstGeom>
          <a:noFill/>
          <a:ln>
            <a:noFill/>
          </a:ln>
        </p:spPr>
      </p:pic>
      <p:sp>
        <p:nvSpPr>
          <p:cNvPr id="247" name="Google Shape;247;p25"/>
          <p:cNvSpPr/>
          <p:nvPr/>
        </p:nvSpPr>
        <p:spPr>
          <a:xfrm>
            <a:off x="8687173" y="1676684"/>
            <a:ext cx="175711" cy="1008112"/>
          </a:xfrm>
          <a:prstGeom prst="rect">
            <a:avLst/>
          </a:prstGeom>
          <a:noFill/>
          <a:ln cap="flat" cmpd="sng" w="254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
        <p:nvSpPr>
          <p:cNvPr id="248" name="Google Shape;248;p25"/>
          <p:cNvSpPr/>
          <p:nvPr/>
        </p:nvSpPr>
        <p:spPr>
          <a:xfrm>
            <a:off x="6473007" y="1340768"/>
            <a:ext cx="3799457" cy="3504268"/>
          </a:xfrm>
          <a:prstGeom prst="rect">
            <a:avLst/>
          </a:prstGeom>
          <a:noFill/>
          <a:ln cap="flat" cmpd="sng" w="254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
        <p:nvSpPr>
          <p:cNvPr id="249" name="Google Shape;249;p25"/>
          <p:cNvSpPr/>
          <p:nvPr/>
        </p:nvSpPr>
        <p:spPr>
          <a:xfrm>
            <a:off x="8871391" y="2000376"/>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3</a:t>
            </a:r>
            <a:endParaRPr/>
          </a:p>
        </p:txBody>
      </p:sp>
      <p:sp>
        <p:nvSpPr>
          <p:cNvPr id="250" name="Google Shape;250;p25"/>
          <p:cNvSpPr/>
          <p:nvPr/>
        </p:nvSpPr>
        <p:spPr>
          <a:xfrm>
            <a:off x="7656909" y="4340980"/>
            <a:ext cx="756917" cy="288032"/>
          </a:xfrm>
          <a:prstGeom prst="rect">
            <a:avLst/>
          </a:prstGeom>
          <a:noFill/>
          <a:ln cap="flat" cmpd="sng" w="254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
        <p:nvSpPr>
          <p:cNvPr id="251" name="Google Shape;251;p25"/>
          <p:cNvSpPr/>
          <p:nvPr/>
        </p:nvSpPr>
        <p:spPr>
          <a:xfrm>
            <a:off x="7281893" y="4304632"/>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4</a:t>
            </a:r>
            <a:endParaRPr/>
          </a:p>
        </p:txBody>
      </p:sp>
      <p:pic>
        <p:nvPicPr>
          <p:cNvPr id="252" name="Google Shape;252;p25"/>
          <p:cNvPicPr preferRelativeResize="0"/>
          <p:nvPr/>
        </p:nvPicPr>
        <p:blipFill rotWithShape="1">
          <a:blip r:embed="rId4">
            <a:alphaModFix/>
          </a:blip>
          <a:srcRect b="0" l="0" r="0" t="0"/>
          <a:stretch/>
        </p:blipFill>
        <p:spPr>
          <a:xfrm>
            <a:off x="7063308" y="2844000"/>
            <a:ext cx="2705100" cy="142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p:nvPr/>
        </p:nvSpPr>
        <p:spPr>
          <a:xfrm rot="10800000">
            <a:off x="7754178" y="4653137"/>
            <a:ext cx="1942222" cy="1656182"/>
          </a:xfrm>
          <a:prstGeom prst="bentArrow">
            <a:avLst>
              <a:gd fmla="val 25000" name="adj1"/>
              <a:gd fmla="val 25000" name="adj2"/>
              <a:gd fmla="val 25000" name="adj3"/>
              <a:gd fmla="val 43750" name="adj4"/>
            </a:avLst>
          </a:prstGeom>
          <a:solidFill>
            <a:schemeClr val="accent3"/>
          </a:solidFill>
          <a:ln cap="flat" cmpd="sng" w="38100">
            <a:solidFill>
              <a:srgbClr val="92D050"/>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pic>
        <p:nvPicPr>
          <p:cNvPr id="258" name="Google Shape;258;p26"/>
          <p:cNvPicPr preferRelativeResize="0"/>
          <p:nvPr/>
        </p:nvPicPr>
        <p:blipFill rotWithShape="1">
          <a:blip r:embed="rId3">
            <a:alphaModFix/>
          </a:blip>
          <a:srcRect b="0" l="0" r="0" t="0"/>
          <a:stretch/>
        </p:blipFill>
        <p:spPr>
          <a:xfrm>
            <a:off x="5039893" y="1479308"/>
            <a:ext cx="6814744" cy="3573136"/>
          </a:xfrm>
          <a:prstGeom prst="rect">
            <a:avLst/>
          </a:prstGeom>
          <a:noFill/>
          <a:ln>
            <a:noFill/>
          </a:ln>
        </p:spPr>
      </p:pic>
      <p:sp>
        <p:nvSpPr>
          <p:cNvPr id="259" name="Google Shape;259;p26"/>
          <p:cNvSpPr txBox="1"/>
          <p:nvPr/>
        </p:nvSpPr>
        <p:spPr>
          <a:xfrm>
            <a:off x="259005" y="982201"/>
            <a:ext cx="5116915" cy="295927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4. RUN A DOCUMENT QUALITY CHECK </a:t>
            </a:r>
            <a:r>
              <a:rPr lang="en-US" sz="1800">
                <a:solidFill>
                  <a:srgbClr val="00205B"/>
                </a:solidFill>
                <a:latin typeface="Arial"/>
                <a:ea typeface="Arial"/>
                <a:cs typeface="Arial"/>
                <a:sym typeface="Arial"/>
              </a:rPr>
              <a:t>(3/4)</a:t>
            </a:r>
            <a:endParaRPr sz="1800">
              <a:solidFill>
                <a:srgbClr val="00205B"/>
              </a:solidFill>
              <a:latin typeface="Arial"/>
              <a:ea typeface="Arial"/>
              <a:cs typeface="Arial"/>
              <a:sym typeface="Arial"/>
            </a:endParaRPr>
          </a:p>
          <a:p>
            <a:pPr indent="0" lvl="0" marL="0" marR="0" rtl="0" algn="l">
              <a:lnSpc>
                <a:spcPct val="115000"/>
              </a:lnSpc>
              <a:spcBef>
                <a:spcPts val="0"/>
              </a:spcBef>
              <a:spcAft>
                <a:spcPts val="0"/>
              </a:spcAft>
              <a:buNone/>
            </a:pPr>
            <a:r>
              <a:t/>
            </a:r>
            <a:endParaRPr b="1" sz="1600">
              <a:solidFill>
                <a:srgbClr val="00205B"/>
              </a:solidFill>
              <a:latin typeface="Arial"/>
              <a:ea typeface="Arial"/>
              <a:cs typeface="Arial"/>
              <a:sym typeface="Arial"/>
            </a:endParaRPr>
          </a:p>
          <a:p>
            <a:pPr indent="0" lvl="0" marL="0" marR="0" rtl="0" algn="l">
              <a:lnSpc>
                <a:spcPct val="115000"/>
              </a:lnSpc>
              <a:spcBef>
                <a:spcPts val="0"/>
              </a:spcBef>
              <a:spcAft>
                <a:spcPts val="0"/>
              </a:spcAft>
              <a:buNone/>
            </a:pPr>
            <a:r>
              <a:t/>
            </a:r>
            <a:endParaRPr b="1"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rPr b="1" i="1" lang="en-US" sz="1600">
                <a:solidFill>
                  <a:srgbClr val="00205B"/>
                </a:solidFill>
                <a:latin typeface="Arial"/>
                <a:ea typeface="Arial"/>
                <a:cs typeface="Arial"/>
                <a:sym typeface="Arial"/>
              </a:rPr>
              <a:t>Select</a:t>
            </a:r>
            <a:r>
              <a:rPr i="1" lang="en-US" sz="1600">
                <a:solidFill>
                  <a:srgbClr val="00205B"/>
                </a:solidFill>
                <a:latin typeface="Arial"/>
                <a:ea typeface="Arial"/>
                <a:cs typeface="Arial"/>
                <a:sym typeface="Arial"/>
              </a:rPr>
              <a:t> the Procedural document</a:t>
            </a:r>
            <a:endParaRPr/>
          </a:p>
          <a:p>
            <a:pPr indent="0" lvl="0" marL="536575"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rPr lang="en-US" sz="1600">
                <a:solidFill>
                  <a:srgbClr val="00205B"/>
                </a:solidFill>
                <a:latin typeface="Arial"/>
                <a:ea typeface="Arial"/>
                <a:cs typeface="Arial"/>
                <a:sym typeface="Arial"/>
              </a:rPr>
              <a:t>The Microsoft Word document is </a:t>
            </a:r>
            <a:endParaRPr/>
          </a:p>
          <a:p>
            <a:pPr indent="0" lvl="0" marL="536575" marR="0" rtl="0" algn="l">
              <a:lnSpc>
                <a:spcPct val="115000"/>
              </a:lnSpc>
              <a:spcBef>
                <a:spcPts val="0"/>
              </a:spcBef>
              <a:spcAft>
                <a:spcPts val="0"/>
              </a:spcAft>
              <a:buNone/>
            </a:pPr>
            <a:r>
              <a:rPr lang="en-US" sz="1600">
                <a:solidFill>
                  <a:srgbClr val="00205B"/>
                </a:solidFill>
                <a:latin typeface="Arial"/>
                <a:ea typeface="Arial"/>
                <a:cs typeface="Arial"/>
                <a:sym typeface="Arial"/>
              </a:rPr>
              <a:t>automatically opened and the comments treatment related to selected checking rules </a:t>
            </a:r>
            <a:endParaRPr/>
          </a:p>
          <a:p>
            <a:pPr indent="0" lvl="0" marL="536575" marR="0" rtl="0" algn="l">
              <a:lnSpc>
                <a:spcPct val="115000"/>
              </a:lnSpc>
              <a:spcBef>
                <a:spcPts val="0"/>
              </a:spcBef>
              <a:spcAft>
                <a:spcPts val="0"/>
              </a:spcAft>
              <a:buNone/>
            </a:pPr>
            <a:r>
              <a:rPr lang="en-US" sz="1600">
                <a:solidFill>
                  <a:srgbClr val="00205B"/>
                </a:solidFill>
                <a:latin typeface="Arial"/>
                <a:ea typeface="Arial"/>
                <a:cs typeface="Arial"/>
                <a:sym typeface="Arial"/>
              </a:rPr>
              <a:t>is started.</a:t>
            </a:r>
            <a:endParaRPr/>
          </a:p>
        </p:txBody>
      </p:sp>
      <p:sp>
        <p:nvSpPr>
          <p:cNvPr id="260" name="Google Shape;260;p26"/>
          <p:cNvSpPr txBox="1"/>
          <p:nvPr/>
        </p:nvSpPr>
        <p:spPr>
          <a:xfrm>
            <a:off x="0" y="223200"/>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4. RUN A DOCUMENT QUALITY CHECK</a:t>
            </a:r>
            <a:endParaRPr/>
          </a:p>
          <a:p>
            <a:pPr indent="0" lvl="0" marL="0" marR="0" rtl="0" algn="ctr">
              <a:lnSpc>
                <a:spcPct val="80000"/>
              </a:lnSpc>
              <a:spcBef>
                <a:spcPts val="0"/>
              </a:spcBef>
              <a:spcAft>
                <a:spcPts val="0"/>
              </a:spcAft>
              <a:buNone/>
            </a:pPr>
            <a:r>
              <a:t/>
            </a:r>
            <a:endParaRPr sz="2400">
              <a:solidFill>
                <a:srgbClr val="6B7791"/>
              </a:solidFill>
              <a:latin typeface="Arial"/>
              <a:ea typeface="Arial"/>
              <a:cs typeface="Arial"/>
              <a:sym typeface="Arial"/>
            </a:endParaRPr>
          </a:p>
        </p:txBody>
      </p:sp>
      <p:sp>
        <p:nvSpPr>
          <p:cNvPr id="261" name="Google Shape;261;p26"/>
          <p:cNvSpPr txBox="1"/>
          <p:nvPr>
            <p:ph idx="12" type="sldNum"/>
          </p:nvPr>
        </p:nvSpPr>
        <p:spPr>
          <a:xfrm>
            <a:off x="472407" y="6444000"/>
            <a:ext cx="439017" cy="153352"/>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262" name="Google Shape;262;p26"/>
          <p:cNvSpPr/>
          <p:nvPr/>
        </p:nvSpPr>
        <p:spPr>
          <a:xfrm>
            <a:off x="335360" y="1916145"/>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5</a:t>
            </a:r>
            <a:endParaRPr/>
          </a:p>
        </p:txBody>
      </p:sp>
      <p:pic>
        <p:nvPicPr>
          <p:cNvPr descr="Résultat de recherche d'images pour &quot;word logo 2010&quot;" id="263" name="Google Shape;263;p26"/>
          <p:cNvPicPr preferRelativeResize="0"/>
          <p:nvPr/>
        </p:nvPicPr>
        <p:blipFill rotWithShape="1">
          <a:blip r:embed="rId4">
            <a:alphaModFix/>
          </a:blip>
          <a:srcRect b="0" l="0" r="0" t="0"/>
          <a:stretch/>
        </p:blipFill>
        <p:spPr>
          <a:xfrm>
            <a:off x="6711621" y="5484781"/>
            <a:ext cx="896547" cy="896547"/>
          </a:xfrm>
          <a:prstGeom prst="rect">
            <a:avLst/>
          </a:prstGeom>
          <a:noFill/>
          <a:ln>
            <a:noFill/>
          </a:ln>
        </p:spPr>
      </p:pic>
      <p:pic>
        <p:nvPicPr>
          <p:cNvPr id="264" name="Google Shape;264;p26"/>
          <p:cNvPicPr preferRelativeResize="0"/>
          <p:nvPr/>
        </p:nvPicPr>
        <p:blipFill rotWithShape="1">
          <a:blip r:embed="rId5">
            <a:alphaModFix/>
          </a:blip>
          <a:srcRect b="0" l="0" r="0" t="0"/>
          <a:stretch/>
        </p:blipFill>
        <p:spPr>
          <a:xfrm>
            <a:off x="8688288" y="5316785"/>
            <a:ext cx="920527" cy="920527"/>
          </a:xfrm>
          <a:prstGeom prst="rect">
            <a:avLst/>
          </a:prstGeom>
          <a:noFill/>
          <a:ln>
            <a:noFill/>
          </a:ln>
        </p:spPr>
      </p:pic>
      <p:sp>
        <p:nvSpPr>
          <p:cNvPr id="265" name="Google Shape;265;p26"/>
          <p:cNvSpPr/>
          <p:nvPr/>
        </p:nvSpPr>
        <p:spPr>
          <a:xfrm>
            <a:off x="335360" y="2852249"/>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6</a:t>
            </a:r>
            <a:endParaRPr/>
          </a:p>
        </p:txBody>
      </p:sp>
      <p:sp>
        <p:nvSpPr>
          <p:cNvPr id="266" name="Google Shape;266;p26"/>
          <p:cNvSpPr/>
          <p:nvPr/>
        </p:nvSpPr>
        <p:spPr>
          <a:xfrm>
            <a:off x="6167321" y="5588553"/>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6</a:t>
            </a:r>
            <a:endParaRPr/>
          </a:p>
        </p:txBody>
      </p:sp>
      <p:pic>
        <p:nvPicPr>
          <p:cNvPr id="267" name="Google Shape;267;p26"/>
          <p:cNvPicPr preferRelativeResize="0"/>
          <p:nvPr/>
        </p:nvPicPr>
        <p:blipFill rotWithShape="1">
          <a:blip r:embed="rId6">
            <a:alphaModFix/>
          </a:blip>
          <a:srcRect b="0" l="0" r="0" t="0"/>
          <a:stretch/>
        </p:blipFill>
        <p:spPr>
          <a:xfrm>
            <a:off x="6487409" y="2051598"/>
            <a:ext cx="3691304" cy="2628628"/>
          </a:xfrm>
          <a:prstGeom prst="rect">
            <a:avLst/>
          </a:prstGeom>
          <a:noFill/>
          <a:ln cap="flat" cmpd="sng" w="25400">
            <a:solidFill>
              <a:srgbClr val="F7941E"/>
            </a:solidFill>
            <a:prstDash val="solid"/>
            <a:round/>
            <a:headEnd len="sm" w="sm" type="none"/>
            <a:tailEnd len="sm" w="sm" type="none"/>
          </a:ln>
        </p:spPr>
      </p:pic>
      <p:sp>
        <p:nvSpPr>
          <p:cNvPr id="268" name="Google Shape;268;p26"/>
          <p:cNvSpPr/>
          <p:nvPr/>
        </p:nvSpPr>
        <p:spPr>
          <a:xfrm>
            <a:off x="8750088" y="4357420"/>
            <a:ext cx="329972" cy="351471"/>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5</a:t>
            </a:r>
            <a:endParaRPr/>
          </a:p>
        </p:txBody>
      </p:sp>
      <p:sp>
        <p:nvSpPr>
          <p:cNvPr id="269" name="Google Shape;269;p26"/>
          <p:cNvSpPr/>
          <p:nvPr/>
        </p:nvSpPr>
        <p:spPr>
          <a:xfrm>
            <a:off x="9092599" y="4459338"/>
            <a:ext cx="461963" cy="147637"/>
          </a:xfrm>
          <a:prstGeom prst="rect">
            <a:avLst/>
          </a:prstGeom>
          <a:noFill/>
          <a:ln cap="flat" cmpd="sng" w="254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
        <p:nvSpPr>
          <p:cNvPr id="270" name="Google Shape;270;p26"/>
          <p:cNvSpPr/>
          <p:nvPr/>
        </p:nvSpPr>
        <p:spPr>
          <a:xfrm>
            <a:off x="5015879" y="1479308"/>
            <a:ext cx="6838757" cy="3573136"/>
          </a:xfrm>
          <a:prstGeom prst="rect">
            <a:avLst/>
          </a:prstGeom>
          <a:noFill/>
          <a:ln cap="flat" cmpd="sng" w="254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27"/>
          <p:cNvPicPr preferRelativeResize="0"/>
          <p:nvPr/>
        </p:nvPicPr>
        <p:blipFill rotWithShape="1">
          <a:blip r:embed="rId3">
            <a:alphaModFix/>
          </a:blip>
          <a:srcRect b="0" l="0" r="0" t="0"/>
          <a:stretch/>
        </p:blipFill>
        <p:spPr>
          <a:xfrm>
            <a:off x="5651650" y="1412776"/>
            <a:ext cx="6132981" cy="3809958"/>
          </a:xfrm>
          <a:prstGeom prst="rect">
            <a:avLst/>
          </a:prstGeom>
          <a:noFill/>
          <a:ln cap="flat" cmpd="sng" w="25400">
            <a:solidFill>
              <a:srgbClr val="FF6600"/>
            </a:solidFill>
            <a:prstDash val="solid"/>
            <a:round/>
            <a:headEnd len="sm" w="sm" type="none"/>
            <a:tailEnd len="sm" w="sm" type="none"/>
          </a:ln>
        </p:spPr>
      </p:pic>
      <p:sp>
        <p:nvSpPr>
          <p:cNvPr id="276" name="Google Shape;276;p27"/>
          <p:cNvSpPr txBox="1"/>
          <p:nvPr>
            <p:ph type="title"/>
          </p:nvPr>
        </p:nvSpPr>
        <p:spPr>
          <a:xfrm>
            <a:off x="336551" y="230347"/>
            <a:ext cx="11249698" cy="881187"/>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None/>
            </a:pPr>
            <a:r>
              <a:rPr lang="en-US">
                <a:solidFill>
                  <a:srgbClr val="00205B"/>
                </a:solidFill>
              </a:rPr>
              <a:t>4. RUN A DOCUMENT QUALITY CHECK</a:t>
            </a:r>
            <a:br>
              <a:rPr lang="en-US">
                <a:solidFill>
                  <a:srgbClr val="00205B"/>
                </a:solidFill>
              </a:rPr>
            </a:br>
            <a:endParaRPr/>
          </a:p>
        </p:txBody>
      </p:sp>
      <p:sp>
        <p:nvSpPr>
          <p:cNvPr id="277" name="Google Shape;277;p27"/>
          <p:cNvSpPr txBox="1"/>
          <p:nvPr>
            <p:ph idx="12" type="sldNum"/>
          </p:nvPr>
        </p:nvSpPr>
        <p:spPr>
          <a:xfrm>
            <a:off x="472407" y="6444000"/>
            <a:ext cx="583033"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278" name="Google Shape;278;p27"/>
          <p:cNvSpPr txBox="1"/>
          <p:nvPr>
            <p:ph idx="11" type="ftr"/>
          </p:nvPr>
        </p:nvSpPr>
        <p:spPr>
          <a:xfrm>
            <a:off x="336551" y="0"/>
            <a:ext cx="9599083" cy="215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RQC Automation Tool - QMI - 2017_09</a:t>
            </a:r>
            <a:endParaRPr/>
          </a:p>
        </p:txBody>
      </p:sp>
      <p:sp>
        <p:nvSpPr>
          <p:cNvPr id="279" name="Google Shape;279;p27"/>
          <p:cNvSpPr txBox="1"/>
          <p:nvPr/>
        </p:nvSpPr>
        <p:spPr>
          <a:xfrm>
            <a:off x="259006" y="982201"/>
            <a:ext cx="5116914" cy="3242426"/>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4. RUN A DOCUMENT QUALITY CHECK </a:t>
            </a:r>
            <a:r>
              <a:rPr lang="en-US" sz="1800">
                <a:solidFill>
                  <a:srgbClr val="00205B"/>
                </a:solidFill>
                <a:latin typeface="Arial"/>
                <a:ea typeface="Arial"/>
                <a:cs typeface="Arial"/>
                <a:sym typeface="Arial"/>
              </a:rPr>
              <a:t>(4/4)</a:t>
            </a:r>
            <a:endParaRPr sz="1800">
              <a:solidFill>
                <a:srgbClr val="00205B"/>
              </a:solidFill>
              <a:latin typeface="Arial"/>
              <a:ea typeface="Arial"/>
              <a:cs typeface="Arial"/>
              <a:sym typeface="Arial"/>
            </a:endParaRPr>
          </a:p>
          <a:p>
            <a:pPr indent="0" lvl="0" marL="0" marR="0" rtl="0" algn="l">
              <a:lnSpc>
                <a:spcPct val="115000"/>
              </a:lnSpc>
              <a:spcBef>
                <a:spcPts val="0"/>
              </a:spcBef>
              <a:spcAft>
                <a:spcPts val="0"/>
              </a:spcAft>
              <a:buNone/>
            </a:pPr>
            <a:r>
              <a:t/>
            </a:r>
            <a:endParaRPr b="1"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rPr i="1" lang="en-US" sz="1600">
                <a:solidFill>
                  <a:srgbClr val="00205B"/>
                </a:solidFill>
                <a:latin typeface="Arial"/>
                <a:ea typeface="Arial"/>
                <a:cs typeface="Arial"/>
                <a:sym typeface="Arial"/>
              </a:rPr>
              <a:t>Document Quality Check completion</a:t>
            </a:r>
            <a:endParaRPr/>
          </a:p>
          <a:p>
            <a:pPr indent="0" lvl="0" marL="536575"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342900" lvl="0" marL="879475" marR="0" rtl="0" algn="l">
              <a:lnSpc>
                <a:spcPct val="115000"/>
              </a:lnSpc>
              <a:spcBef>
                <a:spcPts val="0"/>
              </a:spcBef>
              <a:spcAft>
                <a:spcPts val="0"/>
              </a:spcAft>
              <a:buClr>
                <a:srgbClr val="00205B"/>
              </a:buClr>
              <a:buSzPts val="1600"/>
              <a:buFont typeface="Arial"/>
              <a:buAutoNum type="arabicPeriod"/>
            </a:pPr>
            <a:r>
              <a:rPr i="1" lang="en-US" sz="1600">
                <a:solidFill>
                  <a:srgbClr val="00205B"/>
                </a:solidFill>
                <a:latin typeface="Arial"/>
                <a:ea typeface="Arial"/>
                <a:cs typeface="Arial"/>
                <a:sym typeface="Arial"/>
              </a:rPr>
              <a:t>“Check is completed” message is displayed in both notification bar and status bar.</a:t>
            </a:r>
            <a:endParaRPr/>
          </a:p>
          <a:p>
            <a:pPr indent="-342900" lvl="0" marL="879475" marR="0" rtl="0" algn="l">
              <a:lnSpc>
                <a:spcPct val="115000"/>
              </a:lnSpc>
              <a:spcBef>
                <a:spcPts val="0"/>
              </a:spcBef>
              <a:spcAft>
                <a:spcPts val="0"/>
              </a:spcAft>
              <a:buClr>
                <a:srgbClr val="00205B"/>
              </a:buClr>
              <a:buSzPts val="1600"/>
              <a:buFont typeface="Arial"/>
              <a:buAutoNum type="arabicPeriod"/>
            </a:pPr>
            <a:r>
              <a:rPr i="1" lang="en-US" sz="1600">
                <a:solidFill>
                  <a:srgbClr val="00205B"/>
                </a:solidFill>
                <a:latin typeface="Arial"/>
                <a:ea typeface="Arial"/>
                <a:cs typeface="Arial"/>
                <a:sym typeface="Arial"/>
              </a:rPr>
              <a:t>An excel file is created with all the information shown on the display, close to the Procedural document ,with a specific naming format </a:t>
            </a:r>
            <a:r>
              <a:rPr i="1" lang="en-US" sz="1050">
                <a:solidFill>
                  <a:srgbClr val="00205B"/>
                </a:solidFill>
                <a:latin typeface="Arial"/>
                <a:ea typeface="Arial"/>
                <a:cs typeface="Arial"/>
                <a:sym typeface="Arial"/>
              </a:rPr>
              <a:t>(ProcDocName_Check_results_Date_Time).</a:t>
            </a:r>
            <a:endParaRPr i="1" sz="1600">
              <a:solidFill>
                <a:srgbClr val="00205B"/>
              </a:solidFill>
              <a:latin typeface="Arial"/>
              <a:ea typeface="Arial"/>
              <a:cs typeface="Arial"/>
              <a:sym typeface="Arial"/>
            </a:endParaRPr>
          </a:p>
        </p:txBody>
      </p:sp>
      <p:sp>
        <p:nvSpPr>
          <p:cNvPr id="280" name="Google Shape;280;p27"/>
          <p:cNvSpPr/>
          <p:nvPr/>
        </p:nvSpPr>
        <p:spPr>
          <a:xfrm>
            <a:off x="336551" y="1916832"/>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7</a:t>
            </a:r>
            <a:endParaRPr/>
          </a:p>
        </p:txBody>
      </p:sp>
      <p:sp>
        <p:nvSpPr>
          <p:cNvPr id="281" name="Google Shape;281;p27"/>
          <p:cNvSpPr/>
          <p:nvPr/>
        </p:nvSpPr>
        <p:spPr>
          <a:xfrm>
            <a:off x="4762821" y="4630201"/>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7</a:t>
            </a:r>
            <a:endParaRPr/>
          </a:p>
        </p:txBody>
      </p:sp>
      <p:sp>
        <p:nvSpPr>
          <p:cNvPr id="282" name="Google Shape;282;p27"/>
          <p:cNvSpPr/>
          <p:nvPr/>
        </p:nvSpPr>
        <p:spPr>
          <a:xfrm>
            <a:off x="6494964" y="2806542"/>
            <a:ext cx="4692822" cy="252028"/>
          </a:xfrm>
          <a:prstGeom prst="rect">
            <a:avLst/>
          </a:prstGeom>
          <a:noFill/>
          <a:ln cap="flat" cmpd="sng" w="254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
        <p:nvSpPr>
          <p:cNvPr id="283" name="Google Shape;283;p27"/>
          <p:cNvSpPr/>
          <p:nvPr/>
        </p:nvSpPr>
        <p:spPr>
          <a:xfrm>
            <a:off x="5633508" y="5105966"/>
            <a:ext cx="1110564" cy="116768"/>
          </a:xfrm>
          <a:prstGeom prst="rect">
            <a:avLst/>
          </a:prstGeom>
          <a:noFill/>
          <a:ln cap="flat" cmpd="sng" w="2540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p:txBody>
      </p:sp>
      <p:cxnSp>
        <p:nvCxnSpPr>
          <p:cNvPr id="284" name="Google Shape;284;p27"/>
          <p:cNvCxnSpPr>
            <a:stCxn id="281" idx="0"/>
          </p:cNvCxnSpPr>
          <p:nvPr/>
        </p:nvCxnSpPr>
        <p:spPr>
          <a:xfrm flipH="1" rot="10800000">
            <a:off x="4943185" y="2925001"/>
            <a:ext cx="1551900" cy="1705200"/>
          </a:xfrm>
          <a:prstGeom prst="straightConnector1">
            <a:avLst/>
          </a:prstGeom>
          <a:solidFill>
            <a:schemeClr val="lt1"/>
          </a:solidFill>
          <a:ln cap="flat" cmpd="sng" w="22225">
            <a:solidFill>
              <a:srgbClr val="FF9933"/>
            </a:solidFill>
            <a:prstDash val="solid"/>
            <a:round/>
            <a:headEnd len="sm" w="sm" type="none"/>
            <a:tailEnd len="med" w="med" type="triangle"/>
          </a:ln>
        </p:spPr>
      </p:cxnSp>
      <p:cxnSp>
        <p:nvCxnSpPr>
          <p:cNvPr id="285" name="Google Shape;285;p27"/>
          <p:cNvCxnSpPr/>
          <p:nvPr/>
        </p:nvCxnSpPr>
        <p:spPr>
          <a:xfrm>
            <a:off x="4928676" y="4990928"/>
            <a:ext cx="704832" cy="173422"/>
          </a:xfrm>
          <a:prstGeom prst="straightConnector1">
            <a:avLst/>
          </a:prstGeom>
          <a:solidFill>
            <a:schemeClr val="lt1"/>
          </a:solidFill>
          <a:ln cap="flat" cmpd="sng" w="22225">
            <a:solidFill>
              <a:srgbClr val="FF9933"/>
            </a:solidFill>
            <a:prstDash val="solid"/>
            <a:round/>
            <a:headEnd len="sm" w="sm" type="none"/>
            <a:tailEnd len="med" w="med" type="triangle"/>
          </a:ln>
        </p:spPr>
      </p:cxnSp>
      <p:pic>
        <p:nvPicPr>
          <p:cNvPr id="286" name="Google Shape;286;p27"/>
          <p:cNvPicPr preferRelativeResize="0"/>
          <p:nvPr/>
        </p:nvPicPr>
        <p:blipFill rotWithShape="1">
          <a:blip r:embed="rId4">
            <a:alphaModFix/>
          </a:blip>
          <a:srcRect b="0" l="0" r="0" t="0"/>
          <a:stretch/>
        </p:blipFill>
        <p:spPr>
          <a:xfrm>
            <a:off x="1360871" y="4293096"/>
            <a:ext cx="2723809" cy="45714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grpSp>
        <p:nvGrpSpPr>
          <p:cNvPr id="291" name="Google Shape;291;p28"/>
          <p:cNvGrpSpPr/>
          <p:nvPr/>
        </p:nvGrpSpPr>
        <p:grpSpPr>
          <a:xfrm>
            <a:off x="1775521" y="3118475"/>
            <a:ext cx="5040560" cy="280930"/>
            <a:chOff x="7938" y="1209670"/>
            <a:chExt cx="9335414" cy="277168"/>
          </a:xfrm>
        </p:grpSpPr>
        <p:sp>
          <p:nvSpPr>
            <p:cNvPr id="292" name="Google Shape;292;p28"/>
            <p:cNvSpPr/>
            <p:nvPr/>
          </p:nvSpPr>
          <p:spPr>
            <a:xfrm>
              <a:off x="199351" y="1211201"/>
              <a:ext cx="9144001" cy="274108"/>
            </a:xfrm>
            <a:prstGeom prst="rect">
              <a:avLst/>
            </a:prstGeom>
            <a:gradFill>
              <a:gsLst>
                <a:gs pos="0">
                  <a:srgbClr val="BDC8D9"/>
                </a:gs>
                <a:gs pos="22000">
                  <a:srgbClr val="DFE4ED"/>
                </a:gs>
                <a:gs pos="82000">
                  <a:srgbClr val="DFE4ED"/>
                </a:gs>
                <a:gs pos="100000">
                  <a:srgbClr val="7F8CA1"/>
                </a:gs>
              </a:gsLst>
              <a:lin ang="0" scaled="0"/>
            </a:gra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1361">
                <a:solidFill>
                  <a:schemeClr val="lt1"/>
                </a:solidFill>
                <a:latin typeface="Arial"/>
                <a:ea typeface="Arial"/>
                <a:cs typeface="Arial"/>
                <a:sym typeface="Arial"/>
              </a:endParaRPr>
            </a:p>
          </p:txBody>
        </p:sp>
        <p:sp>
          <p:nvSpPr>
            <p:cNvPr id="293" name="Google Shape;293;p28"/>
            <p:cNvSpPr/>
            <p:nvPr/>
          </p:nvSpPr>
          <p:spPr>
            <a:xfrm rot="-5400000">
              <a:off x="-7644" y="1225252"/>
              <a:ext cx="275639" cy="244475"/>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sp>
          <p:nvSpPr>
            <p:cNvPr id="294" name="Google Shape;294;p28"/>
            <p:cNvSpPr/>
            <p:nvPr/>
          </p:nvSpPr>
          <p:spPr>
            <a:xfrm rot="5400000">
              <a:off x="9061042" y="1226782"/>
              <a:ext cx="275639" cy="244474"/>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grpSp>
      <p:sp>
        <p:nvSpPr>
          <p:cNvPr id="295" name="Google Shape;295;p28"/>
          <p:cNvSpPr txBox="1"/>
          <p:nvPr/>
        </p:nvSpPr>
        <p:spPr>
          <a:xfrm>
            <a:off x="0" y="980728"/>
            <a:ext cx="12192000" cy="4731168"/>
          </a:xfrm>
          <a:prstGeom prst="rect">
            <a:avLst/>
          </a:prstGeom>
          <a:noFill/>
          <a:ln>
            <a:noFill/>
          </a:ln>
        </p:spPr>
        <p:txBody>
          <a:bodyPr anchorCtr="0" anchor="t" bIns="46800" lIns="91425" spcFirstLastPara="1" rIns="91425" wrap="square" tIns="46800">
            <a:spAutoFit/>
          </a:bodyPr>
          <a:lstStyle/>
          <a:p>
            <a:pPr indent="-227012" lvl="3" marL="1430338" marR="0" rtl="0" algn="ctr">
              <a:lnSpc>
                <a:spcPct val="115000"/>
              </a:lnSpc>
              <a:spcBef>
                <a:spcPts val="0"/>
              </a:spcBef>
              <a:spcAft>
                <a:spcPts val="0"/>
              </a:spcAft>
              <a:buClr>
                <a:schemeClr val="dk1"/>
              </a:buClr>
              <a:buSzPts val="2000"/>
              <a:buFont typeface="Arial"/>
              <a:buNone/>
            </a:pPr>
            <a:r>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3"/>
              </a:rPr>
              <a:t>OBJECTIVES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4"/>
              </a:rPr>
              <a:t>PRESENTATION</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5"/>
              </a:rPr>
              <a:t>REQUIREMENTS</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6"/>
              </a:rPr>
              <a:t>RUN A DOCUMENT QUALITY CHECK</a:t>
            </a:r>
            <a:endParaRPr b="1" i="0" sz="2000" u="none" cap="none" strike="sng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7"/>
              </a:rPr>
              <a:t>FUNCTIONALITIES</a:t>
            </a:r>
            <a:endParaRPr b="1" i="0" sz="2000" u="none" cap="none" strike="noStrike">
              <a:solidFill>
                <a:srgbClr val="00205B"/>
              </a:solidFill>
              <a:latin typeface="Arial"/>
              <a:ea typeface="Arial"/>
              <a:cs typeface="Arial"/>
              <a:sym typeface="Arial"/>
            </a:endParaRPr>
          </a:p>
          <a:p>
            <a:pPr indent="-444500" lvl="4" marL="2873375" marR="0" rtl="0" algn="l">
              <a:lnSpc>
                <a:spcPct val="115000"/>
              </a:lnSpc>
              <a:spcBef>
                <a:spcPts val="0"/>
              </a:spcBef>
              <a:spcAft>
                <a:spcPts val="0"/>
              </a:spcAft>
              <a:buClr>
                <a:srgbClr val="00205B"/>
              </a:buClr>
              <a:buSzPts val="1400"/>
              <a:buFont typeface="Arial"/>
              <a:buAutoNum type="arabicPeriod"/>
            </a:pPr>
            <a:r>
              <a:rPr b="1" i="0" lang="en-US" sz="1400" u="sng" cap="none" strike="noStrike">
                <a:solidFill>
                  <a:schemeClr val="hlink"/>
                </a:solidFill>
                <a:latin typeface="Arial"/>
                <a:ea typeface="Arial"/>
                <a:cs typeface="Arial"/>
                <a:sym typeface="Arial"/>
                <a:hlinkClick action="ppaction://hlinksldjump" r:id="rId8"/>
              </a:rPr>
              <a:t>ABBREVIATION CHECK</a:t>
            </a:r>
            <a:endParaRPr b="1" i="0" sz="1400" u="none" cap="none" strike="noStrike">
              <a:solidFill>
                <a:srgbClr val="00205B"/>
              </a:solidFill>
              <a:latin typeface="Arial"/>
              <a:ea typeface="Arial"/>
              <a:cs typeface="Arial"/>
              <a:sym typeface="Arial"/>
            </a:endParaRPr>
          </a:p>
          <a:p>
            <a:pPr indent="-444500" lvl="4" marL="2873375" marR="0" rtl="0" algn="l">
              <a:lnSpc>
                <a:spcPct val="115000"/>
              </a:lnSpc>
              <a:spcBef>
                <a:spcPts val="0"/>
              </a:spcBef>
              <a:spcAft>
                <a:spcPts val="0"/>
              </a:spcAft>
              <a:buClr>
                <a:srgbClr val="00205B"/>
              </a:buClr>
              <a:buSzPts val="1400"/>
              <a:buFont typeface="Arial"/>
              <a:buAutoNum type="arabicPeriod"/>
            </a:pPr>
            <a:r>
              <a:rPr b="1" i="0" lang="en-US" sz="1400" u="sng" cap="none" strike="noStrike">
                <a:solidFill>
                  <a:schemeClr val="hlink"/>
                </a:solidFill>
                <a:latin typeface="Arial"/>
                <a:ea typeface="Arial"/>
                <a:cs typeface="Arial"/>
                <a:sym typeface="Arial"/>
                <a:hlinkClick action="ppaction://hlinksldjump" r:id="rId9"/>
              </a:rPr>
              <a:t>DOCUMENT REFERENCE CHECK</a:t>
            </a:r>
            <a:endParaRPr b="1" i="0" sz="1400" u="none" cap="none" strike="noStrike">
              <a:solidFill>
                <a:srgbClr val="00205B"/>
              </a:solidFill>
              <a:latin typeface="Arial"/>
              <a:ea typeface="Arial"/>
              <a:cs typeface="Arial"/>
              <a:sym typeface="Arial"/>
            </a:endParaRPr>
          </a:p>
          <a:p>
            <a:pPr indent="-444500" lvl="4" marL="2873375" marR="0" rtl="0" algn="l">
              <a:lnSpc>
                <a:spcPct val="115000"/>
              </a:lnSpc>
              <a:spcBef>
                <a:spcPts val="0"/>
              </a:spcBef>
              <a:spcAft>
                <a:spcPts val="0"/>
              </a:spcAft>
              <a:buClr>
                <a:srgbClr val="00205B"/>
              </a:buClr>
              <a:buSzPts val="1400"/>
              <a:buFont typeface="Arial"/>
              <a:buAutoNum type="arabicPeriod"/>
            </a:pPr>
            <a:r>
              <a:rPr b="1" i="0" lang="en-US" sz="1400" u="sng" cap="none" strike="noStrike">
                <a:solidFill>
                  <a:schemeClr val="hlink"/>
                </a:solidFill>
                <a:latin typeface="Arial"/>
                <a:ea typeface="Arial"/>
                <a:cs typeface="Arial"/>
                <a:sym typeface="Arial"/>
                <a:hlinkClick action="ppaction://hlinksldjump" r:id="rId10"/>
              </a:rPr>
              <a:t>INAPPROPRIATE WORDS CHECK</a:t>
            </a:r>
            <a:endParaRPr b="1" i="0" sz="14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11"/>
              </a:rPr>
              <a:t>RUN VERTICAL LINES CHECK</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12"/>
              </a:rPr>
              <a:t>SUPPORT</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None/>
            </a:pPr>
            <a:r>
              <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a:p>
            <a:pPr indent="-317500" lvl="3" marL="444500"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p:txBody>
      </p:sp>
      <p:sp>
        <p:nvSpPr>
          <p:cNvPr id="296" name="Google Shape;296;p28"/>
          <p:cNvSpPr txBox="1"/>
          <p:nvPr>
            <p:ph idx="12" type="sldNum"/>
          </p:nvPr>
        </p:nvSpPr>
        <p:spPr>
          <a:xfrm>
            <a:off x="472407" y="6444000"/>
            <a:ext cx="511025"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297" name="Google Shape;297;p28"/>
          <p:cNvSpPr txBox="1"/>
          <p:nvPr>
            <p:ph type="title"/>
          </p:nvPr>
        </p:nvSpPr>
        <p:spPr>
          <a:xfrm>
            <a:off x="0" y="44624"/>
            <a:ext cx="12192000" cy="720000"/>
          </a:xfrm>
          <a:prstGeom prst="rect">
            <a:avLst/>
          </a:prstGeom>
          <a:noFill/>
          <a:ln>
            <a:noFill/>
          </a:ln>
        </p:spPr>
        <p:txBody>
          <a:bodyPr anchorCtr="0" anchor="ctr" bIns="0" lIns="0" spcFirstLastPara="1" rIns="0" wrap="square" tIns="0">
            <a:noAutofit/>
          </a:bodyPr>
          <a:lstStyle/>
          <a:p>
            <a:pPr indent="0" lvl="0" marL="354013" rtl="0" algn="l">
              <a:lnSpc>
                <a:spcPct val="110000"/>
              </a:lnSpc>
              <a:spcBef>
                <a:spcPts val="0"/>
              </a:spcBef>
              <a:spcAft>
                <a:spcPts val="0"/>
              </a:spcAft>
              <a:buNone/>
            </a:pPr>
            <a:r>
              <a:rPr lang="en-US" sz="2400">
                <a:solidFill>
                  <a:srgbClr val="00205B"/>
                </a:solidFill>
              </a:rPr>
              <a:t>CONTENT</a:t>
            </a:r>
            <a:endParaRPr sz="2400">
              <a:solidFill>
                <a:srgbClr val="00205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29"/>
          <p:cNvPicPr preferRelativeResize="0"/>
          <p:nvPr/>
        </p:nvPicPr>
        <p:blipFill rotWithShape="1">
          <a:blip r:embed="rId3">
            <a:alphaModFix/>
          </a:blip>
          <a:srcRect b="0" l="0" r="0" t="0"/>
          <a:stretch/>
        </p:blipFill>
        <p:spPr>
          <a:xfrm>
            <a:off x="5018928" y="1133926"/>
            <a:ext cx="6794877" cy="3519210"/>
          </a:xfrm>
          <a:prstGeom prst="rect">
            <a:avLst/>
          </a:prstGeom>
          <a:noFill/>
          <a:ln cap="flat" cmpd="sng" w="25400">
            <a:solidFill>
              <a:srgbClr val="FF9933"/>
            </a:solidFill>
            <a:prstDash val="solid"/>
            <a:round/>
            <a:headEnd len="sm" w="sm" type="none"/>
            <a:tailEnd len="sm" w="sm" type="none"/>
          </a:ln>
        </p:spPr>
      </p:pic>
      <p:sp>
        <p:nvSpPr>
          <p:cNvPr id="303" name="Google Shape;303;p29"/>
          <p:cNvSpPr txBox="1"/>
          <p:nvPr/>
        </p:nvSpPr>
        <p:spPr>
          <a:xfrm>
            <a:off x="263352" y="983482"/>
            <a:ext cx="4680520" cy="5172185"/>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5.1 ABBREVIATIONS </a:t>
            </a:r>
            <a:r>
              <a:rPr lang="en-US" sz="1800">
                <a:solidFill>
                  <a:srgbClr val="00205B"/>
                </a:solidFill>
                <a:latin typeface="Arial"/>
                <a:ea typeface="Arial"/>
                <a:cs typeface="Arial"/>
                <a:sym typeface="Arial"/>
              </a:rPr>
              <a:t>(1/5)</a:t>
            </a:r>
            <a:endParaRPr/>
          </a:p>
          <a:p>
            <a:pPr indent="0" lvl="0" marL="0" marR="0" rtl="0" algn="l">
              <a:lnSpc>
                <a:spcPct val="115000"/>
              </a:lnSpc>
              <a:spcBef>
                <a:spcPts val="0"/>
              </a:spcBef>
              <a:spcAft>
                <a:spcPts val="0"/>
              </a:spcAft>
              <a:buNone/>
            </a:pPr>
            <a:r>
              <a:rPr lang="en-US" sz="1600">
                <a:solidFill>
                  <a:srgbClr val="00205B"/>
                </a:solidFill>
                <a:latin typeface="Arial"/>
                <a:ea typeface="Arial"/>
                <a:cs typeface="Arial"/>
                <a:sym typeface="Arial"/>
              </a:rPr>
              <a:t>Rules:</a:t>
            </a:r>
            <a:endParaRPr/>
          </a:p>
          <a:p>
            <a:pPr indent="-285750" lvl="0" marL="711200"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All abbreviations (or acronyms) used in the document must be expanded in the glossary and all abbreviations listed in the glossary must be used in the document.</a:t>
            </a:r>
            <a:endParaRPr/>
          </a:p>
          <a:p>
            <a:pPr indent="425450" lvl="0" marL="0" marR="0" rtl="0" algn="l">
              <a:lnSpc>
                <a:spcPct val="115000"/>
              </a:lnSpc>
              <a:spcBef>
                <a:spcPts val="0"/>
              </a:spcBef>
              <a:spcAft>
                <a:spcPts val="0"/>
              </a:spcAft>
              <a:buNone/>
            </a:pPr>
            <a:r>
              <a:t/>
            </a:r>
            <a:endParaRPr sz="1600">
              <a:solidFill>
                <a:srgbClr val="00205B"/>
              </a:solidFill>
              <a:latin typeface="Arial"/>
              <a:ea typeface="Arial"/>
              <a:cs typeface="Arial"/>
              <a:sym typeface="Arial"/>
            </a:endParaRPr>
          </a:p>
          <a:p>
            <a:pPr indent="0" lvl="0" marL="0" marR="0" rtl="0" algn="l">
              <a:lnSpc>
                <a:spcPct val="115000"/>
              </a:lnSpc>
              <a:spcBef>
                <a:spcPts val="0"/>
              </a:spcBef>
              <a:spcAft>
                <a:spcPts val="0"/>
              </a:spcAft>
              <a:buNone/>
            </a:pPr>
            <a:r>
              <a:rPr lang="en-US" sz="1600">
                <a:solidFill>
                  <a:srgbClr val="00205B"/>
                </a:solidFill>
                <a:latin typeface="Arial"/>
                <a:ea typeface="Arial"/>
                <a:cs typeface="Arial"/>
                <a:sym typeface="Arial"/>
              </a:rPr>
              <a:t>The tool checks all abbreviations listed in a document:</a:t>
            </a:r>
            <a:endParaRPr sz="1600" strike="sngStrike">
              <a:solidFill>
                <a:srgbClr val="00205B"/>
              </a:solidFill>
              <a:latin typeface="Arial"/>
              <a:ea typeface="Arial"/>
              <a:cs typeface="Arial"/>
              <a:sym typeface="Arial"/>
            </a:endParaRPr>
          </a:p>
          <a:p>
            <a:pPr indent="-285750" lvl="0" marL="711200"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When an abbreviation is used for the first time in the document (title included):</a:t>
            </a:r>
            <a:endParaRPr/>
          </a:p>
          <a:p>
            <a:pPr indent="-285750" lvl="2" marL="900113" marR="0" rtl="0" algn="l">
              <a:lnSpc>
                <a:spcPct val="115000"/>
              </a:lnSpc>
              <a:spcBef>
                <a:spcPts val="0"/>
              </a:spcBef>
              <a:spcAft>
                <a:spcPts val="0"/>
              </a:spcAft>
              <a:buClr>
                <a:srgbClr val="00205B"/>
              </a:buClr>
              <a:buSzPts val="1600"/>
              <a:buFont typeface="Noto Sans Symbols"/>
              <a:buChar char="▪"/>
            </a:pPr>
            <a:r>
              <a:rPr b="0" i="0" lang="en-US" sz="1600" u="none" cap="none" strike="noStrike">
                <a:solidFill>
                  <a:srgbClr val="00205B"/>
                </a:solidFill>
                <a:latin typeface="Arial"/>
                <a:ea typeface="Arial"/>
                <a:cs typeface="Arial"/>
                <a:sym typeface="Arial"/>
              </a:rPr>
              <a:t>Write the full words</a:t>
            </a:r>
            <a:endParaRPr/>
          </a:p>
          <a:p>
            <a:pPr indent="-285750" lvl="2" marL="900113" marR="0" rtl="0" algn="l">
              <a:lnSpc>
                <a:spcPct val="115000"/>
              </a:lnSpc>
              <a:spcBef>
                <a:spcPts val="0"/>
              </a:spcBef>
              <a:spcAft>
                <a:spcPts val="0"/>
              </a:spcAft>
              <a:buClr>
                <a:srgbClr val="00205B"/>
              </a:buClr>
              <a:buSzPts val="1600"/>
              <a:buFont typeface="Noto Sans Symbols"/>
              <a:buChar char="▪"/>
            </a:pPr>
            <a:r>
              <a:rPr b="0" i="0" lang="en-US" sz="1600" u="none" cap="none" strike="noStrike">
                <a:solidFill>
                  <a:srgbClr val="00205B"/>
                </a:solidFill>
                <a:latin typeface="Arial"/>
                <a:ea typeface="Arial"/>
                <a:cs typeface="Arial"/>
                <a:sym typeface="Arial"/>
              </a:rPr>
              <a:t>Write the abbreviation between</a:t>
            </a:r>
            <a:endParaRPr/>
          </a:p>
          <a:p>
            <a:pPr indent="-285750" lvl="2" marL="900113" marR="0" rtl="0" algn="l">
              <a:lnSpc>
                <a:spcPct val="115000"/>
              </a:lnSpc>
              <a:spcBef>
                <a:spcPts val="0"/>
              </a:spcBef>
              <a:spcAft>
                <a:spcPts val="0"/>
              </a:spcAft>
              <a:buNone/>
            </a:pPr>
            <a:r>
              <a:rPr b="0" i="0" lang="en-US" sz="1600" u="none" cap="none" strike="noStrike">
                <a:solidFill>
                  <a:srgbClr val="00205B"/>
                </a:solidFill>
                <a:latin typeface="Arial"/>
                <a:ea typeface="Arial"/>
                <a:cs typeface="Arial"/>
                <a:sym typeface="Arial"/>
              </a:rPr>
              <a:t>     brackets, e.g.: Design Data Set (DDS)</a:t>
            </a:r>
            <a:endParaRPr/>
          </a:p>
          <a:p>
            <a:pPr indent="0" lvl="1" marL="88900" marR="0" rtl="0" algn="ctr">
              <a:lnSpc>
                <a:spcPct val="115000"/>
              </a:lnSpc>
              <a:spcBef>
                <a:spcPts val="600"/>
              </a:spcBef>
              <a:spcAft>
                <a:spcPts val="0"/>
              </a:spcAft>
              <a:buNone/>
            </a:pPr>
            <a:r>
              <a:t/>
            </a:r>
            <a:endParaRPr b="0" i="0" sz="1600" u="none" cap="none" strike="noStrike">
              <a:solidFill>
                <a:srgbClr val="00205B"/>
              </a:solidFill>
              <a:latin typeface="Arial"/>
              <a:ea typeface="Arial"/>
              <a:cs typeface="Arial"/>
              <a:sym typeface="Arial"/>
            </a:endParaRPr>
          </a:p>
          <a:p>
            <a:pPr indent="0" lvl="1" marL="88900" marR="0" rtl="0" algn="ctr">
              <a:lnSpc>
                <a:spcPct val="115000"/>
              </a:lnSpc>
              <a:spcBef>
                <a:spcPts val="600"/>
              </a:spcBef>
              <a:spcAft>
                <a:spcPts val="0"/>
              </a:spcAft>
              <a:buNone/>
            </a:pPr>
            <a:r>
              <a:t/>
            </a:r>
            <a:endParaRPr b="0" i="0" sz="1600" u="none" cap="none" strike="noStrike">
              <a:solidFill>
                <a:srgbClr val="000F2D"/>
              </a:solidFill>
              <a:latin typeface="Arial"/>
              <a:ea typeface="Arial"/>
              <a:cs typeface="Arial"/>
              <a:sym typeface="Arial"/>
            </a:endParaRPr>
          </a:p>
          <a:p>
            <a:pPr indent="0" lvl="1" marL="88900" marR="0" rtl="0" algn="ctr">
              <a:lnSpc>
                <a:spcPct val="115000"/>
              </a:lnSpc>
              <a:spcBef>
                <a:spcPts val="600"/>
              </a:spcBef>
              <a:spcAft>
                <a:spcPts val="0"/>
              </a:spcAft>
              <a:buNone/>
            </a:pPr>
            <a:r>
              <a:t/>
            </a:r>
            <a:endParaRPr b="0" i="0" sz="1600" u="none" cap="none" strike="noStrike">
              <a:solidFill>
                <a:srgbClr val="000F2D"/>
              </a:solidFill>
              <a:latin typeface="Arial"/>
              <a:ea typeface="Arial"/>
              <a:cs typeface="Arial"/>
              <a:sym typeface="Arial"/>
            </a:endParaRPr>
          </a:p>
        </p:txBody>
      </p:sp>
      <p:sp>
        <p:nvSpPr>
          <p:cNvPr id="304" name="Google Shape;304;p29"/>
          <p:cNvSpPr txBox="1"/>
          <p:nvPr/>
        </p:nvSpPr>
        <p:spPr>
          <a:xfrm>
            <a:off x="-24680" y="65913"/>
            <a:ext cx="12191999"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5. FUNCTIONALITIES</a:t>
            </a:r>
            <a:endParaRPr/>
          </a:p>
        </p:txBody>
      </p:sp>
      <p:sp>
        <p:nvSpPr>
          <p:cNvPr id="305" name="Google Shape;305;p29"/>
          <p:cNvSpPr txBox="1"/>
          <p:nvPr>
            <p:ph idx="12" type="sldNum"/>
          </p:nvPr>
        </p:nvSpPr>
        <p:spPr>
          <a:xfrm>
            <a:off x="472407" y="6444000"/>
            <a:ext cx="439017"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306" name="Google Shape;306;p29"/>
          <p:cNvSpPr/>
          <p:nvPr/>
        </p:nvSpPr>
        <p:spPr>
          <a:xfrm>
            <a:off x="5653561" y="3151359"/>
            <a:ext cx="1656184" cy="1512168"/>
          </a:xfrm>
          <a:prstGeom prst="rect">
            <a:avLst/>
          </a:prstGeom>
          <a:noFill/>
          <a:ln cap="flat" cmpd="sng" w="2540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0"/>
          <p:cNvSpPr txBox="1"/>
          <p:nvPr/>
        </p:nvSpPr>
        <p:spPr>
          <a:xfrm>
            <a:off x="271885" y="974033"/>
            <a:ext cx="4671987" cy="285308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5.1 ABBREVIATIONS </a:t>
            </a:r>
            <a:r>
              <a:rPr lang="en-US" sz="1800">
                <a:solidFill>
                  <a:srgbClr val="00205B"/>
                </a:solidFill>
                <a:latin typeface="Arial"/>
                <a:ea typeface="Arial"/>
                <a:cs typeface="Arial"/>
                <a:sym typeface="Arial"/>
              </a:rPr>
              <a:t>(2/5)</a:t>
            </a:r>
            <a:endParaRPr/>
          </a:p>
          <a:p>
            <a:pPr indent="0" lvl="0" marL="0" marR="0" rtl="0" algn="l">
              <a:lnSpc>
                <a:spcPct val="115000"/>
              </a:lnSpc>
              <a:spcBef>
                <a:spcPts val="0"/>
              </a:spcBef>
              <a:spcAft>
                <a:spcPts val="0"/>
              </a:spcAft>
              <a:buNone/>
            </a:pPr>
            <a:r>
              <a:t/>
            </a:r>
            <a:endParaRPr sz="1600">
              <a:solidFill>
                <a:srgbClr val="00205B"/>
              </a:solidFill>
              <a:latin typeface="Arial"/>
              <a:ea typeface="Arial"/>
              <a:cs typeface="Arial"/>
              <a:sym typeface="Arial"/>
            </a:endParaRPr>
          </a:p>
          <a:p>
            <a:pPr indent="0" lvl="0" marL="0" marR="0" rtl="0" algn="l">
              <a:lnSpc>
                <a:spcPct val="115000"/>
              </a:lnSpc>
              <a:spcBef>
                <a:spcPts val="0"/>
              </a:spcBef>
              <a:spcAft>
                <a:spcPts val="0"/>
              </a:spcAft>
              <a:buNone/>
            </a:pPr>
            <a:r>
              <a:rPr lang="en-US" sz="1600">
                <a:solidFill>
                  <a:srgbClr val="00205B"/>
                </a:solidFill>
                <a:latin typeface="Arial"/>
                <a:ea typeface="Arial"/>
                <a:cs typeface="Arial"/>
                <a:sym typeface="Arial"/>
              </a:rPr>
              <a:t>To run the “Abbreviations check”</a:t>
            </a:r>
            <a:endParaRPr/>
          </a:p>
          <a:p>
            <a:pPr indent="0" lvl="0" marL="444500"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rPr b="1" i="1" lang="en-US" sz="1600">
                <a:solidFill>
                  <a:srgbClr val="00205B"/>
                </a:solidFill>
                <a:latin typeface="Arial"/>
                <a:ea typeface="Arial"/>
                <a:cs typeface="Arial"/>
                <a:sym typeface="Arial"/>
              </a:rPr>
              <a:t>Select</a:t>
            </a:r>
            <a:r>
              <a:rPr i="1" lang="en-US" sz="1600">
                <a:solidFill>
                  <a:srgbClr val="00205B"/>
                </a:solidFill>
                <a:latin typeface="Arial"/>
                <a:ea typeface="Arial"/>
                <a:cs typeface="Arial"/>
                <a:sym typeface="Arial"/>
              </a:rPr>
              <a:t> the option to check abbreviations into the selected document</a:t>
            </a:r>
            <a:endParaRPr/>
          </a:p>
          <a:p>
            <a:pPr indent="0" lvl="0" marL="0"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rPr i="1" lang="en-US" sz="1400" u="sng">
                <a:solidFill>
                  <a:srgbClr val="00205B"/>
                </a:solidFill>
                <a:latin typeface="Arial"/>
                <a:ea typeface="Arial"/>
                <a:cs typeface="Arial"/>
                <a:sym typeface="Arial"/>
              </a:rPr>
              <a:t>Note</a:t>
            </a:r>
            <a:r>
              <a:rPr i="1" lang="en-US" sz="1400">
                <a:solidFill>
                  <a:srgbClr val="00205B"/>
                </a:solidFill>
                <a:latin typeface="Arial"/>
                <a:ea typeface="Arial"/>
                <a:cs typeface="Arial"/>
                <a:sym typeface="Arial"/>
              </a:rPr>
              <a:t>: </a:t>
            </a:r>
            <a:endParaRPr/>
          </a:p>
          <a:p>
            <a:pPr indent="0" lvl="0" marL="711200" marR="0" rtl="0" algn="l">
              <a:lnSpc>
                <a:spcPct val="115000"/>
              </a:lnSpc>
              <a:spcBef>
                <a:spcPts val="0"/>
              </a:spcBef>
              <a:spcAft>
                <a:spcPts val="0"/>
              </a:spcAft>
              <a:buNone/>
            </a:pPr>
            <a:r>
              <a:rPr i="1" lang="en-US" sz="1400">
                <a:solidFill>
                  <a:srgbClr val="00205B"/>
                </a:solidFill>
                <a:latin typeface="Arial"/>
                <a:ea typeface="Arial"/>
                <a:cs typeface="Arial"/>
                <a:sym typeface="Arial"/>
              </a:rPr>
              <a:t>The user can tick ‘All checks’ or one or more in the list of choices.</a:t>
            </a:r>
            <a:endParaRPr/>
          </a:p>
        </p:txBody>
      </p:sp>
      <p:sp>
        <p:nvSpPr>
          <p:cNvPr id="312" name="Google Shape;312;p30"/>
          <p:cNvSpPr txBox="1"/>
          <p:nvPr/>
        </p:nvSpPr>
        <p:spPr>
          <a:xfrm>
            <a:off x="-21771" y="66395"/>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5. FUNCTIONALITIES</a:t>
            </a:r>
            <a:endParaRPr/>
          </a:p>
        </p:txBody>
      </p:sp>
      <p:sp>
        <p:nvSpPr>
          <p:cNvPr id="313" name="Google Shape;313;p30"/>
          <p:cNvSpPr txBox="1"/>
          <p:nvPr>
            <p:ph idx="12" type="sldNum"/>
          </p:nvPr>
        </p:nvSpPr>
        <p:spPr>
          <a:xfrm>
            <a:off x="472407" y="6444000"/>
            <a:ext cx="439017"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314" name="Google Shape;314;p30"/>
          <p:cNvSpPr/>
          <p:nvPr/>
        </p:nvSpPr>
        <p:spPr>
          <a:xfrm>
            <a:off x="334673" y="2276185"/>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pic>
        <p:nvPicPr>
          <p:cNvPr id="315" name="Google Shape;315;p30"/>
          <p:cNvPicPr preferRelativeResize="0"/>
          <p:nvPr/>
        </p:nvPicPr>
        <p:blipFill rotWithShape="1">
          <a:blip r:embed="rId3">
            <a:alphaModFix/>
          </a:blip>
          <a:srcRect b="0" l="0" r="0" t="0"/>
          <a:stretch/>
        </p:blipFill>
        <p:spPr>
          <a:xfrm>
            <a:off x="5857038" y="1080000"/>
            <a:ext cx="3790950" cy="3505200"/>
          </a:xfrm>
          <a:prstGeom prst="rect">
            <a:avLst/>
          </a:prstGeom>
          <a:noFill/>
          <a:ln>
            <a:noFill/>
          </a:ln>
        </p:spPr>
      </p:pic>
      <p:sp>
        <p:nvSpPr>
          <p:cNvPr id="316" name="Google Shape;316;p30"/>
          <p:cNvSpPr/>
          <p:nvPr/>
        </p:nvSpPr>
        <p:spPr>
          <a:xfrm>
            <a:off x="6429187" y="1833264"/>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sp>
        <p:nvSpPr>
          <p:cNvPr id="317" name="Google Shape;317;p30"/>
          <p:cNvSpPr/>
          <p:nvPr/>
        </p:nvSpPr>
        <p:spPr>
          <a:xfrm>
            <a:off x="6384032" y="2529056"/>
            <a:ext cx="2772000" cy="1476000"/>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
        <p:nvSpPr>
          <p:cNvPr id="318" name="Google Shape;318;p30"/>
          <p:cNvSpPr/>
          <p:nvPr/>
        </p:nvSpPr>
        <p:spPr>
          <a:xfrm>
            <a:off x="5857038" y="1080000"/>
            <a:ext cx="3790950" cy="3487486"/>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pic>
        <p:nvPicPr>
          <p:cNvPr id="319" name="Google Shape;319;p30"/>
          <p:cNvPicPr preferRelativeResize="0"/>
          <p:nvPr/>
        </p:nvPicPr>
        <p:blipFill rotWithShape="1">
          <a:blip r:embed="rId4">
            <a:alphaModFix/>
          </a:blip>
          <a:srcRect b="0" l="0" r="0" t="0"/>
          <a:stretch/>
        </p:blipFill>
        <p:spPr>
          <a:xfrm>
            <a:off x="6415236" y="2556000"/>
            <a:ext cx="2705100" cy="1428750"/>
          </a:xfrm>
          <a:prstGeom prst="rect">
            <a:avLst/>
          </a:prstGeom>
          <a:noFill/>
          <a:ln>
            <a:noFill/>
          </a:ln>
        </p:spPr>
      </p:pic>
      <p:sp>
        <p:nvSpPr>
          <p:cNvPr id="320" name="Google Shape;320;p30"/>
          <p:cNvSpPr/>
          <p:nvPr/>
        </p:nvSpPr>
        <p:spPr>
          <a:xfrm>
            <a:off x="6804000" y="1908000"/>
            <a:ext cx="1440000" cy="216000"/>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1"/>
          <p:cNvSpPr txBox="1"/>
          <p:nvPr/>
        </p:nvSpPr>
        <p:spPr>
          <a:xfrm>
            <a:off x="254306" y="979941"/>
            <a:ext cx="4660538" cy="4853636"/>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5.1 ABBREVIATIONS </a:t>
            </a:r>
            <a:r>
              <a:rPr lang="en-US" sz="1800">
                <a:solidFill>
                  <a:srgbClr val="00205B"/>
                </a:solidFill>
                <a:latin typeface="Arial"/>
                <a:ea typeface="Arial"/>
                <a:cs typeface="Arial"/>
                <a:sym typeface="Arial"/>
              </a:rPr>
              <a:t>(3/5)</a:t>
            </a:r>
            <a:endParaRPr/>
          </a:p>
          <a:p>
            <a:pPr indent="0" lvl="0" marL="0" marR="0" rtl="0" algn="l">
              <a:lnSpc>
                <a:spcPct val="115000"/>
              </a:lnSpc>
              <a:spcBef>
                <a:spcPts val="0"/>
              </a:spcBef>
              <a:spcAft>
                <a:spcPts val="0"/>
              </a:spcAft>
              <a:buNone/>
            </a:pPr>
            <a:r>
              <a:rPr lang="en-US" sz="1600">
                <a:solidFill>
                  <a:srgbClr val="00205B"/>
                </a:solidFill>
                <a:latin typeface="Arial"/>
                <a:ea typeface="Arial"/>
                <a:cs typeface="Arial"/>
                <a:sym typeface="Arial"/>
              </a:rPr>
              <a:t>The tool controls:</a:t>
            </a:r>
            <a:endParaRPr/>
          </a:p>
          <a:p>
            <a:pPr indent="0" lvl="0" marL="536575" marR="0" rtl="0" algn="l">
              <a:lnSpc>
                <a:spcPct val="115000"/>
              </a:lnSpc>
              <a:spcBef>
                <a:spcPts val="0"/>
              </a:spcBef>
              <a:spcAft>
                <a:spcPts val="0"/>
              </a:spcAft>
              <a:buNone/>
            </a:pPr>
            <a:r>
              <a:t/>
            </a:r>
            <a:endParaRPr sz="1600">
              <a:solidFill>
                <a:srgbClr val="00205B"/>
              </a:solidFill>
              <a:latin typeface="Arial"/>
              <a:ea typeface="Arial"/>
              <a:cs typeface="Arial"/>
              <a:sym typeface="Arial"/>
            </a:endParaRPr>
          </a:p>
          <a:p>
            <a:pPr indent="-101600" lvl="0" marL="711200"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In the </a:t>
            </a:r>
            <a:r>
              <a:rPr b="1" lang="en-US" sz="1600">
                <a:solidFill>
                  <a:srgbClr val="00205B"/>
                </a:solidFill>
                <a:latin typeface="Arial"/>
                <a:ea typeface="Arial"/>
                <a:cs typeface="Arial"/>
                <a:sym typeface="Arial"/>
              </a:rPr>
              <a:t>Glossary:</a:t>
            </a:r>
            <a:r>
              <a:rPr lang="en-US" sz="1600">
                <a:solidFill>
                  <a:srgbClr val="00205B"/>
                </a:solidFill>
                <a:latin typeface="Arial"/>
                <a:ea typeface="Arial"/>
                <a:cs typeface="Arial"/>
                <a:sym typeface="Arial"/>
              </a:rPr>
              <a:t> </a:t>
            </a:r>
            <a:endParaRPr/>
          </a:p>
          <a:p>
            <a:pPr indent="0" lvl="0" marL="711200" marR="0" rtl="0" algn="l">
              <a:lnSpc>
                <a:spcPct val="115000"/>
              </a:lnSpc>
              <a:spcBef>
                <a:spcPts val="0"/>
              </a:spcBef>
              <a:spcAft>
                <a:spcPts val="0"/>
              </a:spcAft>
              <a:buNone/>
            </a:pPr>
            <a:r>
              <a:t/>
            </a:r>
            <a:endParaRPr b="1"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t/>
            </a:r>
            <a:endParaRPr b="1"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t/>
            </a:r>
            <a:endParaRPr b="1"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t/>
            </a:r>
            <a:endParaRPr b="1"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t/>
            </a:r>
            <a:endParaRPr b="1"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t/>
            </a:r>
            <a:endParaRPr b="1"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t/>
            </a:r>
            <a:endParaRPr b="1"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t/>
            </a:r>
            <a:endParaRPr b="1" sz="1600">
              <a:solidFill>
                <a:srgbClr val="00205B"/>
              </a:solidFill>
              <a:latin typeface="Arial"/>
              <a:ea typeface="Arial"/>
              <a:cs typeface="Arial"/>
              <a:sym typeface="Arial"/>
            </a:endParaRPr>
          </a:p>
          <a:p>
            <a:pPr indent="-101600" lvl="0" marL="711200"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In the </a:t>
            </a:r>
            <a:r>
              <a:rPr b="1" lang="en-US" sz="1600">
                <a:solidFill>
                  <a:srgbClr val="00205B"/>
                </a:solidFill>
                <a:latin typeface="Arial"/>
                <a:ea typeface="Arial"/>
                <a:cs typeface="Arial"/>
                <a:sym typeface="Arial"/>
              </a:rPr>
              <a:t>Text: </a:t>
            </a:r>
            <a:endParaRPr/>
          </a:p>
          <a:p>
            <a:pPr indent="0" lvl="1" marL="88900" marR="0" rtl="0" algn="l">
              <a:lnSpc>
                <a:spcPct val="115000"/>
              </a:lnSpc>
              <a:spcBef>
                <a:spcPts val="600"/>
              </a:spcBef>
              <a:spcAft>
                <a:spcPts val="0"/>
              </a:spcAft>
              <a:buNone/>
            </a:pPr>
            <a:r>
              <a:t/>
            </a:r>
            <a:endParaRPr b="0" i="0" sz="1600" u="none" cap="none" strike="noStrike">
              <a:solidFill>
                <a:srgbClr val="474F61"/>
              </a:solidFill>
              <a:latin typeface="Arial"/>
              <a:ea typeface="Arial"/>
              <a:cs typeface="Arial"/>
              <a:sym typeface="Arial"/>
            </a:endParaRPr>
          </a:p>
          <a:p>
            <a:pPr indent="0" lvl="1" marL="88900" marR="0" rtl="0" algn="l">
              <a:lnSpc>
                <a:spcPct val="115000"/>
              </a:lnSpc>
              <a:spcBef>
                <a:spcPts val="600"/>
              </a:spcBef>
              <a:spcAft>
                <a:spcPts val="0"/>
              </a:spcAft>
              <a:buNone/>
            </a:pPr>
            <a:r>
              <a:t/>
            </a:r>
            <a:endParaRPr b="0" i="0" sz="1600" u="none" cap="none" strike="noStrike">
              <a:solidFill>
                <a:srgbClr val="474F61"/>
              </a:solidFill>
              <a:latin typeface="Arial"/>
              <a:ea typeface="Arial"/>
              <a:cs typeface="Arial"/>
              <a:sym typeface="Arial"/>
            </a:endParaRPr>
          </a:p>
          <a:p>
            <a:pPr indent="0" lvl="1" marL="88900" marR="0" rtl="0" algn="ctr">
              <a:lnSpc>
                <a:spcPct val="115000"/>
              </a:lnSpc>
              <a:spcBef>
                <a:spcPts val="600"/>
              </a:spcBef>
              <a:spcAft>
                <a:spcPts val="0"/>
              </a:spcAft>
              <a:buNone/>
            </a:pPr>
            <a:r>
              <a:t/>
            </a:r>
            <a:endParaRPr b="0" i="0" sz="1400" u="none" cap="none" strike="noStrike">
              <a:solidFill>
                <a:srgbClr val="000F2D"/>
              </a:solidFill>
              <a:latin typeface="Arial"/>
              <a:ea typeface="Arial"/>
              <a:cs typeface="Arial"/>
              <a:sym typeface="Arial"/>
            </a:endParaRPr>
          </a:p>
        </p:txBody>
      </p:sp>
      <p:sp>
        <p:nvSpPr>
          <p:cNvPr id="326" name="Google Shape;326;p31"/>
          <p:cNvSpPr txBox="1"/>
          <p:nvPr/>
        </p:nvSpPr>
        <p:spPr>
          <a:xfrm>
            <a:off x="-24680" y="66395"/>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5. FUNCTIONALITIES</a:t>
            </a:r>
            <a:endParaRPr/>
          </a:p>
        </p:txBody>
      </p:sp>
      <p:sp>
        <p:nvSpPr>
          <p:cNvPr id="327" name="Google Shape;327;p31"/>
          <p:cNvSpPr txBox="1"/>
          <p:nvPr>
            <p:ph idx="12" type="sldNum"/>
          </p:nvPr>
        </p:nvSpPr>
        <p:spPr>
          <a:xfrm>
            <a:off x="479376" y="6428911"/>
            <a:ext cx="576064" cy="240449"/>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pic>
        <p:nvPicPr>
          <p:cNvPr id="328" name="Google Shape;328;p31"/>
          <p:cNvPicPr preferRelativeResize="0"/>
          <p:nvPr/>
        </p:nvPicPr>
        <p:blipFill rotWithShape="1">
          <a:blip r:embed="rId3">
            <a:alphaModFix/>
          </a:blip>
          <a:srcRect b="28487" l="0" r="0" t="0"/>
          <a:stretch/>
        </p:blipFill>
        <p:spPr>
          <a:xfrm>
            <a:off x="4831936" y="2551951"/>
            <a:ext cx="5980748" cy="1330308"/>
          </a:xfrm>
          <a:prstGeom prst="rect">
            <a:avLst/>
          </a:prstGeom>
          <a:noFill/>
          <a:ln>
            <a:noFill/>
          </a:ln>
        </p:spPr>
      </p:pic>
      <p:grpSp>
        <p:nvGrpSpPr>
          <p:cNvPr id="329" name="Google Shape;329;p31"/>
          <p:cNvGrpSpPr/>
          <p:nvPr/>
        </p:nvGrpSpPr>
        <p:grpSpPr>
          <a:xfrm>
            <a:off x="4843039" y="5513983"/>
            <a:ext cx="4686647" cy="914928"/>
            <a:chOff x="1055440" y="5610001"/>
            <a:chExt cx="4770462" cy="904875"/>
          </a:xfrm>
        </p:grpSpPr>
        <p:pic>
          <p:nvPicPr>
            <p:cNvPr id="330" name="Google Shape;330;p31"/>
            <p:cNvPicPr preferRelativeResize="0"/>
            <p:nvPr/>
          </p:nvPicPr>
          <p:blipFill rotWithShape="1">
            <a:blip r:embed="rId4">
              <a:alphaModFix/>
            </a:blip>
            <a:srcRect b="0" l="0" r="0" t="0"/>
            <a:stretch/>
          </p:blipFill>
          <p:spPr>
            <a:xfrm>
              <a:off x="1055440" y="5805264"/>
              <a:ext cx="2571750" cy="257175"/>
            </a:xfrm>
            <a:prstGeom prst="rect">
              <a:avLst/>
            </a:prstGeom>
            <a:noFill/>
            <a:ln>
              <a:noFill/>
            </a:ln>
          </p:spPr>
        </p:pic>
        <p:pic>
          <p:nvPicPr>
            <p:cNvPr id="331" name="Google Shape;331;p31"/>
            <p:cNvPicPr preferRelativeResize="0"/>
            <p:nvPr/>
          </p:nvPicPr>
          <p:blipFill rotWithShape="1">
            <a:blip r:embed="rId5">
              <a:alphaModFix/>
            </a:blip>
            <a:srcRect b="0" l="0" r="0" t="0"/>
            <a:stretch/>
          </p:blipFill>
          <p:spPr>
            <a:xfrm>
              <a:off x="3863752" y="5610001"/>
              <a:ext cx="1962150" cy="904875"/>
            </a:xfrm>
            <a:prstGeom prst="rect">
              <a:avLst/>
            </a:prstGeom>
            <a:noFill/>
            <a:ln>
              <a:noFill/>
            </a:ln>
          </p:spPr>
        </p:pic>
        <p:cxnSp>
          <p:nvCxnSpPr>
            <p:cNvPr id="332" name="Google Shape;332;p31"/>
            <p:cNvCxnSpPr/>
            <p:nvPr/>
          </p:nvCxnSpPr>
          <p:spPr>
            <a:xfrm>
              <a:off x="3627190" y="6021288"/>
              <a:ext cx="236562" cy="1"/>
            </a:xfrm>
            <a:prstGeom prst="straightConnector1">
              <a:avLst/>
            </a:prstGeom>
            <a:solidFill>
              <a:schemeClr val="lt1"/>
            </a:solidFill>
            <a:ln cap="flat" cmpd="sng" w="9525">
              <a:solidFill>
                <a:srgbClr val="FF0000"/>
              </a:solidFill>
              <a:prstDash val="dashDot"/>
              <a:round/>
              <a:headEnd len="sm" w="sm" type="none"/>
              <a:tailEnd len="sm" w="sm" type="none"/>
            </a:ln>
          </p:spPr>
        </p:cxnSp>
      </p:grpSp>
      <p:cxnSp>
        <p:nvCxnSpPr>
          <p:cNvPr id="333" name="Google Shape;333;p31"/>
          <p:cNvCxnSpPr/>
          <p:nvPr/>
        </p:nvCxnSpPr>
        <p:spPr>
          <a:xfrm rot="10800000">
            <a:off x="10950709" y="3755973"/>
            <a:ext cx="538634" cy="0"/>
          </a:xfrm>
          <a:prstGeom prst="straightConnector1">
            <a:avLst/>
          </a:prstGeom>
          <a:noFill/>
          <a:ln cap="flat" cmpd="sng" w="38100">
            <a:solidFill>
              <a:srgbClr val="E30026"/>
            </a:solidFill>
            <a:prstDash val="solid"/>
            <a:round/>
            <a:headEnd len="sm" w="sm" type="none"/>
            <a:tailEnd len="med" w="med" type="triangle"/>
          </a:ln>
        </p:spPr>
      </p:cxnSp>
      <p:pic>
        <p:nvPicPr>
          <p:cNvPr descr="Résultat de recherche d'images pour &quot;word logo 2010&quot;" id="334" name="Google Shape;334;p31"/>
          <p:cNvPicPr preferRelativeResize="0"/>
          <p:nvPr/>
        </p:nvPicPr>
        <p:blipFill rotWithShape="1">
          <a:blip r:embed="rId6">
            <a:alphaModFix/>
          </a:blip>
          <a:srcRect b="0" l="0" r="0" t="0"/>
          <a:stretch/>
        </p:blipFill>
        <p:spPr>
          <a:xfrm>
            <a:off x="11298475" y="976400"/>
            <a:ext cx="702181" cy="702181"/>
          </a:xfrm>
          <a:prstGeom prst="rect">
            <a:avLst/>
          </a:prstGeom>
          <a:noFill/>
          <a:ln>
            <a:noFill/>
          </a:ln>
        </p:spPr>
      </p:pic>
      <p:graphicFrame>
        <p:nvGraphicFramePr>
          <p:cNvPr id="335" name="Google Shape;335;p31"/>
          <p:cNvGraphicFramePr/>
          <p:nvPr/>
        </p:nvGraphicFramePr>
        <p:xfrm>
          <a:off x="4843039" y="998529"/>
          <a:ext cx="3000000" cy="3000000"/>
        </p:xfrm>
        <a:graphic>
          <a:graphicData uri="http://schemas.openxmlformats.org/drawingml/2006/table">
            <a:tbl>
              <a:tblPr bandRow="1" firstRow="1">
                <a:noFill/>
                <a:tableStyleId>{FBAA5B3F-F860-4546-AD68-76744461AD38}</a:tableStyleId>
              </a:tblPr>
              <a:tblGrid>
                <a:gridCol w="3080025"/>
                <a:gridCol w="3080025"/>
              </a:tblGrid>
              <a:tr h="386800">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70450">
                <a:tc>
                  <a:txBody>
                    <a:bodyPr/>
                    <a:lstStyle/>
                    <a:p>
                      <a:pPr indent="0" lvl="0" marL="0" marR="0" rtl="0" algn="l">
                        <a:spcBef>
                          <a:spcPts val="0"/>
                        </a:spcBef>
                        <a:spcAft>
                          <a:spcPts val="0"/>
                        </a:spcAft>
                        <a:buNone/>
                      </a:pPr>
                      <a:r>
                        <a:rPr b="1" lang="en-US" sz="1200">
                          <a:solidFill>
                            <a:srgbClr val="000F2D"/>
                          </a:solidFill>
                        </a:rPr>
                        <a:t>Each</a:t>
                      </a:r>
                      <a:r>
                        <a:rPr lang="en-US" sz="1200">
                          <a:solidFill>
                            <a:srgbClr val="000F2D"/>
                          </a:solidFill>
                        </a:rPr>
                        <a:t> </a:t>
                      </a:r>
                      <a:r>
                        <a:rPr b="1" lang="en-US" sz="1200">
                          <a:solidFill>
                            <a:srgbClr val="000F2D"/>
                          </a:solidFill>
                        </a:rPr>
                        <a:t>abbreviation</a:t>
                      </a:r>
                      <a:r>
                        <a:rPr lang="en-US" sz="1200">
                          <a:solidFill>
                            <a:srgbClr val="000F2D"/>
                          </a:solidFill>
                        </a:rPr>
                        <a:t> listed in the </a:t>
                      </a:r>
                      <a:r>
                        <a:rPr b="1" lang="en-US" sz="1200">
                          <a:solidFill>
                            <a:srgbClr val="000F2D"/>
                          </a:solidFill>
                        </a:rPr>
                        <a:t>glossary</a:t>
                      </a:r>
                      <a:r>
                        <a:rPr lang="en-US" sz="1200">
                          <a:solidFill>
                            <a:srgbClr val="000F2D"/>
                          </a:solidFill>
                        </a:rPr>
                        <a:t> is </a:t>
                      </a:r>
                      <a:r>
                        <a:rPr b="1" lang="en-US" sz="1200">
                          <a:solidFill>
                            <a:srgbClr val="000F2D"/>
                          </a:solidFill>
                        </a:rPr>
                        <a:t>also used </a:t>
                      </a:r>
                      <a:r>
                        <a:rPr lang="en-US" sz="1200">
                          <a:solidFill>
                            <a:srgbClr val="000F2D"/>
                          </a:solidFill>
                        </a:rPr>
                        <a:t>elsewhere in the document.</a:t>
                      </a:r>
                      <a:endParaRPr sz="1200"/>
                    </a:p>
                  </a:txBody>
                  <a:tcPr marT="45725" marB="45725" marR="91450" marL="91450">
                    <a:lnT cap="flat" cmpd="sng" w="9525">
                      <a:solidFill>
                        <a:srgbClr val="000000">
                          <a:alpha val="0"/>
                        </a:srgbClr>
                      </a:solidFill>
                      <a:prstDash val="solid"/>
                      <a:round/>
                      <a:headEnd len="sm" w="sm" type="none"/>
                      <a:tailEnd len="sm" w="sm" type="none"/>
                    </a:lnT>
                  </a:tcPr>
                </a:tc>
                <a:tc>
                  <a:txBody>
                    <a:bodyPr/>
                    <a:lstStyle/>
                    <a:p>
                      <a:pPr indent="0" lvl="0" marL="0" marR="0" rtl="0" algn="l">
                        <a:spcBef>
                          <a:spcPts val="0"/>
                        </a:spcBef>
                        <a:spcAft>
                          <a:spcPts val="0"/>
                        </a:spcAft>
                        <a:buNone/>
                      </a:pPr>
                      <a:r>
                        <a:rPr b="1" lang="en-US" sz="1200">
                          <a:solidFill>
                            <a:srgbClr val="000F2D"/>
                          </a:solidFill>
                        </a:rPr>
                        <a:t>Each</a:t>
                      </a:r>
                      <a:r>
                        <a:rPr lang="en-US" sz="1200">
                          <a:solidFill>
                            <a:srgbClr val="000F2D"/>
                          </a:solidFill>
                        </a:rPr>
                        <a:t> </a:t>
                      </a:r>
                      <a:r>
                        <a:rPr b="1" lang="en-US" sz="1200">
                          <a:solidFill>
                            <a:srgbClr val="000F2D"/>
                          </a:solidFill>
                        </a:rPr>
                        <a:t>abbreviation</a:t>
                      </a:r>
                      <a:r>
                        <a:rPr lang="en-US" sz="1200">
                          <a:solidFill>
                            <a:srgbClr val="000F2D"/>
                          </a:solidFill>
                        </a:rPr>
                        <a:t> listed in the </a:t>
                      </a:r>
                      <a:r>
                        <a:rPr b="1" lang="en-US" sz="1200">
                          <a:solidFill>
                            <a:srgbClr val="000F2D"/>
                          </a:solidFill>
                        </a:rPr>
                        <a:t>glossary</a:t>
                      </a:r>
                      <a:r>
                        <a:rPr lang="en-US" sz="1200">
                          <a:solidFill>
                            <a:srgbClr val="000F2D"/>
                          </a:solidFill>
                        </a:rPr>
                        <a:t> is</a:t>
                      </a:r>
                      <a:r>
                        <a:rPr lang="en-US" sz="1400">
                          <a:solidFill>
                            <a:srgbClr val="00080D"/>
                          </a:solidFill>
                        </a:rPr>
                        <a:t> </a:t>
                      </a:r>
                      <a:r>
                        <a:rPr b="1" lang="en-US" sz="1400">
                          <a:solidFill>
                            <a:srgbClr val="00080D"/>
                          </a:solidFill>
                        </a:rPr>
                        <a:t>NOT</a:t>
                      </a:r>
                      <a:r>
                        <a:rPr lang="en-US" sz="1400">
                          <a:solidFill>
                            <a:srgbClr val="00080D"/>
                          </a:solidFill>
                        </a:rPr>
                        <a:t> </a:t>
                      </a:r>
                      <a:r>
                        <a:rPr lang="en-US" sz="1200">
                          <a:solidFill>
                            <a:srgbClr val="000F2D"/>
                          </a:solidFill>
                          <a:latin typeface="Arial"/>
                          <a:ea typeface="Arial"/>
                          <a:cs typeface="Arial"/>
                          <a:sym typeface="Arial"/>
                        </a:rPr>
                        <a:t>present </a:t>
                      </a:r>
                      <a:r>
                        <a:rPr lang="en-US" sz="1200">
                          <a:solidFill>
                            <a:srgbClr val="000F2D"/>
                          </a:solidFill>
                        </a:rPr>
                        <a:t>in the document .</a:t>
                      </a:r>
                      <a:endParaRPr sz="1800"/>
                    </a:p>
                  </a:txBody>
                  <a:tcPr marT="45725" marB="45725" marR="91450" marL="91450">
                    <a:lnT cap="flat" cmpd="sng" w="9525">
                      <a:solidFill>
                        <a:srgbClr val="000000">
                          <a:alpha val="0"/>
                        </a:srgbClr>
                      </a:solidFill>
                      <a:prstDash val="solid"/>
                      <a:round/>
                      <a:headEnd len="sm" w="sm" type="none"/>
                      <a:tailEnd len="sm" w="sm" type="none"/>
                    </a:lnT>
                  </a:tcPr>
                </a:tc>
              </a:tr>
              <a:tr h="3868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336" name="Google Shape;336;p31"/>
          <p:cNvSpPr txBox="1"/>
          <p:nvPr/>
        </p:nvSpPr>
        <p:spPr>
          <a:xfrm>
            <a:off x="7219303" y="1052736"/>
            <a:ext cx="1872208" cy="553549"/>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lang="en-US" sz="1361">
                <a:solidFill>
                  <a:schemeClr val="lt1"/>
                </a:solidFill>
                <a:latin typeface="Arial"/>
                <a:ea typeface="Arial"/>
                <a:cs typeface="Arial"/>
                <a:sym typeface="Arial"/>
              </a:rPr>
              <a:t>The Glossary</a:t>
            </a:r>
            <a:r>
              <a:rPr lang="en-US" sz="1361">
                <a:solidFill>
                  <a:schemeClr val="lt1"/>
                </a:solidFill>
                <a:latin typeface="Arial"/>
                <a:ea typeface="Arial"/>
                <a:cs typeface="Arial"/>
                <a:sym typeface="Arial"/>
              </a:rPr>
              <a:t> </a:t>
            </a:r>
            <a:endParaRPr/>
          </a:p>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pic>
        <p:nvPicPr>
          <p:cNvPr id="337" name="Google Shape;337;p31"/>
          <p:cNvPicPr preferRelativeResize="0"/>
          <p:nvPr/>
        </p:nvPicPr>
        <p:blipFill rotWithShape="1">
          <a:blip r:embed="rId7">
            <a:alphaModFix/>
          </a:blip>
          <a:srcRect b="0" l="0" r="0" t="0"/>
          <a:stretch/>
        </p:blipFill>
        <p:spPr>
          <a:xfrm>
            <a:off x="6205166" y="2021930"/>
            <a:ext cx="478338" cy="498917"/>
          </a:xfrm>
          <a:prstGeom prst="rect">
            <a:avLst/>
          </a:prstGeom>
          <a:noFill/>
          <a:ln>
            <a:noFill/>
          </a:ln>
        </p:spPr>
      </p:pic>
      <p:pic>
        <p:nvPicPr>
          <p:cNvPr id="338" name="Google Shape;338;p31"/>
          <p:cNvPicPr preferRelativeResize="0"/>
          <p:nvPr/>
        </p:nvPicPr>
        <p:blipFill rotWithShape="1">
          <a:blip r:embed="rId8">
            <a:alphaModFix/>
          </a:blip>
          <a:srcRect b="0" l="0" r="0" t="0"/>
          <a:stretch/>
        </p:blipFill>
        <p:spPr>
          <a:xfrm>
            <a:off x="9173894" y="1987568"/>
            <a:ext cx="533279" cy="533279"/>
          </a:xfrm>
          <a:prstGeom prst="rect">
            <a:avLst/>
          </a:prstGeom>
          <a:noFill/>
          <a:ln>
            <a:noFill/>
          </a:ln>
        </p:spPr>
      </p:pic>
      <p:graphicFrame>
        <p:nvGraphicFramePr>
          <p:cNvPr id="339" name="Google Shape;339;p31"/>
          <p:cNvGraphicFramePr/>
          <p:nvPr/>
        </p:nvGraphicFramePr>
        <p:xfrm>
          <a:off x="4843040" y="4206114"/>
          <a:ext cx="3000000" cy="3000000"/>
        </p:xfrm>
        <a:graphic>
          <a:graphicData uri="http://schemas.openxmlformats.org/drawingml/2006/table">
            <a:tbl>
              <a:tblPr bandRow="1" firstRow="1">
                <a:noFill/>
                <a:tableStyleId>{FBAA5B3F-F860-4546-AD68-76744461AD38}</a:tableStyleId>
              </a:tblPr>
              <a:tblGrid>
                <a:gridCol w="3048000"/>
                <a:gridCol w="3048000"/>
              </a:tblGrid>
              <a:tr h="386800">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63450">
                <a:tc>
                  <a:txBody>
                    <a:bodyPr/>
                    <a:lstStyle/>
                    <a:p>
                      <a:pPr indent="0" lvl="0" marL="0" marR="0" rtl="0" algn="l">
                        <a:spcBef>
                          <a:spcPts val="0"/>
                        </a:spcBef>
                        <a:spcAft>
                          <a:spcPts val="0"/>
                        </a:spcAft>
                        <a:buClr>
                          <a:srgbClr val="000F2D"/>
                        </a:buClr>
                        <a:buSzPts val="1200"/>
                        <a:buFont typeface="Arial"/>
                        <a:buNone/>
                      </a:pPr>
                      <a:r>
                        <a:rPr lang="en-US" sz="1200">
                          <a:solidFill>
                            <a:srgbClr val="000F2D"/>
                          </a:solidFill>
                        </a:rPr>
                        <a:t>Abbreviations are </a:t>
                      </a:r>
                      <a:r>
                        <a:rPr b="1" lang="en-US" sz="1200">
                          <a:solidFill>
                            <a:srgbClr val="000F2D"/>
                          </a:solidFill>
                        </a:rPr>
                        <a:t>properly</a:t>
                      </a:r>
                      <a:r>
                        <a:rPr lang="en-US" sz="1200">
                          <a:solidFill>
                            <a:srgbClr val="000F2D"/>
                          </a:solidFill>
                        </a:rPr>
                        <a:t> declared in </a:t>
                      </a:r>
                      <a:r>
                        <a:rPr b="1" lang="en-US" sz="1200">
                          <a:solidFill>
                            <a:srgbClr val="000F2D"/>
                          </a:solidFill>
                        </a:rPr>
                        <a:t>full </a:t>
                      </a:r>
                      <a:r>
                        <a:rPr lang="en-US" sz="1200">
                          <a:solidFill>
                            <a:srgbClr val="000F2D"/>
                          </a:solidFill>
                        </a:rPr>
                        <a:t>word.</a:t>
                      </a:r>
                      <a:endParaRPr sz="1200">
                        <a:solidFill>
                          <a:srgbClr val="000F2D"/>
                        </a:solidFill>
                      </a:endParaRPr>
                    </a:p>
                  </a:txBody>
                  <a:tcPr marT="45725" marB="45725" marR="91450" marL="91450">
                    <a:lnT cap="flat" cmpd="sng" w="9525">
                      <a:solidFill>
                        <a:srgbClr val="000000">
                          <a:alpha val="0"/>
                        </a:srgbClr>
                      </a:solidFill>
                      <a:prstDash val="solid"/>
                      <a:round/>
                      <a:headEnd len="sm" w="sm" type="none"/>
                      <a:tailEnd len="sm" w="sm" type="none"/>
                    </a:lnT>
                  </a:tcPr>
                </a:tc>
                <a:tc>
                  <a:txBody>
                    <a:bodyPr/>
                    <a:lstStyle/>
                    <a:p>
                      <a:pPr indent="0" lvl="0" marL="0" marR="0" rtl="0" algn="l">
                        <a:spcBef>
                          <a:spcPts val="0"/>
                        </a:spcBef>
                        <a:spcAft>
                          <a:spcPts val="0"/>
                        </a:spcAft>
                        <a:buClr>
                          <a:srgbClr val="000F2D"/>
                        </a:buClr>
                        <a:buSzPts val="1200"/>
                        <a:buFont typeface="Arial"/>
                        <a:buNone/>
                      </a:pPr>
                      <a:r>
                        <a:rPr lang="en-US" sz="1200">
                          <a:solidFill>
                            <a:srgbClr val="000F2D"/>
                          </a:solidFill>
                        </a:rPr>
                        <a:t>Abbreviations are </a:t>
                      </a:r>
                      <a:r>
                        <a:rPr b="1" lang="en-US" sz="1200">
                          <a:solidFill>
                            <a:srgbClr val="000F2D"/>
                          </a:solidFill>
                        </a:rPr>
                        <a:t>NOT</a:t>
                      </a:r>
                      <a:r>
                        <a:rPr lang="en-US" sz="1200">
                          <a:solidFill>
                            <a:srgbClr val="000F2D"/>
                          </a:solidFill>
                        </a:rPr>
                        <a:t> properly declared in </a:t>
                      </a:r>
                      <a:r>
                        <a:rPr b="1" lang="en-US" sz="1200">
                          <a:solidFill>
                            <a:srgbClr val="000F2D"/>
                          </a:solidFill>
                        </a:rPr>
                        <a:t>full</a:t>
                      </a:r>
                      <a:r>
                        <a:rPr lang="en-US" sz="1200">
                          <a:solidFill>
                            <a:srgbClr val="000F2D"/>
                          </a:solidFill>
                        </a:rPr>
                        <a:t> word.</a:t>
                      </a:r>
                      <a:endParaRPr sz="1600"/>
                    </a:p>
                  </a:txBody>
                  <a:tcPr marT="45725" marB="45725" marR="91450" marL="91450">
                    <a:lnT cap="flat" cmpd="sng" w="9525">
                      <a:solidFill>
                        <a:srgbClr val="000000">
                          <a:alpha val="0"/>
                        </a:srgbClr>
                      </a:solidFill>
                      <a:prstDash val="solid"/>
                      <a:round/>
                      <a:headEnd len="sm" w="sm" type="none"/>
                      <a:tailEnd len="sm" w="sm" type="none"/>
                    </a:lnT>
                  </a:tcPr>
                </a:tc>
              </a:tr>
              <a:tr h="3868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pic>
        <p:nvPicPr>
          <p:cNvPr id="340" name="Google Shape;340;p31"/>
          <p:cNvPicPr preferRelativeResize="0"/>
          <p:nvPr/>
        </p:nvPicPr>
        <p:blipFill rotWithShape="1">
          <a:blip r:embed="rId7">
            <a:alphaModFix/>
          </a:blip>
          <a:srcRect b="0" l="0" r="0" t="0"/>
          <a:stretch/>
        </p:blipFill>
        <p:spPr>
          <a:xfrm>
            <a:off x="6160800" y="5044358"/>
            <a:ext cx="478338" cy="498917"/>
          </a:xfrm>
          <a:prstGeom prst="rect">
            <a:avLst/>
          </a:prstGeom>
          <a:noFill/>
          <a:ln>
            <a:noFill/>
          </a:ln>
        </p:spPr>
      </p:pic>
      <p:pic>
        <p:nvPicPr>
          <p:cNvPr id="341" name="Google Shape;341;p31"/>
          <p:cNvPicPr preferRelativeResize="0"/>
          <p:nvPr/>
        </p:nvPicPr>
        <p:blipFill rotWithShape="1">
          <a:blip r:embed="rId8">
            <a:alphaModFix/>
          </a:blip>
          <a:srcRect b="0" l="0" r="0" t="0"/>
          <a:stretch/>
        </p:blipFill>
        <p:spPr>
          <a:xfrm>
            <a:off x="9129528" y="5048983"/>
            <a:ext cx="533279" cy="533279"/>
          </a:xfrm>
          <a:prstGeom prst="rect">
            <a:avLst/>
          </a:prstGeom>
          <a:noFill/>
          <a:ln>
            <a:noFill/>
          </a:ln>
        </p:spPr>
      </p:pic>
      <p:cxnSp>
        <p:nvCxnSpPr>
          <p:cNvPr id="342" name="Google Shape;342;p31"/>
          <p:cNvCxnSpPr/>
          <p:nvPr/>
        </p:nvCxnSpPr>
        <p:spPr>
          <a:xfrm>
            <a:off x="9810087" y="2242452"/>
            <a:ext cx="1686513" cy="17181"/>
          </a:xfrm>
          <a:prstGeom prst="straightConnector1">
            <a:avLst/>
          </a:prstGeom>
          <a:noFill/>
          <a:ln cap="flat" cmpd="sng" w="28575">
            <a:solidFill>
              <a:srgbClr val="E30026"/>
            </a:solidFill>
            <a:prstDash val="solid"/>
            <a:round/>
            <a:headEnd len="sm" w="sm" type="none"/>
            <a:tailEnd len="sm" w="sm" type="none"/>
          </a:ln>
        </p:spPr>
      </p:cxnSp>
      <p:cxnSp>
        <p:nvCxnSpPr>
          <p:cNvPr id="343" name="Google Shape;343;p31"/>
          <p:cNvCxnSpPr/>
          <p:nvPr/>
        </p:nvCxnSpPr>
        <p:spPr>
          <a:xfrm>
            <a:off x="11477675" y="2271387"/>
            <a:ext cx="0" cy="1484586"/>
          </a:xfrm>
          <a:prstGeom prst="straightConnector1">
            <a:avLst/>
          </a:prstGeom>
          <a:noFill/>
          <a:ln cap="flat" cmpd="sng" w="19050">
            <a:solidFill>
              <a:srgbClr val="E30026"/>
            </a:solidFill>
            <a:prstDash val="solid"/>
            <a:round/>
            <a:headEnd len="sm" w="sm" type="none"/>
            <a:tailEnd len="sm" w="sm" type="none"/>
          </a:ln>
        </p:spPr>
      </p:cxnSp>
      <p:sp>
        <p:nvSpPr>
          <p:cNvPr id="344" name="Google Shape;344;p31"/>
          <p:cNvSpPr txBox="1"/>
          <p:nvPr/>
        </p:nvSpPr>
        <p:spPr>
          <a:xfrm>
            <a:off x="10782631" y="2760255"/>
            <a:ext cx="849384" cy="570156"/>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lang="en-US" sz="900">
                <a:solidFill>
                  <a:schemeClr val="dk1"/>
                </a:solidFill>
                <a:latin typeface="Arial"/>
                <a:ea typeface="Arial"/>
                <a:cs typeface="Arial"/>
                <a:sym typeface="Arial"/>
              </a:rPr>
              <a:t>Tool adds  comments in Word File</a:t>
            </a:r>
            <a:endParaRPr b="1" sz="900">
              <a:solidFill>
                <a:schemeClr val="dk1"/>
              </a:solidFill>
              <a:latin typeface="Arial"/>
              <a:ea typeface="Arial"/>
              <a:cs typeface="Arial"/>
              <a:sym typeface="Arial"/>
            </a:endParaRPr>
          </a:p>
        </p:txBody>
      </p:sp>
      <p:sp>
        <p:nvSpPr>
          <p:cNvPr id="345" name="Google Shape;345;p31"/>
          <p:cNvSpPr txBox="1"/>
          <p:nvPr/>
        </p:nvSpPr>
        <p:spPr>
          <a:xfrm>
            <a:off x="7219303" y="4221088"/>
            <a:ext cx="1872208" cy="553549"/>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lang="en-US" sz="1361">
                <a:solidFill>
                  <a:schemeClr val="lt1"/>
                </a:solidFill>
                <a:latin typeface="Arial"/>
                <a:ea typeface="Arial"/>
                <a:cs typeface="Arial"/>
                <a:sym typeface="Arial"/>
              </a:rPr>
              <a:t>The Text</a:t>
            </a:r>
            <a:r>
              <a:rPr lang="en-US" sz="1361">
                <a:solidFill>
                  <a:schemeClr val="lt1"/>
                </a:solidFill>
                <a:latin typeface="Arial"/>
                <a:ea typeface="Arial"/>
                <a:cs typeface="Arial"/>
                <a:sym typeface="Arial"/>
              </a:rPr>
              <a:t> </a:t>
            </a:r>
            <a:endParaRPr/>
          </a:p>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cxnSp>
        <p:nvCxnSpPr>
          <p:cNvPr id="346" name="Google Shape;346;p31"/>
          <p:cNvCxnSpPr/>
          <p:nvPr/>
        </p:nvCxnSpPr>
        <p:spPr>
          <a:xfrm>
            <a:off x="9783791" y="5215534"/>
            <a:ext cx="1708399" cy="0"/>
          </a:xfrm>
          <a:prstGeom prst="straightConnector1">
            <a:avLst/>
          </a:prstGeom>
          <a:noFill/>
          <a:ln cap="flat" cmpd="sng" w="28575">
            <a:solidFill>
              <a:srgbClr val="E30026"/>
            </a:solidFill>
            <a:prstDash val="solid"/>
            <a:round/>
            <a:headEnd len="sm" w="sm" type="none"/>
            <a:tailEnd len="sm" w="sm" type="none"/>
          </a:ln>
        </p:spPr>
      </p:cxnSp>
      <p:cxnSp>
        <p:nvCxnSpPr>
          <p:cNvPr id="347" name="Google Shape;347;p31"/>
          <p:cNvCxnSpPr/>
          <p:nvPr/>
        </p:nvCxnSpPr>
        <p:spPr>
          <a:xfrm>
            <a:off x="11496600" y="5206793"/>
            <a:ext cx="0" cy="756224"/>
          </a:xfrm>
          <a:prstGeom prst="straightConnector1">
            <a:avLst/>
          </a:prstGeom>
          <a:noFill/>
          <a:ln cap="flat" cmpd="sng" w="19050">
            <a:solidFill>
              <a:srgbClr val="E30026"/>
            </a:solidFill>
            <a:prstDash val="solid"/>
            <a:round/>
            <a:headEnd len="sm" w="sm" type="none"/>
            <a:tailEnd len="sm" w="sm" type="none"/>
          </a:ln>
        </p:spPr>
      </p:cxnSp>
      <p:cxnSp>
        <p:nvCxnSpPr>
          <p:cNvPr id="348" name="Google Shape;348;p31"/>
          <p:cNvCxnSpPr>
            <a:endCxn id="331" idx="3"/>
          </p:cNvCxnSpPr>
          <p:nvPr/>
        </p:nvCxnSpPr>
        <p:spPr>
          <a:xfrm flipH="1">
            <a:off x="9529686" y="5966647"/>
            <a:ext cx="1974300" cy="4800"/>
          </a:xfrm>
          <a:prstGeom prst="straightConnector1">
            <a:avLst/>
          </a:prstGeom>
          <a:noFill/>
          <a:ln cap="flat" cmpd="sng" w="38100">
            <a:solidFill>
              <a:srgbClr val="E30026"/>
            </a:solidFill>
            <a:prstDash val="solid"/>
            <a:round/>
            <a:headEnd len="sm" w="sm" type="none"/>
            <a:tailEnd len="med" w="med" type="triangle"/>
          </a:ln>
        </p:spPr>
      </p:cxnSp>
      <p:sp>
        <p:nvSpPr>
          <p:cNvPr id="349" name="Google Shape;349;p31"/>
          <p:cNvSpPr txBox="1"/>
          <p:nvPr/>
        </p:nvSpPr>
        <p:spPr>
          <a:xfrm>
            <a:off x="10782631" y="5325251"/>
            <a:ext cx="849384" cy="570156"/>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lang="en-US" sz="900">
                <a:solidFill>
                  <a:schemeClr val="dk1"/>
                </a:solidFill>
                <a:latin typeface="Arial"/>
                <a:ea typeface="Arial"/>
                <a:cs typeface="Arial"/>
                <a:sym typeface="Arial"/>
              </a:rPr>
              <a:t>Tool adds  comments in Word File</a:t>
            </a:r>
            <a:endParaRPr b="1" sz="9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2"/>
          <p:cNvSpPr txBox="1"/>
          <p:nvPr/>
        </p:nvSpPr>
        <p:spPr>
          <a:xfrm>
            <a:off x="256813" y="987985"/>
            <a:ext cx="4687060" cy="494135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5.1 ABBREVIATIONS </a:t>
            </a:r>
            <a:r>
              <a:rPr lang="en-US" sz="1800">
                <a:solidFill>
                  <a:srgbClr val="00205B"/>
                </a:solidFill>
                <a:latin typeface="Arial"/>
                <a:ea typeface="Arial"/>
                <a:cs typeface="Arial"/>
                <a:sym typeface="Arial"/>
              </a:rPr>
              <a:t>(4/5)</a:t>
            </a:r>
            <a:endParaRPr/>
          </a:p>
          <a:p>
            <a:pPr indent="0" lvl="0" marL="0" marR="0" rtl="0" algn="l">
              <a:lnSpc>
                <a:spcPct val="115000"/>
              </a:lnSpc>
              <a:spcBef>
                <a:spcPts val="0"/>
              </a:spcBef>
              <a:spcAft>
                <a:spcPts val="0"/>
              </a:spcAft>
              <a:buNone/>
            </a:pPr>
            <a:r>
              <a:rPr lang="en-US" sz="1600">
                <a:solidFill>
                  <a:srgbClr val="00205B"/>
                </a:solidFill>
                <a:latin typeface="Arial"/>
                <a:ea typeface="Arial"/>
                <a:cs typeface="Arial"/>
                <a:sym typeface="Arial"/>
              </a:rPr>
              <a:t>The tool lists all the ‘Abbreviations’ not referred in the glossary.</a:t>
            </a:r>
            <a:endParaRPr/>
          </a:p>
          <a:p>
            <a:pPr indent="0" lvl="0" marL="536575" marR="0" rtl="0" algn="l">
              <a:lnSpc>
                <a:spcPct val="115000"/>
              </a:lnSpc>
              <a:spcBef>
                <a:spcPts val="0"/>
              </a:spcBef>
              <a:spcAft>
                <a:spcPts val="0"/>
              </a:spcAft>
              <a:buNone/>
            </a:pPr>
            <a:r>
              <a:t/>
            </a:r>
            <a:endParaRPr sz="1600">
              <a:solidFill>
                <a:srgbClr val="00205B"/>
              </a:solidFill>
              <a:latin typeface="Arial"/>
              <a:ea typeface="Arial"/>
              <a:cs typeface="Arial"/>
              <a:sym typeface="Arial"/>
            </a:endParaRPr>
          </a:p>
          <a:p>
            <a:pPr indent="-101600" lvl="0" marL="236538"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To get redirected to the abbreviation in the Word document:</a:t>
            </a:r>
            <a:endParaRPr/>
          </a:p>
          <a:p>
            <a:pPr indent="0" lvl="0" marL="536575" marR="0" rtl="0" algn="l">
              <a:lnSpc>
                <a:spcPct val="115000"/>
              </a:lnSpc>
              <a:spcBef>
                <a:spcPts val="0"/>
              </a:spcBef>
              <a:spcAft>
                <a:spcPts val="0"/>
              </a:spcAft>
              <a:buNone/>
            </a:pPr>
            <a:r>
              <a:t/>
            </a:r>
            <a:endParaRPr sz="1600" u="sng">
              <a:solidFill>
                <a:srgbClr val="00205B"/>
              </a:solidFill>
              <a:latin typeface="Arial"/>
              <a:ea typeface="Arial"/>
              <a:cs typeface="Arial"/>
              <a:sym typeface="Arial"/>
            </a:endParaRPr>
          </a:p>
          <a:p>
            <a:pPr indent="0" lvl="0" marL="542925" marR="0" rtl="0" algn="l">
              <a:lnSpc>
                <a:spcPct val="115000"/>
              </a:lnSpc>
              <a:spcBef>
                <a:spcPts val="0"/>
              </a:spcBef>
              <a:spcAft>
                <a:spcPts val="0"/>
              </a:spcAft>
              <a:buNone/>
            </a:pPr>
            <a:r>
              <a:rPr b="1" i="1" lang="en-US" sz="1600">
                <a:solidFill>
                  <a:srgbClr val="00205B"/>
                </a:solidFill>
                <a:latin typeface="Arial"/>
                <a:ea typeface="Arial"/>
                <a:cs typeface="Arial"/>
                <a:sym typeface="Arial"/>
              </a:rPr>
              <a:t>Click </a:t>
            </a:r>
            <a:r>
              <a:rPr i="1" lang="en-US" sz="1600">
                <a:solidFill>
                  <a:srgbClr val="00205B"/>
                </a:solidFill>
                <a:latin typeface="Arial"/>
                <a:ea typeface="Arial"/>
                <a:cs typeface="Arial"/>
                <a:sym typeface="Arial"/>
              </a:rPr>
              <a:t>on</a:t>
            </a:r>
            <a:r>
              <a:rPr b="1" i="1" lang="en-US" sz="1600">
                <a:solidFill>
                  <a:srgbClr val="00205B"/>
                </a:solidFill>
                <a:latin typeface="Arial"/>
                <a:ea typeface="Arial"/>
                <a:cs typeface="Arial"/>
                <a:sym typeface="Arial"/>
              </a:rPr>
              <a:t> </a:t>
            </a:r>
            <a:r>
              <a:rPr i="1" lang="en-US" sz="1600">
                <a:solidFill>
                  <a:srgbClr val="00205B"/>
                </a:solidFill>
                <a:latin typeface="Arial"/>
                <a:ea typeface="Arial"/>
                <a:cs typeface="Arial"/>
                <a:sym typeface="Arial"/>
              </a:rPr>
              <a:t>one</a:t>
            </a:r>
            <a:r>
              <a:rPr b="1" i="1" lang="en-US" sz="1600">
                <a:solidFill>
                  <a:srgbClr val="00205B"/>
                </a:solidFill>
                <a:latin typeface="Arial"/>
                <a:ea typeface="Arial"/>
                <a:cs typeface="Arial"/>
                <a:sym typeface="Arial"/>
              </a:rPr>
              <a:t> </a:t>
            </a:r>
            <a:r>
              <a:rPr i="1" lang="en-US" sz="1600">
                <a:solidFill>
                  <a:srgbClr val="00205B"/>
                </a:solidFill>
                <a:latin typeface="Arial"/>
                <a:ea typeface="Arial"/>
                <a:cs typeface="Arial"/>
                <a:sym typeface="Arial"/>
              </a:rPr>
              <a:t>abbreviation link</a:t>
            </a:r>
            <a:endParaRPr/>
          </a:p>
          <a:p>
            <a:pPr indent="0" lvl="0" marL="536575"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rPr lang="en-US" sz="1600">
                <a:solidFill>
                  <a:srgbClr val="00205B"/>
                </a:solidFill>
                <a:latin typeface="Arial"/>
                <a:ea typeface="Arial"/>
                <a:cs typeface="Arial"/>
                <a:sym typeface="Arial"/>
              </a:rPr>
              <a:t>The tool automatically opens the Microsoft Word document and points out the selected abbreviation.</a:t>
            </a:r>
            <a:endParaRPr/>
          </a:p>
          <a:p>
            <a:pPr indent="0" lvl="0" marL="536575" marR="0" rtl="0" algn="l">
              <a:lnSpc>
                <a:spcPct val="115000"/>
              </a:lnSpc>
              <a:spcBef>
                <a:spcPts val="0"/>
              </a:spcBef>
              <a:spcAft>
                <a:spcPts val="0"/>
              </a:spcAft>
              <a:buNone/>
            </a:pPr>
            <a:r>
              <a:t/>
            </a:r>
            <a:endParaRPr sz="1600" u="sng">
              <a:solidFill>
                <a:srgbClr val="00205B"/>
              </a:solidFill>
              <a:latin typeface="Arial"/>
              <a:ea typeface="Arial"/>
              <a:cs typeface="Arial"/>
              <a:sym typeface="Arial"/>
            </a:endParaRPr>
          </a:p>
          <a:p>
            <a:pPr indent="-101600" lvl="0" marL="236538"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To remove/edit non-relevant comment(s):</a:t>
            </a:r>
            <a:endParaRPr/>
          </a:p>
          <a:p>
            <a:pPr indent="0" lvl="0" marL="711200" marR="0" rtl="0" algn="l">
              <a:lnSpc>
                <a:spcPct val="115000"/>
              </a:lnSpc>
              <a:spcBef>
                <a:spcPts val="0"/>
              </a:spcBef>
              <a:spcAft>
                <a:spcPts val="0"/>
              </a:spcAft>
              <a:buClr>
                <a:schemeClr val="dk1"/>
              </a:buClr>
              <a:buSzPts val="1600"/>
              <a:buFont typeface="Noto Sans Symbols"/>
              <a:buNone/>
            </a:pPr>
            <a:r>
              <a:t/>
            </a:r>
            <a:endParaRPr sz="1600">
              <a:solidFill>
                <a:srgbClr val="00205B"/>
              </a:solidFill>
              <a:latin typeface="Arial"/>
              <a:ea typeface="Arial"/>
              <a:cs typeface="Arial"/>
              <a:sym typeface="Arial"/>
            </a:endParaRPr>
          </a:p>
          <a:p>
            <a:pPr indent="0" lvl="0" marL="542925" marR="0" rtl="0" algn="l">
              <a:lnSpc>
                <a:spcPct val="115000"/>
              </a:lnSpc>
              <a:spcBef>
                <a:spcPts val="0"/>
              </a:spcBef>
              <a:spcAft>
                <a:spcPts val="0"/>
              </a:spcAft>
              <a:buNone/>
            </a:pPr>
            <a:r>
              <a:rPr i="1" lang="en-US" sz="1600">
                <a:solidFill>
                  <a:srgbClr val="00205B"/>
                </a:solidFill>
                <a:latin typeface="Arial"/>
                <a:ea typeface="Arial"/>
                <a:cs typeface="Arial"/>
                <a:sym typeface="Arial"/>
              </a:rPr>
              <a:t>Qualify the comment(s) with the Review Panel.</a:t>
            </a:r>
            <a:endParaRPr sz="1600">
              <a:solidFill>
                <a:srgbClr val="00205B"/>
              </a:solidFill>
              <a:latin typeface="Arial"/>
              <a:ea typeface="Arial"/>
              <a:cs typeface="Arial"/>
              <a:sym typeface="Arial"/>
            </a:endParaRPr>
          </a:p>
        </p:txBody>
      </p:sp>
      <p:sp>
        <p:nvSpPr>
          <p:cNvPr id="355" name="Google Shape;355;p32"/>
          <p:cNvSpPr txBox="1"/>
          <p:nvPr/>
        </p:nvSpPr>
        <p:spPr>
          <a:xfrm>
            <a:off x="-24680" y="73652"/>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5. FUNCTIONALITIES</a:t>
            </a:r>
            <a:endParaRPr/>
          </a:p>
        </p:txBody>
      </p:sp>
      <p:sp>
        <p:nvSpPr>
          <p:cNvPr id="356" name="Google Shape;356;p32"/>
          <p:cNvSpPr txBox="1"/>
          <p:nvPr>
            <p:ph idx="12" type="sldNum"/>
          </p:nvPr>
        </p:nvSpPr>
        <p:spPr>
          <a:xfrm>
            <a:off x="472407" y="6443999"/>
            <a:ext cx="511025" cy="226047"/>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pic>
        <p:nvPicPr>
          <p:cNvPr id="357" name="Google Shape;357;p32"/>
          <p:cNvPicPr preferRelativeResize="0"/>
          <p:nvPr/>
        </p:nvPicPr>
        <p:blipFill rotWithShape="1">
          <a:blip r:embed="rId3">
            <a:alphaModFix/>
          </a:blip>
          <a:srcRect b="0" l="0" r="0" t="0"/>
          <a:stretch/>
        </p:blipFill>
        <p:spPr>
          <a:xfrm>
            <a:off x="6163891" y="1080000"/>
            <a:ext cx="2695575" cy="3048000"/>
          </a:xfrm>
          <a:prstGeom prst="rect">
            <a:avLst/>
          </a:prstGeom>
          <a:noFill/>
          <a:ln cap="flat" cmpd="sng" w="25400">
            <a:solidFill>
              <a:srgbClr val="F7941E"/>
            </a:solidFill>
            <a:prstDash val="solid"/>
            <a:round/>
            <a:headEnd len="sm" w="sm" type="none"/>
            <a:tailEnd len="sm" w="sm" type="none"/>
          </a:ln>
        </p:spPr>
      </p:pic>
      <p:pic>
        <p:nvPicPr>
          <p:cNvPr id="358" name="Google Shape;358;p32"/>
          <p:cNvPicPr preferRelativeResize="0"/>
          <p:nvPr/>
        </p:nvPicPr>
        <p:blipFill rotWithShape="1">
          <a:blip r:embed="rId4">
            <a:alphaModFix/>
          </a:blip>
          <a:srcRect b="0" l="0" r="0" t="0"/>
          <a:stretch/>
        </p:blipFill>
        <p:spPr>
          <a:xfrm>
            <a:off x="9732000" y="1080000"/>
            <a:ext cx="828000" cy="828000"/>
          </a:xfrm>
          <a:prstGeom prst="rect">
            <a:avLst/>
          </a:prstGeom>
          <a:noFill/>
          <a:ln>
            <a:noFill/>
          </a:ln>
        </p:spPr>
      </p:pic>
      <p:pic>
        <p:nvPicPr>
          <p:cNvPr descr="Résultat de recherche d'images pour &quot;word logo 2010&quot;" id="359" name="Google Shape;359;p32"/>
          <p:cNvPicPr preferRelativeResize="0"/>
          <p:nvPr/>
        </p:nvPicPr>
        <p:blipFill rotWithShape="1">
          <a:blip r:embed="rId5">
            <a:alphaModFix/>
          </a:blip>
          <a:srcRect b="0" l="0" r="0" t="0"/>
          <a:stretch/>
        </p:blipFill>
        <p:spPr>
          <a:xfrm>
            <a:off x="9732000" y="4427893"/>
            <a:ext cx="828000" cy="828000"/>
          </a:xfrm>
          <a:prstGeom prst="rect">
            <a:avLst/>
          </a:prstGeom>
          <a:noFill/>
          <a:ln>
            <a:noFill/>
          </a:ln>
        </p:spPr>
      </p:pic>
      <p:grpSp>
        <p:nvGrpSpPr>
          <p:cNvPr id="360" name="Google Shape;360;p32"/>
          <p:cNvGrpSpPr/>
          <p:nvPr/>
        </p:nvGrpSpPr>
        <p:grpSpPr>
          <a:xfrm>
            <a:off x="5124296" y="5480189"/>
            <a:ext cx="5292184" cy="973147"/>
            <a:chOff x="3863752" y="4120505"/>
            <a:chExt cx="7610475" cy="1047750"/>
          </a:xfrm>
        </p:grpSpPr>
        <p:pic>
          <p:nvPicPr>
            <p:cNvPr id="361" name="Google Shape;361;p32"/>
            <p:cNvPicPr preferRelativeResize="0"/>
            <p:nvPr/>
          </p:nvPicPr>
          <p:blipFill rotWithShape="1">
            <a:blip r:embed="rId6">
              <a:alphaModFix/>
            </a:blip>
            <a:srcRect b="0" l="0" r="0" t="0"/>
            <a:stretch/>
          </p:blipFill>
          <p:spPr>
            <a:xfrm>
              <a:off x="3863752" y="4149080"/>
              <a:ext cx="5295900" cy="495300"/>
            </a:xfrm>
            <a:prstGeom prst="rect">
              <a:avLst/>
            </a:prstGeom>
            <a:noFill/>
            <a:ln>
              <a:noFill/>
            </a:ln>
          </p:spPr>
        </p:pic>
        <p:pic>
          <p:nvPicPr>
            <p:cNvPr id="362" name="Google Shape;362;p32"/>
            <p:cNvPicPr preferRelativeResize="0"/>
            <p:nvPr/>
          </p:nvPicPr>
          <p:blipFill rotWithShape="1">
            <a:blip r:embed="rId7">
              <a:alphaModFix/>
            </a:blip>
            <a:srcRect b="0" l="0" r="0" t="0"/>
            <a:stretch/>
          </p:blipFill>
          <p:spPr>
            <a:xfrm>
              <a:off x="9159652" y="4120505"/>
              <a:ext cx="2314575" cy="1047750"/>
            </a:xfrm>
            <a:prstGeom prst="rect">
              <a:avLst/>
            </a:prstGeom>
            <a:noFill/>
            <a:ln>
              <a:noFill/>
            </a:ln>
          </p:spPr>
        </p:pic>
      </p:grpSp>
      <p:sp>
        <p:nvSpPr>
          <p:cNvPr id="363" name="Google Shape;363;p32"/>
          <p:cNvSpPr/>
          <p:nvPr/>
        </p:nvSpPr>
        <p:spPr>
          <a:xfrm>
            <a:off x="335360" y="2974494"/>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sp>
        <p:nvSpPr>
          <p:cNvPr id="364" name="Google Shape;364;p32"/>
          <p:cNvSpPr/>
          <p:nvPr/>
        </p:nvSpPr>
        <p:spPr>
          <a:xfrm>
            <a:off x="5770243" y="2604000"/>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sp>
        <p:nvSpPr>
          <p:cNvPr id="365" name="Google Shape;365;p32"/>
          <p:cNvSpPr/>
          <p:nvPr/>
        </p:nvSpPr>
        <p:spPr>
          <a:xfrm>
            <a:off x="6141944" y="2896613"/>
            <a:ext cx="2706911" cy="172347"/>
          </a:xfrm>
          <a:prstGeom prst="rect">
            <a:avLst/>
          </a:prstGeom>
          <a:noFill/>
          <a:ln cap="flat" cmpd="sng" w="38100">
            <a:solidFill>
              <a:schemeClr val="accent4"/>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cxnSp>
        <p:nvCxnSpPr>
          <p:cNvPr id="366" name="Google Shape;366;p32"/>
          <p:cNvCxnSpPr/>
          <p:nvPr/>
        </p:nvCxnSpPr>
        <p:spPr>
          <a:xfrm>
            <a:off x="5015881" y="4117020"/>
            <a:ext cx="5401295" cy="0"/>
          </a:xfrm>
          <a:prstGeom prst="straightConnector1">
            <a:avLst/>
          </a:prstGeom>
          <a:noFill/>
          <a:ln cap="flat" cmpd="sng" w="19050">
            <a:solidFill>
              <a:schemeClr val="accent5"/>
            </a:solidFill>
            <a:prstDash val="dash"/>
            <a:round/>
            <a:headEnd len="sm" w="sm" type="none"/>
            <a:tailEnd len="sm" w="sm" type="none"/>
          </a:ln>
        </p:spPr>
      </p:cxnSp>
      <p:cxnSp>
        <p:nvCxnSpPr>
          <p:cNvPr id="367" name="Google Shape;367;p32"/>
          <p:cNvCxnSpPr>
            <a:endCxn id="359" idx="0"/>
          </p:cNvCxnSpPr>
          <p:nvPr/>
        </p:nvCxnSpPr>
        <p:spPr>
          <a:xfrm>
            <a:off x="10146000" y="1945993"/>
            <a:ext cx="0" cy="2481900"/>
          </a:xfrm>
          <a:prstGeom prst="straightConnector1">
            <a:avLst/>
          </a:prstGeom>
          <a:noFill/>
          <a:ln cap="flat" cmpd="sng" w="38100">
            <a:solidFill>
              <a:schemeClr val="accent3"/>
            </a:solidFill>
            <a:prstDash val="solid"/>
            <a:round/>
            <a:headEnd len="sm" w="sm" type="none"/>
            <a:tailEnd len="med" w="med" type="triangle"/>
          </a:ln>
          <a:effectLst>
            <a:outerShdw blurRad="40000" rotWithShape="0" dir="5400000" dist="23000">
              <a:srgbClr val="000000">
                <a:alpha val="34901"/>
              </a:srgbClr>
            </a:outerShdw>
          </a:effectLst>
        </p:spPr>
      </p:cxnSp>
      <p:sp>
        <p:nvSpPr>
          <p:cNvPr id="368" name="Google Shape;368;p32"/>
          <p:cNvSpPr/>
          <p:nvPr/>
        </p:nvSpPr>
        <p:spPr>
          <a:xfrm>
            <a:off x="335360" y="5229200"/>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3</a:t>
            </a:r>
            <a:endParaRPr/>
          </a:p>
        </p:txBody>
      </p:sp>
      <p:pic>
        <p:nvPicPr>
          <p:cNvPr id="369" name="Google Shape;369;p32"/>
          <p:cNvPicPr preferRelativeResize="0"/>
          <p:nvPr/>
        </p:nvPicPr>
        <p:blipFill rotWithShape="1">
          <a:blip r:embed="rId8">
            <a:alphaModFix/>
          </a:blip>
          <a:srcRect b="0" l="0" r="0" t="0"/>
          <a:stretch/>
        </p:blipFill>
        <p:spPr>
          <a:xfrm>
            <a:off x="6178272" y="4267363"/>
            <a:ext cx="1645920" cy="1105853"/>
          </a:xfrm>
          <a:prstGeom prst="rect">
            <a:avLst/>
          </a:prstGeom>
          <a:noFill/>
          <a:ln cap="flat" cmpd="sng" w="25400">
            <a:solidFill>
              <a:srgbClr val="F7941E"/>
            </a:solidFill>
            <a:prstDash val="solid"/>
            <a:round/>
            <a:headEnd len="sm" w="sm" type="none"/>
            <a:tailEnd len="sm" w="sm" type="none"/>
          </a:ln>
        </p:spPr>
      </p:pic>
      <p:sp>
        <p:nvSpPr>
          <p:cNvPr id="370" name="Google Shape;370;p32"/>
          <p:cNvSpPr/>
          <p:nvPr/>
        </p:nvSpPr>
        <p:spPr>
          <a:xfrm>
            <a:off x="5781217" y="4631511"/>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3</a:t>
            </a:r>
            <a:endParaRPr/>
          </a:p>
        </p:txBody>
      </p:sp>
      <p:sp>
        <p:nvSpPr>
          <p:cNvPr id="371" name="Google Shape;371;p32"/>
          <p:cNvSpPr/>
          <p:nvPr/>
        </p:nvSpPr>
        <p:spPr>
          <a:xfrm>
            <a:off x="335360" y="3788353"/>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2</a:t>
            </a:r>
            <a:endParaRPr/>
          </a:p>
        </p:txBody>
      </p:sp>
      <p:sp>
        <p:nvSpPr>
          <p:cNvPr id="372" name="Google Shape;372;p32"/>
          <p:cNvSpPr/>
          <p:nvPr/>
        </p:nvSpPr>
        <p:spPr>
          <a:xfrm>
            <a:off x="9965637" y="2935333"/>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2</a:t>
            </a:r>
            <a:endParaRPr/>
          </a:p>
        </p:txBody>
      </p:sp>
      <p:pic>
        <p:nvPicPr>
          <p:cNvPr id="373" name="Google Shape;373;p32"/>
          <p:cNvPicPr preferRelativeResize="0"/>
          <p:nvPr/>
        </p:nvPicPr>
        <p:blipFill rotWithShape="1">
          <a:blip r:embed="rId9">
            <a:alphaModFix/>
          </a:blip>
          <a:srcRect b="0" l="0" r="0" t="0"/>
          <a:stretch/>
        </p:blipFill>
        <p:spPr>
          <a:xfrm>
            <a:off x="6168008" y="1094529"/>
            <a:ext cx="2698808" cy="6062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3"/>
          <p:cNvSpPr txBox="1"/>
          <p:nvPr/>
        </p:nvSpPr>
        <p:spPr>
          <a:xfrm>
            <a:off x="259004" y="980728"/>
            <a:ext cx="5044908" cy="466435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5.1 ABBREVIATIONS </a:t>
            </a:r>
            <a:r>
              <a:rPr lang="en-US" sz="1800">
                <a:solidFill>
                  <a:srgbClr val="00205B"/>
                </a:solidFill>
                <a:latin typeface="Arial"/>
                <a:ea typeface="Arial"/>
                <a:cs typeface="Arial"/>
                <a:sym typeface="Arial"/>
              </a:rPr>
              <a:t>(5/5)</a:t>
            </a:r>
            <a:endParaRPr/>
          </a:p>
          <a:p>
            <a:pPr indent="-184150" lvl="0" marL="285750" marR="0" rtl="0" algn="l">
              <a:lnSpc>
                <a:spcPct val="115000"/>
              </a:lnSpc>
              <a:spcBef>
                <a:spcPts val="0"/>
              </a:spcBef>
              <a:spcAft>
                <a:spcPts val="0"/>
              </a:spcAft>
              <a:buClr>
                <a:schemeClr val="dk1"/>
              </a:buClr>
              <a:buSzPts val="1600"/>
              <a:buFont typeface="Noto Sans Symbols"/>
              <a:buNone/>
            </a:pPr>
            <a:r>
              <a:t/>
            </a:r>
            <a:endParaRPr sz="1600">
              <a:solidFill>
                <a:srgbClr val="00205B"/>
              </a:solidFill>
              <a:latin typeface="Arial"/>
              <a:ea typeface="Arial"/>
              <a:cs typeface="Arial"/>
              <a:sym typeface="Arial"/>
            </a:endParaRPr>
          </a:p>
          <a:p>
            <a:pPr indent="-101600" lvl="0" marL="236538"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To overview the document quality related to abbreviations listed in the glossary:</a:t>
            </a:r>
            <a:endParaRPr/>
          </a:p>
          <a:p>
            <a:pPr indent="-285750" lvl="0" marL="536575" marR="0" rtl="0" algn="l">
              <a:lnSpc>
                <a:spcPct val="115000"/>
              </a:lnSpc>
              <a:spcBef>
                <a:spcPts val="0"/>
              </a:spcBef>
              <a:spcAft>
                <a:spcPts val="0"/>
              </a:spcAft>
              <a:buNone/>
            </a:pPr>
            <a:r>
              <a:t/>
            </a:r>
            <a:endParaRPr sz="1600" u="sng">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rPr lang="en-US" sz="1600">
                <a:solidFill>
                  <a:srgbClr val="00205B"/>
                </a:solidFill>
                <a:latin typeface="Arial"/>
                <a:ea typeface="Arial"/>
                <a:cs typeface="Arial"/>
                <a:sym typeface="Arial"/>
              </a:rPr>
              <a:t>Watch the statistics fields automatically</a:t>
            </a:r>
            <a:endParaRPr/>
          </a:p>
          <a:p>
            <a:pPr indent="0" lvl="0" marL="711200" marR="0" rtl="0" algn="l">
              <a:lnSpc>
                <a:spcPct val="115000"/>
              </a:lnSpc>
              <a:spcBef>
                <a:spcPts val="0"/>
              </a:spcBef>
              <a:spcAft>
                <a:spcPts val="0"/>
              </a:spcAft>
              <a:buNone/>
            </a:pPr>
            <a:r>
              <a:rPr lang="en-US" sz="1600">
                <a:solidFill>
                  <a:srgbClr val="00205B"/>
                </a:solidFill>
                <a:latin typeface="Arial"/>
                <a:ea typeface="Arial"/>
                <a:cs typeface="Arial"/>
                <a:sym typeface="Arial"/>
              </a:rPr>
              <a:t>filled by the tool.</a:t>
            </a:r>
            <a:endParaRPr i="1" sz="1600">
              <a:solidFill>
                <a:srgbClr val="00205B"/>
              </a:solidFill>
              <a:latin typeface="Arial"/>
              <a:ea typeface="Arial"/>
              <a:cs typeface="Arial"/>
              <a:sym typeface="Arial"/>
            </a:endParaRPr>
          </a:p>
          <a:p>
            <a:pPr indent="-285750" lvl="0" marL="536575"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101600" lvl="0" marL="236538"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To overview the document quality related to abbreviations, listed in the glossary, that are written in full words the first time they are used:</a:t>
            </a:r>
            <a:endParaRPr/>
          </a:p>
          <a:p>
            <a:pPr indent="-285750" lvl="0" marL="536575"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rPr lang="en-US" sz="1600">
                <a:solidFill>
                  <a:srgbClr val="00205B"/>
                </a:solidFill>
                <a:latin typeface="Arial"/>
                <a:ea typeface="Arial"/>
                <a:cs typeface="Arial"/>
                <a:sym typeface="Arial"/>
              </a:rPr>
              <a:t>Watch the statistics fields automatically</a:t>
            </a:r>
            <a:endParaRPr/>
          </a:p>
          <a:p>
            <a:pPr indent="0" lvl="0" marL="711200" marR="0" rtl="0" algn="l">
              <a:lnSpc>
                <a:spcPct val="115000"/>
              </a:lnSpc>
              <a:spcBef>
                <a:spcPts val="0"/>
              </a:spcBef>
              <a:spcAft>
                <a:spcPts val="0"/>
              </a:spcAft>
              <a:buNone/>
            </a:pPr>
            <a:r>
              <a:rPr lang="en-US" sz="1600">
                <a:solidFill>
                  <a:srgbClr val="00205B"/>
                </a:solidFill>
                <a:latin typeface="Arial"/>
                <a:ea typeface="Arial"/>
                <a:cs typeface="Arial"/>
                <a:sym typeface="Arial"/>
              </a:rPr>
              <a:t>filled by the tool.</a:t>
            </a:r>
            <a:endParaRPr i="1" sz="1600">
              <a:solidFill>
                <a:srgbClr val="00205B"/>
              </a:solidFill>
              <a:latin typeface="Arial"/>
              <a:ea typeface="Arial"/>
              <a:cs typeface="Arial"/>
              <a:sym typeface="Arial"/>
            </a:endParaRPr>
          </a:p>
          <a:p>
            <a:pPr indent="0" lvl="0" marL="0" marR="0" rtl="0" algn="ctr">
              <a:lnSpc>
                <a:spcPct val="115000"/>
              </a:lnSpc>
              <a:spcBef>
                <a:spcPts val="0"/>
              </a:spcBef>
              <a:spcAft>
                <a:spcPts val="0"/>
              </a:spcAft>
              <a:buNone/>
            </a:pPr>
            <a:r>
              <a:t/>
            </a:r>
            <a:endParaRPr sz="1400" u="sng">
              <a:solidFill>
                <a:srgbClr val="474F61"/>
              </a:solidFill>
              <a:latin typeface="Arial"/>
              <a:ea typeface="Arial"/>
              <a:cs typeface="Arial"/>
              <a:sym typeface="Arial"/>
            </a:endParaRPr>
          </a:p>
          <a:p>
            <a:pPr indent="0" lvl="1" marL="88900" marR="0" rtl="0" algn="ctr">
              <a:lnSpc>
                <a:spcPct val="115000"/>
              </a:lnSpc>
              <a:spcBef>
                <a:spcPts val="600"/>
              </a:spcBef>
              <a:spcAft>
                <a:spcPts val="0"/>
              </a:spcAft>
              <a:buNone/>
            </a:pPr>
            <a:r>
              <a:t/>
            </a:r>
            <a:endParaRPr b="0" i="0" sz="1400" u="none" cap="none" strike="noStrike">
              <a:solidFill>
                <a:srgbClr val="000F2D"/>
              </a:solidFill>
              <a:latin typeface="Arial"/>
              <a:ea typeface="Arial"/>
              <a:cs typeface="Arial"/>
              <a:sym typeface="Arial"/>
            </a:endParaRPr>
          </a:p>
        </p:txBody>
      </p:sp>
      <p:sp>
        <p:nvSpPr>
          <p:cNvPr id="379" name="Google Shape;379;p33"/>
          <p:cNvSpPr txBox="1"/>
          <p:nvPr/>
        </p:nvSpPr>
        <p:spPr>
          <a:xfrm>
            <a:off x="-24680" y="73090"/>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5. FUNCTIONALITIES</a:t>
            </a:r>
            <a:endParaRPr/>
          </a:p>
        </p:txBody>
      </p:sp>
      <p:sp>
        <p:nvSpPr>
          <p:cNvPr id="380" name="Google Shape;380;p33"/>
          <p:cNvSpPr txBox="1"/>
          <p:nvPr>
            <p:ph idx="12" type="sldNum"/>
          </p:nvPr>
        </p:nvSpPr>
        <p:spPr>
          <a:xfrm>
            <a:off x="472407" y="6444000"/>
            <a:ext cx="511025"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pic>
        <p:nvPicPr>
          <p:cNvPr id="381" name="Google Shape;381;p33"/>
          <p:cNvPicPr preferRelativeResize="0"/>
          <p:nvPr/>
        </p:nvPicPr>
        <p:blipFill rotWithShape="1">
          <a:blip r:embed="rId3">
            <a:alphaModFix/>
          </a:blip>
          <a:srcRect b="0" l="0" r="0" t="10261"/>
          <a:stretch/>
        </p:blipFill>
        <p:spPr>
          <a:xfrm>
            <a:off x="5879976" y="1080000"/>
            <a:ext cx="3229426" cy="4710431"/>
          </a:xfrm>
          <a:prstGeom prst="rect">
            <a:avLst/>
          </a:prstGeom>
          <a:noFill/>
          <a:ln cap="flat" cmpd="sng" w="25400">
            <a:solidFill>
              <a:srgbClr val="F7941E"/>
            </a:solidFill>
            <a:prstDash val="solid"/>
            <a:round/>
            <a:headEnd len="sm" w="sm" type="none"/>
            <a:tailEnd len="sm" w="sm" type="none"/>
          </a:ln>
        </p:spPr>
      </p:pic>
      <p:sp>
        <p:nvSpPr>
          <p:cNvPr id="382" name="Google Shape;382;p33"/>
          <p:cNvSpPr/>
          <p:nvPr/>
        </p:nvSpPr>
        <p:spPr>
          <a:xfrm>
            <a:off x="334673" y="2527932"/>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sp>
        <p:nvSpPr>
          <p:cNvPr id="383" name="Google Shape;383;p33"/>
          <p:cNvSpPr/>
          <p:nvPr/>
        </p:nvSpPr>
        <p:spPr>
          <a:xfrm>
            <a:off x="334673" y="4509120"/>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2</a:t>
            </a:r>
            <a:endParaRPr/>
          </a:p>
        </p:txBody>
      </p:sp>
      <p:sp>
        <p:nvSpPr>
          <p:cNvPr id="384" name="Google Shape;384;p33"/>
          <p:cNvSpPr/>
          <p:nvPr/>
        </p:nvSpPr>
        <p:spPr>
          <a:xfrm>
            <a:off x="8975633" y="2564904"/>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sp>
        <p:nvSpPr>
          <p:cNvPr id="385" name="Google Shape;385;p33"/>
          <p:cNvSpPr/>
          <p:nvPr/>
        </p:nvSpPr>
        <p:spPr>
          <a:xfrm>
            <a:off x="8976320" y="3140968"/>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2</a:t>
            </a:r>
            <a:endParaRPr/>
          </a:p>
        </p:txBody>
      </p:sp>
      <p:pic>
        <p:nvPicPr>
          <p:cNvPr id="386" name="Google Shape;386;p33"/>
          <p:cNvPicPr preferRelativeResize="0"/>
          <p:nvPr/>
        </p:nvPicPr>
        <p:blipFill rotWithShape="1">
          <a:blip r:embed="rId4">
            <a:alphaModFix/>
          </a:blip>
          <a:srcRect b="0" l="0" r="0" t="0"/>
          <a:stretch/>
        </p:blipFill>
        <p:spPr>
          <a:xfrm>
            <a:off x="6633577" y="1988840"/>
            <a:ext cx="2277883" cy="1902913"/>
          </a:xfrm>
          <a:prstGeom prst="rect">
            <a:avLst/>
          </a:prstGeom>
          <a:noFill/>
          <a:ln>
            <a:noFill/>
          </a:ln>
        </p:spPr>
      </p:pic>
      <p:pic>
        <p:nvPicPr>
          <p:cNvPr id="387" name="Google Shape;387;p33"/>
          <p:cNvPicPr preferRelativeResize="0"/>
          <p:nvPr/>
        </p:nvPicPr>
        <p:blipFill rotWithShape="1">
          <a:blip r:embed="rId5">
            <a:alphaModFix/>
          </a:blip>
          <a:srcRect b="0" l="0" r="0" t="0"/>
          <a:stretch/>
        </p:blipFill>
        <p:spPr>
          <a:xfrm>
            <a:off x="8263387" y="2564904"/>
            <a:ext cx="576064" cy="196705"/>
          </a:xfrm>
          <a:prstGeom prst="rect">
            <a:avLst/>
          </a:prstGeom>
          <a:noFill/>
          <a:ln>
            <a:noFill/>
          </a:ln>
        </p:spPr>
      </p:pic>
      <p:pic>
        <p:nvPicPr>
          <p:cNvPr id="388" name="Google Shape;388;p33"/>
          <p:cNvPicPr preferRelativeResize="0"/>
          <p:nvPr/>
        </p:nvPicPr>
        <p:blipFill rotWithShape="1">
          <a:blip r:embed="rId6">
            <a:alphaModFix/>
          </a:blip>
          <a:srcRect b="0" l="0" r="0" t="0"/>
          <a:stretch/>
        </p:blipFill>
        <p:spPr>
          <a:xfrm>
            <a:off x="8260291" y="3140968"/>
            <a:ext cx="579160" cy="220632"/>
          </a:xfrm>
          <a:prstGeom prst="rect">
            <a:avLst/>
          </a:prstGeom>
          <a:noFill/>
          <a:ln>
            <a:noFill/>
          </a:ln>
        </p:spPr>
      </p:pic>
      <p:sp>
        <p:nvSpPr>
          <p:cNvPr id="389" name="Google Shape;389;p33"/>
          <p:cNvSpPr/>
          <p:nvPr/>
        </p:nvSpPr>
        <p:spPr>
          <a:xfrm>
            <a:off x="8311101" y="3140968"/>
            <a:ext cx="528351" cy="220632"/>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
        <p:nvSpPr>
          <p:cNvPr id="390" name="Google Shape;390;p33"/>
          <p:cNvSpPr/>
          <p:nvPr/>
        </p:nvSpPr>
        <p:spPr>
          <a:xfrm>
            <a:off x="8260291" y="2564904"/>
            <a:ext cx="579160" cy="192124"/>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grpSp>
        <p:nvGrpSpPr>
          <p:cNvPr id="395" name="Google Shape;395;p34"/>
          <p:cNvGrpSpPr/>
          <p:nvPr/>
        </p:nvGrpSpPr>
        <p:grpSpPr>
          <a:xfrm>
            <a:off x="1775521" y="3371352"/>
            <a:ext cx="5112567" cy="280930"/>
            <a:chOff x="7938" y="1209670"/>
            <a:chExt cx="9419879" cy="277168"/>
          </a:xfrm>
        </p:grpSpPr>
        <p:sp>
          <p:nvSpPr>
            <p:cNvPr id="396" name="Google Shape;396;p34"/>
            <p:cNvSpPr/>
            <p:nvPr/>
          </p:nvSpPr>
          <p:spPr>
            <a:xfrm>
              <a:off x="199351" y="1211201"/>
              <a:ext cx="9144001" cy="274108"/>
            </a:xfrm>
            <a:prstGeom prst="rect">
              <a:avLst/>
            </a:prstGeom>
            <a:gradFill>
              <a:gsLst>
                <a:gs pos="0">
                  <a:srgbClr val="BDC8D9"/>
                </a:gs>
                <a:gs pos="22000">
                  <a:srgbClr val="DFE4ED"/>
                </a:gs>
                <a:gs pos="82000">
                  <a:srgbClr val="DFE4ED"/>
                </a:gs>
                <a:gs pos="100000">
                  <a:srgbClr val="7F8CA1"/>
                </a:gs>
              </a:gsLst>
              <a:lin ang="0" scaled="0"/>
            </a:gra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1361">
                <a:solidFill>
                  <a:schemeClr val="lt1"/>
                </a:solidFill>
                <a:latin typeface="Arial"/>
                <a:ea typeface="Arial"/>
                <a:cs typeface="Arial"/>
                <a:sym typeface="Arial"/>
              </a:endParaRPr>
            </a:p>
          </p:txBody>
        </p:sp>
        <p:sp>
          <p:nvSpPr>
            <p:cNvPr id="397" name="Google Shape;397;p34"/>
            <p:cNvSpPr/>
            <p:nvPr/>
          </p:nvSpPr>
          <p:spPr>
            <a:xfrm rot="-5400000">
              <a:off x="-7644" y="1225252"/>
              <a:ext cx="275639" cy="244475"/>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sp>
          <p:nvSpPr>
            <p:cNvPr id="398" name="Google Shape;398;p34"/>
            <p:cNvSpPr/>
            <p:nvPr/>
          </p:nvSpPr>
          <p:spPr>
            <a:xfrm rot="5400000">
              <a:off x="9167761" y="1226782"/>
              <a:ext cx="275639" cy="244473"/>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grpSp>
      <p:sp>
        <p:nvSpPr>
          <p:cNvPr id="399" name="Google Shape;399;p34"/>
          <p:cNvSpPr txBox="1"/>
          <p:nvPr/>
        </p:nvSpPr>
        <p:spPr>
          <a:xfrm>
            <a:off x="0" y="980728"/>
            <a:ext cx="12192000" cy="4731168"/>
          </a:xfrm>
          <a:prstGeom prst="rect">
            <a:avLst/>
          </a:prstGeom>
          <a:noFill/>
          <a:ln>
            <a:noFill/>
          </a:ln>
        </p:spPr>
        <p:txBody>
          <a:bodyPr anchorCtr="0" anchor="t" bIns="46800" lIns="91425" spcFirstLastPara="1" rIns="91425" wrap="square" tIns="46800">
            <a:spAutoFit/>
          </a:bodyPr>
          <a:lstStyle/>
          <a:p>
            <a:pPr indent="-227012" lvl="3" marL="1430338" marR="0" rtl="0" algn="ctr">
              <a:lnSpc>
                <a:spcPct val="115000"/>
              </a:lnSpc>
              <a:spcBef>
                <a:spcPts val="0"/>
              </a:spcBef>
              <a:spcAft>
                <a:spcPts val="0"/>
              </a:spcAft>
              <a:buClr>
                <a:schemeClr val="dk1"/>
              </a:buClr>
              <a:buSzPts val="2000"/>
              <a:buFont typeface="Arial"/>
              <a:buNone/>
            </a:pPr>
            <a:r>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3"/>
              </a:rPr>
              <a:t>OBJECTIVES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4"/>
              </a:rPr>
              <a:t>PRESENTATION</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5"/>
              </a:rPr>
              <a:t>REQUIREMENTS</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6"/>
              </a:rPr>
              <a:t>RUN A DOCUMENT QUALITY CHECK</a:t>
            </a:r>
            <a:endParaRPr b="1" i="0" sz="2000" u="none" cap="none" strike="sng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7"/>
              </a:rPr>
              <a:t>FUNCTIONALITIES</a:t>
            </a:r>
            <a:endParaRPr b="1" i="0" sz="2000" u="none" cap="none" strike="noStrike">
              <a:solidFill>
                <a:srgbClr val="00205B"/>
              </a:solidFill>
              <a:latin typeface="Arial"/>
              <a:ea typeface="Arial"/>
              <a:cs typeface="Arial"/>
              <a:sym typeface="Arial"/>
            </a:endParaRPr>
          </a:p>
          <a:p>
            <a:pPr indent="-444500" lvl="4" marL="2873375" marR="0" rtl="0" algn="l">
              <a:lnSpc>
                <a:spcPct val="115000"/>
              </a:lnSpc>
              <a:spcBef>
                <a:spcPts val="0"/>
              </a:spcBef>
              <a:spcAft>
                <a:spcPts val="0"/>
              </a:spcAft>
              <a:buClr>
                <a:srgbClr val="00205B"/>
              </a:buClr>
              <a:buSzPts val="1400"/>
              <a:buFont typeface="Arial"/>
              <a:buAutoNum type="arabicPeriod"/>
            </a:pPr>
            <a:r>
              <a:rPr b="1" i="0" lang="en-US" sz="1400" u="sng" cap="none" strike="noStrike">
                <a:solidFill>
                  <a:schemeClr val="hlink"/>
                </a:solidFill>
                <a:latin typeface="Arial"/>
                <a:ea typeface="Arial"/>
                <a:cs typeface="Arial"/>
                <a:sym typeface="Arial"/>
                <a:hlinkClick action="ppaction://hlinksldjump" r:id="rId8"/>
              </a:rPr>
              <a:t>ABBREVIATION CHECK</a:t>
            </a:r>
            <a:endParaRPr b="1" i="0" sz="1400" u="none" cap="none" strike="noStrike">
              <a:solidFill>
                <a:srgbClr val="00205B"/>
              </a:solidFill>
              <a:latin typeface="Arial"/>
              <a:ea typeface="Arial"/>
              <a:cs typeface="Arial"/>
              <a:sym typeface="Arial"/>
            </a:endParaRPr>
          </a:p>
          <a:p>
            <a:pPr indent="-444500" lvl="4" marL="2873375" marR="0" rtl="0" algn="l">
              <a:lnSpc>
                <a:spcPct val="115000"/>
              </a:lnSpc>
              <a:spcBef>
                <a:spcPts val="0"/>
              </a:spcBef>
              <a:spcAft>
                <a:spcPts val="0"/>
              </a:spcAft>
              <a:buClr>
                <a:srgbClr val="00205B"/>
              </a:buClr>
              <a:buSzPts val="1400"/>
              <a:buFont typeface="Arial"/>
              <a:buAutoNum type="arabicPeriod"/>
            </a:pPr>
            <a:r>
              <a:rPr b="1" i="0" lang="en-US" sz="1400" u="sng" cap="none" strike="noStrike">
                <a:solidFill>
                  <a:schemeClr val="hlink"/>
                </a:solidFill>
                <a:latin typeface="Arial"/>
                <a:ea typeface="Arial"/>
                <a:cs typeface="Arial"/>
                <a:sym typeface="Arial"/>
                <a:hlinkClick action="ppaction://hlinksldjump" r:id="rId9"/>
              </a:rPr>
              <a:t>DOCUMENT REFERENCE CHECK</a:t>
            </a:r>
            <a:endParaRPr b="1" i="0" sz="1400" u="none" cap="none" strike="noStrike">
              <a:solidFill>
                <a:srgbClr val="00205B"/>
              </a:solidFill>
              <a:latin typeface="Arial"/>
              <a:ea typeface="Arial"/>
              <a:cs typeface="Arial"/>
              <a:sym typeface="Arial"/>
            </a:endParaRPr>
          </a:p>
          <a:p>
            <a:pPr indent="-444500" lvl="4" marL="2873375" marR="0" rtl="0" algn="l">
              <a:lnSpc>
                <a:spcPct val="115000"/>
              </a:lnSpc>
              <a:spcBef>
                <a:spcPts val="0"/>
              </a:spcBef>
              <a:spcAft>
                <a:spcPts val="0"/>
              </a:spcAft>
              <a:buClr>
                <a:srgbClr val="00205B"/>
              </a:buClr>
              <a:buSzPts val="1400"/>
              <a:buFont typeface="Arial"/>
              <a:buAutoNum type="arabicPeriod"/>
            </a:pPr>
            <a:r>
              <a:rPr b="1" i="0" lang="en-US" sz="1400" u="sng" cap="none" strike="noStrike">
                <a:solidFill>
                  <a:schemeClr val="hlink"/>
                </a:solidFill>
                <a:latin typeface="Arial"/>
                <a:ea typeface="Arial"/>
                <a:cs typeface="Arial"/>
                <a:sym typeface="Arial"/>
                <a:hlinkClick action="ppaction://hlinksldjump" r:id="rId10"/>
              </a:rPr>
              <a:t>INAPPROPRIATE WORDS CHECK</a:t>
            </a:r>
            <a:endParaRPr b="1" i="0" sz="14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11"/>
              </a:rPr>
              <a:t>RUN VERTICAL LINES CHECK</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12"/>
              </a:rPr>
              <a:t>SUPPORT</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None/>
            </a:pPr>
            <a:r>
              <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a:p>
            <a:pPr indent="-317500" lvl="3" marL="444500"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p:txBody>
      </p:sp>
      <p:sp>
        <p:nvSpPr>
          <p:cNvPr id="400" name="Google Shape;400;p34"/>
          <p:cNvSpPr txBox="1"/>
          <p:nvPr>
            <p:ph idx="12" type="sldNum"/>
          </p:nvPr>
        </p:nvSpPr>
        <p:spPr>
          <a:xfrm>
            <a:off x="472407" y="6444000"/>
            <a:ext cx="511025"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401" name="Google Shape;401;p34"/>
          <p:cNvSpPr txBox="1"/>
          <p:nvPr>
            <p:ph type="title"/>
          </p:nvPr>
        </p:nvSpPr>
        <p:spPr>
          <a:xfrm>
            <a:off x="0" y="44624"/>
            <a:ext cx="12192000" cy="720000"/>
          </a:xfrm>
          <a:prstGeom prst="rect">
            <a:avLst/>
          </a:prstGeom>
          <a:noFill/>
          <a:ln>
            <a:noFill/>
          </a:ln>
        </p:spPr>
        <p:txBody>
          <a:bodyPr anchorCtr="0" anchor="ctr" bIns="0" lIns="0" spcFirstLastPara="1" rIns="0" wrap="square" tIns="0">
            <a:noAutofit/>
          </a:bodyPr>
          <a:lstStyle/>
          <a:p>
            <a:pPr indent="0" lvl="0" marL="354013" rtl="0" algn="l">
              <a:lnSpc>
                <a:spcPct val="110000"/>
              </a:lnSpc>
              <a:spcBef>
                <a:spcPts val="0"/>
              </a:spcBef>
              <a:spcAft>
                <a:spcPts val="0"/>
              </a:spcAft>
              <a:buNone/>
            </a:pPr>
            <a:r>
              <a:rPr lang="en-US" sz="2400">
                <a:solidFill>
                  <a:srgbClr val="00205B"/>
                </a:solidFill>
              </a:rPr>
              <a:t>CONTENT</a:t>
            </a:r>
            <a:endParaRPr sz="2400">
              <a:solidFill>
                <a:srgbClr val="00205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p17"/>
          <p:cNvGrpSpPr/>
          <p:nvPr/>
        </p:nvGrpSpPr>
        <p:grpSpPr>
          <a:xfrm>
            <a:off x="733261" y="1386898"/>
            <a:ext cx="6082819" cy="358055"/>
            <a:chOff x="0" y="1209670"/>
            <a:chExt cx="9144000" cy="277168"/>
          </a:xfrm>
        </p:grpSpPr>
        <p:sp>
          <p:nvSpPr>
            <p:cNvPr id="147" name="Google Shape;147;p17"/>
            <p:cNvSpPr/>
            <p:nvPr/>
          </p:nvSpPr>
          <p:spPr>
            <a:xfrm>
              <a:off x="0" y="1211201"/>
              <a:ext cx="9144000" cy="274108"/>
            </a:xfrm>
            <a:prstGeom prst="rect">
              <a:avLst/>
            </a:prstGeom>
            <a:gradFill>
              <a:gsLst>
                <a:gs pos="0">
                  <a:srgbClr val="BDC8D9"/>
                </a:gs>
                <a:gs pos="22000">
                  <a:srgbClr val="DFE4ED"/>
                </a:gs>
                <a:gs pos="82000">
                  <a:srgbClr val="DFE4ED"/>
                </a:gs>
                <a:gs pos="100000">
                  <a:srgbClr val="7F8CA1"/>
                </a:gs>
              </a:gsLst>
              <a:lin ang="0" scaled="0"/>
            </a:gra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1361">
                <a:solidFill>
                  <a:schemeClr val="lt1"/>
                </a:solidFill>
                <a:latin typeface="Arial"/>
                <a:ea typeface="Arial"/>
                <a:cs typeface="Arial"/>
                <a:sym typeface="Arial"/>
              </a:endParaRPr>
            </a:p>
          </p:txBody>
        </p:sp>
        <p:sp>
          <p:nvSpPr>
            <p:cNvPr id="148" name="Google Shape;148;p17"/>
            <p:cNvSpPr/>
            <p:nvPr/>
          </p:nvSpPr>
          <p:spPr>
            <a:xfrm rot="-5400000">
              <a:off x="-7644" y="1225252"/>
              <a:ext cx="275639" cy="244475"/>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sp>
          <p:nvSpPr>
            <p:cNvPr id="149" name="Google Shape;149;p17"/>
            <p:cNvSpPr/>
            <p:nvPr/>
          </p:nvSpPr>
          <p:spPr>
            <a:xfrm rot="5400000">
              <a:off x="8876005" y="1226782"/>
              <a:ext cx="275639" cy="244474"/>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grpSp>
      <p:sp>
        <p:nvSpPr>
          <p:cNvPr id="150" name="Google Shape;150;p17"/>
          <p:cNvSpPr txBox="1"/>
          <p:nvPr/>
        </p:nvSpPr>
        <p:spPr>
          <a:xfrm>
            <a:off x="0" y="980728"/>
            <a:ext cx="12192000" cy="3987888"/>
          </a:xfrm>
          <a:prstGeom prst="rect">
            <a:avLst/>
          </a:prstGeom>
          <a:noFill/>
          <a:ln>
            <a:noFill/>
          </a:ln>
        </p:spPr>
        <p:txBody>
          <a:bodyPr anchorCtr="0" anchor="t" bIns="46800" lIns="91425" spcFirstLastPara="1" rIns="91425" wrap="square" tIns="46800">
            <a:spAutoFit/>
          </a:bodyPr>
          <a:lstStyle/>
          <a:p>
            <a:pPr indent="-227012" lvl="3" marL="1430338" marR="0" rtl="0" algn="ctr">
              <a:lnSpc>
                <a:spcPct val="115000"/>
              </a:lnSpc>
              <a:spcBef>
                <a:spcPts val="0"/>
              </a:spcBef>
              <a:spcAft>
                <a:spcPts val="0"/>
              </a:spcAft>
              <a:buClr>
                <a:schemeClr val="dk1"/>
              </a:buClr>
              <a:buSzPts val="2000"/>
              <a:buFont typeface="Arial"/>
              <a:buNone/>
            </a:pPr>
            <a:r>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3"/>
              </a:rPr>
              <a:t>OBJECTIVES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4"/>
              </a:rPr>
              <a:t>PRESENTATION</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5"/>
              </a:rPr>
              <a:t>REQUIREMENTS</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6"/>
              </a:rPr>
              <a:t>RUN A DOCUMENT QUALITY CHECK</a:t>
            </a:r>
            <a:endParaRPr b="1" i="0" sz="2000" u="none" cap="none" strike="sng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7"/>
              </a:rPr>
              <a:t>FUNCTIONALITIES</a:t>
            </a:r>
            <a:endParaRPr b="1" i="0" sz="2000" u="none" cap="none" strike="sng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8"/>
              </a:rPr>
              <a:t>RUN VERTICAL LINES CHECK</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9"/>
              </a:rPr>
              <a:t>SUPPORT</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None/>
            </a:pPr>
            <a:r>
              <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a:p>
            <a:pPr indent="-317500" lvl="3" marL="444500"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p:txBody>
      </p:sp>
      <p:sp>
        <p:nvSpPr>
          <p:cNvPr id="151" name="Google Shape;151;p17"/>
          <p:cNvSpPr txBox="1"/>
          <p:nvPr>
            <p:ph idx="12" type="sldNum"/>
          </p:nvPr>
        </p:nvSpPr>
        <p:spPr>
          <a:xfrm>
            <a:off x="472407" y="6444000"/>
            <a:ext cx="428766" cy="153352"/>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152" name="Google Shape;152;p17"/>
          <p:cNvSpPr txBox="1"/>
          <p:nvPr>
            <p:ph type="title"/>
          </p:nvPr>
        </p:nvSpPr>
        <p:spPr>
          <a:xfrm>
            <a:off x="0" y="44624"/>
            <a:ext cx="12192000" cy="720000"/>
          </a:xfrm>
          <a:prstGeom prst="rect">
            <a:avLst/>
          </a:prstGeom>
          <a:noFill/>
          <a:ln>
            <a:noFill/>
          </a:ln>
        </p:spPr>
        <p:txBody>
          <a:bodyPr anchorCtr="0" anchor="ctr" bIns="0" lIns="0" spcFirstLastPara="1" rIns="0" wrap="square" tIns="0">
            <a:noAutofit/>
          </a:bodyPr>
          <a:lstStyle/>
          <a:p>
            <a:pPr indent="0" lvl="0" marL="354013" rtl="0" algn="l">
              <a:lnSpc>
                <a:spcPct val="110000"/>
              </a:lnSpc>
              <a:spcBef>
                <a:spcPts val="0"/>
              </a:spcBef>
              <a:spcAft>
                <a:spcPts val="0"/>
              </a:spcAft>
              <a:buNone/>
            </a:pPr>
            <a:r>
              <a:rPr lang="en-US" sz="2400">
                <a:solidFill>
                  <a:srgbClr val="00205B"/>
                </a:solidFill>
              </a:rPr>
              <a:t>CONTENT</a:t>
            </a:r>
            <a:endParaRPr>
              <a:solidFill>
                <a:srgbClr val="00205B"/>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5"/>
          <p:cNvSpPr txBox="1"/>
          <p:nvPr/>
        </p:nvSpPr>
        <p:spPr>
          <a:xfrm>
            <a:off x="242143" y="987084"/>
            <a:ext cx="4701729" cy="417498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5.2 DOCUMENT REFERENCES </a:t>
            </a:r>
            <a:r>
              <a:rPr lang="en-US" sz="1800">
                <a:solidFill>
                  <a:srgbClr val="00205B"/>
                </a:solidFill>
                <a:latin typeface="Arial"/>
                <a:ea typeface="Arial"/>
                <a:cs typeface="Arial"/>
                <a:sym typeface="Arial"/>
              </a:rPr>
              <a:t>(1/7)</a:t>
            </a:r>
            <a:endParaRPr/>
          </a:p>
          <a:p>
            <a:pPr indent="0" lvl="0" marL="0" marR="0" rtl="0" algn="l">
              <a:lnSpc>
                <a:spcPct val="115000"/>
              </a:lnSpc>
              <a:spcBef>
                <a:spcPts val="0"/>
              </a:spcBef>
              <a:spcAft>
                <a:spcPts val="0"/>
              </a:spcAft>
              <a:buNone/>
            </a:pPr>
            <a:r>
              <a:rPr lang="en-US" sz="1600">
                <a:solidFill>
                  <a:srgbClr val="00205B"/>
                </a:solidFill>
                <a:latin typeface="Arial"/>
                <a:ea typeface="Arial"/>
                <a:cs typeface="Arial"/>
                <a:sym typeface="Arial"/>
              </a:rPr>
              <a:t>Rules: </a:t>
            </a:r>
            <a:endParaRPr/>
          </a:p>
          <a:p>
            <a:pPr indent="-101600" lvl="0" marL="236538"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All cross-referenced documents, except the references used as example, in the text and only those shall be listed in the "Referenced Documents" table.</a:t>
            </a:r>
            <a:endParaRPr/>
          </a:p>
          <a:p>
            <a:pPr indent="0" lvl="0" marL="711200" marR="0" rtl="0" algn="l">
              <a:lnSpc>
                <a:spcPct val="115000"/>
              </a:lnSpc>
              <a:spcBef>
                <a:spcPts val="0"/>
              </a:spcBef>
              <a:spcAft>
                <a:spcPts val="0"/>
              </a:spcAft>
              <a:buNone/>
            </a:pPr>
            <a:r>
              <a:t/>
            </a:r>
            <a:endParaRPr sz="1600">
              <a:solidFill>
                <a:srgbClr val="00205B"/>
              </a:solidFill>
              <a:latin typeface="Arial"/>
              <a:ea typeface="Arial"/>
              <a:cs typeface="Arial"/>
              <a:sym typeface="Arial"/>
            </a:endParaRPr>
          </a:p>
          <a:p>
            <a:pPr indent="0" lvl="0" marL="0" marR="0" rtl="0" algn="l">
              <a:lnSpc>
                <a:spcPct val="115000"/>
              </a:lnSpc>
              <a:spcBef>
                <a:spcPts val="0"/>
              </a:spcBef>
              <a:spcAft>
                <a:spcPts val="0"/>
              </a:spcAft>
              <a:buNone/>
            </a:pPr>
            <a:r>
              <a:rPr lang="en-US" sz="1600">
                <a:solidFill>
                  <a:srgbClr val="00205B"/>
                </a:solidFill>
                <a:latin typeface="Arial"/>
                <a:ea typeface="Arial"/>
                <a:cs typeface="Arial"/>
                <a:sym typeface="Arial"/>
              </a:rPr>
              <a:t>The tool checks all the references that could have been used in a document:</a:t>
            </a:r>
            <a:endParaRPr/>
          </a:p>
          <a:p>
            <a:pPr indent="-101600" lvl="0" marL="236538"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All the references from the “Referenced Document” table shall be referred elsewhere in the document and reciprocally.</a:t>
            </a:r>
            <a:endParaRPr sz="1600" strike="sngStrike">
              <a:solidFill>
                <a:srgbClr val="00205B"/>
              </a:solidFill>
              <a:latin typeface="Arial"/>
              <a:ea typeface="Arial"/>
              <a:cs typeface="Arial"/>
              <a:sym typeface="Arial"/>
            </a:endParaRPr>
          </a:p>
          <a:p>
            <a:pPr indent="0" lvl="1" marL="88900" marR="0" rtl="0" algn="ctr">
              <a:lnSpc>
                <a:spcPct val="115000"/>
              </a:lnSpc>
              <a:spcBef>
                <a:spcPts val="600"/>
              </a:spcBef>
              <a:spcAft>
                <a:spcPts val="0"/>
              </a:spcAft>
              <a:buNone/>
            </a:pPr>
            <a:r>
              <a:t/>
            </a:r>
            <a:endParaRPr b="0" i="0" sz="1400" u="none" cap="none" strike="noStrike">
              <a:solidFill>
                <a:srgbClr val="000F2D"/>
              </a:solidFill>
              <a:latin typeface="Arial"/>
              <a:ea typeface="Arial"/>
              <a:cs typeface="Arial"/>
              <a:sym typeface="Arial"/>
            </a:endParaRPr>
          </a:p>
          <a:p>
            <a:pPr indent="0" lvl="1" marL="88900" marR="0" rtl="0" algn="ctr">
              <a:lnSpc>
                <a:spcPct val="115000"/>
              </a:lnSpc>
              <a:spcBef>
                <a:spcPts val="600"/>
              </a:spcBef>
              <a:spcAft>
                <a:spcPts val="0"/>
              </a:spcAft>
              <a:buNone/>
            </a:pPr>
            <a:r>
              <a:t/>
            </a:r>
            <a:endParaRPr b="0" i="0" sz="1400" u="none" cap="none" strike="noStrike">
              <a:solidFill>
                <a:srgbClr val="000F2D"/>
              </a:solidFill>
              <a:latin typeface="Arial"/>
              <a:ea typeface="Arial"/>
              <a:cs typeface="Arial"/>
              <a:sym typeface="Arial"/>
            </a:endParaRPr>
          </a:p>
        </p:txBody>
      </p:sp>
      <p:sp>
        <p:nvSpPr>
          <p:cNvPr id="407" name="Google Shape;407;p35"/>
          <p:cNvSpPr txBox="1"/>
          <p:nvPr/>
        </p:nvSpPr>
        <p:spPr>
          <a:xfrm>
            <a:off x="-29028" y="78402"/>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5. FUNCTIONALITIES</a:t>
            </a:r>
            <a:endParaRPr/>
          </a:p>
        </p:txBody>
      </p:sp>
      <p:sp>
        <p:nvSpPr>
          <p:cNvPr id="408" name="Google Shape;408;p35"/>
          <p:cNvSpPr txBox="1"/>
          <p:nvPr>
            <p:ph idx="11" type="ftr"/>
          </p:nvPr>
        </p:nvSpPr>
        <p:spPr>
          <a:xfrm>
            <a:off x="336551" y="0"/>
            <a:ext cx="9599083" cy="215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RQC Automation Tool - QMI - 2017_09</a:t>
            </a:r>
            <a:endParaRPr/>
          </a:p>
        </p:txBody>
      </p:sp>
      <p:sp>
        <p:nvSpPr>
          <p:cNvPr id="409" name="Google Shape;409;p35"/>
          <p:cNvSpPr txBox="1"/>
          <p:nvPr>
            <p:ph idx="12" type="sldNum"/>
          </p:nvPr>
        </p:nvSpPr>
        <p:spPr>
          <a:xfrm>
            <a:off x="472407" y="6444000"/>
            <a:ext cx="511025" cy="153352"/>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pic>
        <p:nvPicPr>
          <p:cNvPr id="410" name="Google Shape;410;p35"/>
          <p:cNvPicPr preferRelativeResize="0"/>
          <p:nvPr/>
        </p:nvPicPr>
        <p:blipFill rotWithShape="1">
          <a:blip r:embed="rId3">
            <a:alphaModFix/>
          </a:blip>
          <a:srcRect b="0" l="0" r="0" t="0"/>
          <a:stretch/>
        </p:blipFill>
        <p:spPr>
          <a:xfrm>
            <a:off x="4976339" y="1081069"/>
            <a:ext cx="6677544" cy="3458441"/>
          </a:xfrm>
          <a:prstGeom prst="rect">
            <a:avLst/>
          </a:prstGeom>
          <a:noFill/>
          <a:ln cap="flat" cmpd="sng" w="25400">
            <a:solidFill>
              <a:srgbClr val="FF9933"/>
            </a:solidFill>
            <a:prstDash val="solid"/>
            <a:round/>
            <a:headEnd len="sm" w="sm" type="none"/>
            <a:tailEnd len="sm" w="sm" type="none"/>
          </a:ln>
        </p:spPr>
      </p:pic>
      <p:sp>
        <p:nvSpPr>
          <p:cNvPr id="411" name="Google Shape;411;p35"/>
          <p:cNvSpPr/>
          <p:nvPr/>
        </p:nvSpPr>
        <p:spPr>
          <a:xfrm>
            <a:off x="7464152" y="3074578"/>
            <a:ext cx="1944216" cy="1464932"/>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6"/>
          <p:cNvSpPr txBox="1"/>
          <p:nvPr/>
        </p:nvSpPr>
        <p:spPr>
          <a:xfrm>
            <a:off x="244491" y="981311"/>
            <a:ext cx="4655839" cy="283199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5.2 DOCUMENT REFERENCES </a:t>
            </a:r>
            <a:r>
              <a:rPr lang="en-US" sz="1800">
                <a:solidFill>
                  <a:srgbClr val="00205B"/>
                </a:solidFill>
                <a:latin typeface="Arial"/>
                <a:ea typeface="Arial"/>
                <a:cs typeface="Arial"/>
                <a:sym typeface="Arial"/>
              </a:rPr>
              <a:t>(2/7)</a:t>
            </a:r>
            <a:endParaRPr/>
          </a:p>
          <a:p>
            <a:pPr indent="0" lvl="0" marL="0" marR="0" rtl="0" algn="l">
              <a:lnSpc>
                <a:spcPct val="115000"/>
              </a:lnSpc>
              <a:spcBef>
                <a:spcPts val="0"/>
              </a:spcBef>
              <a:spcAft>
                <a:spcPts val="0"/>
              </a:spcAft>
              <a:buNone/>
            </a:pPr>
            <a:r>
              <a:t/>
            </a:r>
            <a:endParaRPr sz="1600">
              <a:solidFill>
                <a:srgbClr val="00205B"/>
              </a:solidFill>
              <a:latin typeface="Arial"/>
              <a:ea typeface="Arial"/>
              <a:cs typeface="Arial"/>
              <a:sym typeface="Arial"/>
            </a:endParaRPr>
          </a:p>
          <a:p>
            <a:pPr indent="0" lvl="0" marL="0" marR="0" rtl="0" algn="l">
              <a:lnSpc>
                <a:spcPct val="115000"/>
              </a:lnSpc>
              <a:spcBef>
                <a:spcPts val="0"/>
              </a:spcBef>
              <a:spcAft>
                <a:spcPts val="0"/>
              </a:spcAft>
              <a:buNone/>
            </a:pPr>
            <a:r>
              <a:rPr lang="en-US" sz="1600">
                <a:solidFill>
                  <a:srgbClr val="00205B"/>
                </a:solidFill>
                <a:latin typeface="Arial"/>
                <a:ea typeface="Arial"/>
                <a:cs typeface="Arial"/>
                <a:sym typeface="Arial"/>
              </a:rPr>
              <a:t>To run a “Document References” check:</a:t>
            </a:r>
            <a:endParaRPr/>
          </a:p>
          <a:p>
            <a:pPr indent="0" lvl="0" marL="536575" marR="0" rtl="0" algn="l">
              <a:lnSpc>
                <a:spcPct val="115000"/>
              </a:lnSpc>
              <a:spcBef>
                <a:spcPts val="0"/>
              </a:spcBef>
              <a:spcAft>
                <a:spcPts val="0"/>
              </a:spcAft>
              <a:buNone/>
            </a:pPr>
            <a:r>
              <a:t/>
            </a:r>
            <a:endParaRPr b="1" i="1" sz="1600">
              <a:solidFill>
                <a:srgbClr val="00205B"/>
              </a:solidFill>
              <a:latin typeface="Arial"/>
              <a:ea typeface="Arial"/>
              <a:cs typeface="Arial"/>
              <a:sym typeface="Arial"/>
            </a:endParaRPr>
          </a:p>
          <a:p>
            <a:pPr indent="0" lvl="0" marL="715963" marR="0" rtl="0" algn="l">
              <a:lnSpc>
                <a:spcPct val="115000"/>
              </a:lnSpc>
              <a:spcBef>
                <a:spcPts val="0"/>
              </a:spcBef>
              <a:spcAft>
                <a:spcPts val="0"/>
              </a:spcAft>
              <a:buNone/>
            </a:pPr>
            <a:r>
              <a:rPr b="1" i="1" lang="en-US" sz="1600">
                <a:solidFill>
                  <a:srgbClr val="00205B"/>
                </a:solidFill>
                <a:latin typeface="Arial"/>
                <a:ea typeface="Arial"/>
                <a:cs typeface="Arial"/>
                <a:sym typeface="Arial"/>
              </a:rPr>
              <a:t>Select</a:t>
            </a:r>
            <a:r>
              <a:rPr i="1" lang="en-US" sz="1600">
                <a:solidFill>
                  <a:srgbClr val="00205B"/>
                </a:solidFill>
                <a:latin typeface="Arial"/>
                <a:ea typeface="Arial"/>
                <a:cs typeface="Arial"/>
                <a:sym typeface="Arial"/>
              </a:rPr>
              <a:t> the option to check references in the selected document.</a:t>
            </a:r>
            <a:endParaRPr/>
          </a:p>
          <a:p>
            <a:pPr indent="0" lvl="0" marL="444500"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rPr i="1" lang="en-US" sz="1400" u="sng">
                <a:solidFill>
                  <a:srgbClr val="00205B"/>
                </a:solidFill>
                <a:latin typeface="Arial"/>
                <a:ea typeface="Arial"/>
                <a:cs typeface="Arial"/>
                <a:sym typeface="Arial"/>
              </a:rPr>
              <a:t>Note</a:t>
            </a:r>
            <a:r>
              <a:rPr i="1" lang="en-US" sz="1400">
                <a:solidFill>
                  <a:srgbClr val="00205B"/>
                </a:solidFill>
                <a:latin typeface="Arial"/>
                <a:ea typeface="Arial"/>
                <a:cs typeface="Arial"/>
                <a:sym typeface="Arial"/>
              </a:rPr>
              <a:t>: </a:t>
            </a:r>
            <a:endParaRPr/>
          </a:p>
          <a:p>
            <a:pPr indent="0" lvl="0" marL="711200" marR="0" rtl="0" algn="l">
              <a:lnSpc>
                <a:spcPct val="115000"/>
              </a:lnSpc>
              <a:spcBef>
                <a:spcPts val="0"/>
              </a:spcBef>
              <a:spcAft>
                <a:spcPts val="0"/>
              </a:spcAft>
              <a:buNone/>
            </a:pPr>
            <a:r>
              <a:rPr i="1" lang="en-US" sz="1400">
                <a:solidFill>
                  <a:srgbClr val="00205B"/>
                </a:solidFill>
                <a:latin typeface="Arial"/>
                <a:ea typeface="Arial"/>
                <a:cs typeface="Arial"/>
                <a:sym typeface="Arial"/>
              </a:rPr>
              <a:t>The user can tick ‘All checks’ or one of more in the list of choices.</a:t>
            </a:r>
            <a:endParaRPr i="1" sz="1400" strike="sngStrike">
              <a:solidFill>
                <a:srgbClr val="00205B"/>
              </a:solidFill>
              <a:latin typeface="Arial"/>
              <a:ea typeface="Arial"/>
              <a:cs typeface="Arial"/>
              <a:sym typeface="Arial"/>
            </a:endParaRPr>
          </a:p>
        </p:txBody>
      </p:sp>
      <p:sp>
        <p:nvSpPr>
          <p:cNvPr id="417" name="Google Shape;417;p36"/>
          <p:cNvSpPr txBox="1"/>
          <p:nvPr/>
        </p:nvSpPr>
        <p:spPr>
          <a:xfrm>
            <a:off x="-29028" y="78402"/>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5. FUNCTIONALITIES</a:t>
            </a:r>
            <a:endParaRPr/>
          </a:p>
        </p:txBody>
      </p:sp>
      <p:sp>
        <p:nvSpPr>
          <p:cNvPr id="418" name="Google Shape;418;p36"/>
          <p:cNvSpPr txBox="1"/>
          <p:nvPr>
            <p:ph idx="12" type="sldNum"/>
          </p:nvPr>
        </p:nvSpPr>
        <p:spPr>
          <a:xfrm>
            <a:off x="472407" y="6444000"/>
            <a:ext cx="511025"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419" name="Google Shape;419;p36"/>
          <p:cNvSpPr/>
          <p:nvPr/>
        </p:nvSpPr>
        <p:spPr>
          <a:xfrm>
            <a:off x="334673" y="2204177"/>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pic>
        <p:nvPicPr>
          <p:cNvPr id="420" name="Google Shape;420;p36"/>
          <p:cNvPicPr preferRelativeResize="0"/>
          <p:nvPr/>
        </p:nvPicPr>
        <p:blipFill rotWithShape="1">
          <a:blip r:embed="rId3">
            <a:alphaModFix/>
          </a:blip>
          <a:srcRect b="0" l="0" r="0" t="0"/>
          <a:stretch/>
        </p:blipFill>
        <p:spPr>
          <a:xfrm>
            <a:off x="6025766" y="1080000"/>
            <a:ext cx="3771900" cy="3505200"/>
          </a:xfrm>
          <a:prstGeom prst="rect">
            <a:avLst/>
          </a:prstGeom>
          <a:noFill/>
          <a:ln>
            <a:noFill/>
          </a:ln>
        </p:spPr>
      </p:pic>
      <p:sp>
        <p:nvSpPr>
          <p:cNvPr id="421" name="Google Shape;421;p36"/>
          <p:cNvSpPr/>
          <p:nvPr/>
        </p:nvSpPr>
        <p:spPr>
          <a:xfrm>
            <a:off x="6334444" y="1537766"/>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sp>
        <p:nvSpPr>
          <p:cNvPr id="422" name="Google Shape;422;p36"/>
          <p:cNvSpPr/>
          <p:nvPr/>
        </p:nvSpPr>
        <p:spPr>
          <a:xfrm>
            <a:off x="6734834" y="1620000"/>
            <a:ext cx="1786845" cy="197710"/>
          </a:xfrm>
          <a:prstGeom prst="rect">
            <a:avLst/>
          </a:prstGeom>
          <a:noFill/>
          <a:ln cap="flat" cmpd="sng" w="38100">
            <a:solidFill>
              <a:srgbClr val="FFC000"/>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
        <p:nvSpPr>
          <p:cNvPr id="423" name="Google Shape;423;p36"/>
          <p:cNvSpPr/>
          <p:nvPr/>
        </p:nvSpPr>
        <p:spPr>
          <a:xfrm>
            <a:off x="5995430" y="1052736"/>
            <a:ext cx="3802236" cy="3499081"/>
          </a:xfrm>
          <a:prstGeom prst="rect">
            <a:avLst/>
          </a:prstGeom>
          <a:noFill/>
          <a:ln cap="flat" cmpd="sng" w="38100">
            <a:solidFill>
              <a:srgbClr val="FFC000"/>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pic>
        <p:nvPicPr>
          <p:cNvPr id="424" name="Google Shape;424;p36"/>
          <p:cNvPicPr preferRelativeResize="0"/>
          <p:nvPr/>
        </p:nvPicPr>
        <p:blipFill rotWithShape="1">
          <a:blip r:embed="rId4">
            <a:alphaModFix/>
          </a:blip>
          <a:srcRect b="0" l="0" r="0" t="0"/>
          <a:stretch/>
        </p:blipFill>
        <p:spPr>
          <a:xfrm>
            <a:off x="6588000" y="2520000"/>
            <a:ext cx="2705100" cy="1428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7"/>
          <p:cNvSpPr txBox="1"/>
          <p:nvPr/>
        </p:nvSpPr>
        <p:spPr>
          <a:xfrm>
            <a:off x="242010" y="980728"/>
            <a:ext cx="4845878" cy="437504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5.2 DOCUMENT REFERENCES </a:t>
            </a:r>
            <a:r>
              <a:rPr lang="en-US" sz="1800">
                <a:solidFill>
                  <a:srgbClr val="00205B"/>
                </a:solidFill>
                <a:latin typeface="Arial"/>
                <a:ea typeface="Arial"/>
                <a:cs typeface="Arial"/>
                <a:sym typeface="Arial"/>
              </a:rPr>
              <a:t>(3/7)</a:t>
            </a:r>
            <a:endParaRPr/>
          </a:p>
          <a:p>
            <a:pPr indent="0" lvl="0" marL="0" marR="0" rtl="0" algn="l">
              <a:lnSpc>
                <a:spcPct val="115000"/>
              </a:lnSpc>
              <a:spcBef>
                <a:spcPts val="0"/>
              </a:spcBef>
              <a:spcAft>
                <a:spcPts val="0"/>
              </a:spcAft>
              <a:buNone/>
            </a:pPr>
            <a:r>
              <a:rPr lang="en-US" sz="1600">
                <a:solidFill>
                  <a:srgbClr val="00205B"/>
                </a:solidFill>
                <a:latin typeface="Arial"/>
                <a:ea typeface="Arial"/>
                <a:cs typeface="Arial"/>
                <a:sym typeface="Arial"/>
              </a:rPr>
              <a:t>The tool controls:</a:t>
            </a:r>
            <a:endParaRPr/>
          </a:p>
          <a:p>
            <a:pPr indent="0" lvl="0" marL="536575" marR="0" rtl="0" algn="l">
              <a:lnSpc>
                <a:spcPct val="115000"/>
              </a:lnSpc>
              <a:spcBef>
                <a:spcPts val="0"/>
              </a:spcBef>
              <a:spcAft>
                <a:spcPts val="0"/>
              </a:spcAft>
              <a:buNone/>
            </a:pPr>
            <a:r>
              <a:t/>
            </a:r>
            <a:endParaRPr sz="1600">
              <a:solidFill>
                <a:srgbClr val="00205B"/>
              </a:solidFill>
              <a:latin typeface="Arial"/>
              <a:ea typeface="Arial"/>
              <a:cs typeface="Arial"/>
              <a:sym typeface="Arial"/>
            </a:endParaRPr>
          </a:p>
          <a:p>
            <a:pPr indent="-101600" lvl="0" marL="236538"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In the </a:t>
            </a:r>
            <a:r>
              <a:rPr b="1" lang="en-US" sz="1600">
                <a:solidFill>
                  <a:srgbClr val="00205B"/>
                </a:solidFill>
                <a:latin typeface="Arial"/>
                <a:ea typeface="Arial"/>
                <a:cs typeface="Arial"/>
                <a:sym typeface="Arial"/>
              </a:rPr>
              <a:t>Table of « Referenced Documents »: </a:t>
            </a:r>
            <a:endParaRPr/>
          </a:p>
          <a:p>
            <a:pPr indent="0" lvl="0" marL="711200" marR="0" rtl="0" algn="l">
              <a:lnSpc>
                <a:spcPct val="115000"/>
              </a:lnSpc>
              <a:spcBef>
                <a:spcPts val="0"/>
              </a:spcBef>
              <a:spcAft>
                <a:spcPts val="0"/>
              </a:spcAft>
              <a:buClr>
                <a:schemeClr val="dk1"/>
              </a:buClr>
              <a:buSzPts val="1600"/>
              <a:buFont typeface="Noto Sans Symbols"/>
              <a:buNone/>
            </a:pPr>
            <a:r>
              <a:t/>
            </a:r>
            <a:endParaRPr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Clr>
                <a:schemeClr val="dk1"/>
              </a:buClr>
              <a:buSzPts val="1600"/>
              <a:buFont typeface="Noto Sans Symbols"/>
              <a:buNone/>
            </a:pPr>
            <a:r>
              <a:t/>
            </a:r>
            <a:endParaRPr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Clr>
                <a:schemeClr val="dk1"/>
              </a:buClr>
              <a:buSzPts val="1600"/>
              <a:buFont typeface="Noto Sans Symbols"/>
              <a:buNone/>
            </a:pPr>
            <a:r>
              <a:t/>
            </a:r>
            <a:endParaRPr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Clr>
                <a:schemeClr val="dk1"/>
              </a:buClr>
              <a:buSzPts val="1600"/>
              <a:buFont typeface="Noto Sans Symbols"/>
              <a:buNone/>
            </a:pPr>
            <a:r>
              <a:t/>
            </a:r>
            <a:endParaRPr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Clr>
                <a:schemeClr val="dk1"/>
              </a:buClr>
              <a:buSzPts val="1600"/>
              <a:buFont typeface="Noto Sans Symbols"/>
              <a:buNone/>
            </a:pPr>
            <a:r>
              <a:t/>
            </a:r>
            <a:endParaRPr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Clr>
                <a:schemeClr val="dk1"/>
              </a:buClr>
              <a:buSzPts val="1600"/>
              <a:buFont typeface="Noto Sans Symbols"/>
              <a:buNone/>
            </a:pPr>
            <a:r>
              <a:t/>
            </a:r>
            <a:endParaRPr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Clr>
                <a:schemeClr val="dk1"/>
              </a:buClr>
              <a:buSzPts val="1600"/>
              <a:buFont typeface="Noto Sans Symbols"/>
              <a:buNone/>
            </a:pPr>
            <a:r>
              <a:t/>
            </a:r>
            <a:endParaRPr sz="1600">
              <a:solidFill>
                <a:srgbClr val="00205B"/>
              </a:solidFill>
              <a:latin typeface="Arial"/>
              <a:ea typeface="Arial"/>
              <a:cs typeface="Arial"/>
              <a:sym typeface="Arial"/>
            </a:endParaRPr>
          </a:p>
          <a:p>
            <a:pPr indent="-101600" lvl="0" marL="236538"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Each reference found in the document and not listed in the table are displayed in the </a:t>
            </a:r>
            <a:r>
              <a:rPr b="1" lang="en-US" sz="1600">
                <a:solidFill>
                  <a:srgbClr val="00205B"/>
                </a:solidFill>
                <a:latin typeface="Arial"/>
                <a:ea typeface="Arial"/>
                <a:cs typeface="Arial"/>
                <a:sym typeface="Arial"/>
              </a:rPr>
              <a:t>DOCUMENT REFERENCE CHECK results</a:t>
            </a:r>
            <a:r>
              <a:rPr lang="en-US" sz="1600">
                <a:solidFill>
                  <a:srgbClr val="00205B"/>
                </a:solidFill>
                <a:latin typeface="Arial"/>
                <a:ea typeface="Arial"/>
                <a:cs typeface="Arial"/>
                <a:sym typeface="Arial"/>
              </a:rPr>
              <a:t>. </a:t>
            </a:r>
            <a:endParaRPr/>
          </a:p>
          <a:p>
            <a:pPr indent="0" lvl="0" marL="711200" marR="0" rtl="0" algn="l">
              <a:lnSpc>
                <a:spcPct val="115000"/>
              </a:lnSpc>
              <a:spcBef>
                <a:spcPts val="0"/>
              </a:spcBef>
              <a:spcAft>
                <a:spcPts val="0"/>
              </a:spcAft>
              <a:buNone/>
            </a:pPr>
            <a:r>
              <a:rPr i="1" lang="en-US" sz="1600">
                <a:solidFill>
                  <a:srgbClr val="00205B"/>
                </a:solidFill>
                <a:latin typeface="Arial"/>
                <a:ea typeface="Arial"/>
                <a:cs typeface="Arial"/>
                <a:sym typeface="Arial"/>
              </a:rPr>
              <a:t>See the next chapter</a:t>
            </a:r>
            <a:endParaRPr/>
          </a:p>
        </p:txBody>
      </p:sp>
      <p:sp>
        <p:nvSpPr>
          <p:cNvPr id="430" name="Google Shape;430;p37"/>
          <p:cNvSpPr txBox="1"/>
          <p:nvPr/>
        </p:nvSpPr>
        <p:spPr>
          <a:xfrm>
            <a:off x="-31937" y="73170"/>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5. FUNCTIONALITIES</a:t>
            </a:r>
            <a:endParaRPr/>
          </a:p>
        </p:txBody>
      </p:sp>
      <p:sp>
        <p:nvSpPr>
          <p:cNvPr id="431" name="Google Shape;431;p37"/>
          <p:cNvSpPr txBox="1"/>
          <p:nvPr>
            <p:ph idx="12" type="sldNum"/>
          </p:nvPr>
        </p:nvSpPr>
        <p:spPr>
          <a:xfrm>
            <a:off x="479376" y="6381328"/>
            <a:ext cx="504056" cy="288032"/>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pic>
        <p:nvPicPr>
          <p:cNvPr descr="Résultat de recherche d'images pour &quot;word logo 2010&quot;" id="432" name="Google Shape;432;p37"/>
          <p:cNvPicPr preferRelativeResize="0"/>
          <p:nvPr/>
        </p:nvPicPr>
        <p:blipFill rotWithShape="1">
          <a:blip r:embed="rId3">
            <a:alphaModFix/>
          </a:blip>
          <a:srcRect b="0" l="0" r="0" t="0"/>
          <a:stretch/>
        </p:blipFill>
        <p:spPr>
          <a:xfrm>
            <a:off x="9698860" y="3218388"/>
            <a:ext cx="702181" cy="702181"/>
          </a:xfrm>
          <a:prstGeom prst="rect">
            <a:avLst/>
          </a:prstGeom>
          <a:noFill/>
          <a:ln>
            <a:noFill/>
          </a:ln>
        </p:spPr>
      </p:pic>
      <p:graphicFrame>
        <p:nvGraphicFramePr>
          <p:cNvPr id="433" name="Google Shape;433;p37"/>
          <p:cNvGraphicFramePr/>
          <p:nvPr/>
        </p:nvGraphicFramePr>
        <p:xfrm>
          <a:off x="4920345" y="1381521"/>
          <a:ext cx="3000000" cy="3000000"/>
        </p:xfrm>
        <a:graphic>
          <a:graphicData uri="http://schemas.openxmlformats.org/drawingml/2006/table">
            <a:tbl>
              <a:tblPr bandRow="1" firstRow="1">
                <a:noFill/>
                <a:tableStyleId>{FBAA5B3F-F860-4546-AD68-76744461AD38}</a:tableStyleId>
              </a:tblPr>
              <a:tblGrid>
                <a:gridCol w="3540150"/>
                <a:gridCol w="3540150"/>
              </a:tblGrid>
              <a:tr h="407750">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55925">
                <a:tc>
                  <a:txBody>
                    <a:bodyPr/>
                    <a:lstStyle/>
                    <a:p>
                      <a:pPr indent="0" lvl="0" marL="0" marR="0" rtl="0" algn="l">
                        <a:spcBef>
                          <a:spcPts val="0"/>
                        </a:spcBef>
                        <a:spcAft>
                          <a:spcPts val="0"/>
                        </a:spcAft>
                        <a:buNone/>
                      </a:pPr>
                      <a:r>
                        <a:rPr b="1" lang="en-US" sz="1200">
                          <a:solidFill>
                            <a:srgbClr val="000F2D"/>
                          </a:solidFill>
                          <a:latin typeface="Arial"/>
                          <a:ea typeface="Arial"/>
                          <a:cs typeface="Arial"/>
                          <a:sym typeface="Arial"/>
                        </a:rPr>
                        <a:t>Each</a:t>
                      </a:r>
                      <a:r>
                        <a:rPr lang="en-US" sz="1200">
                          <a:solidFill>
                            <a:srgbClr val="000F2D"/>
                          </a:solidFill>
                          <a:latin typeface="Arial"/>
                          <a:ea typeface="Arial"/>
                          <a:cs typeface="Arial"/>
                          <a:sym typeface="Arial"/>
                        </a:rPr>
                        <a:t> </a:t>
                      </a:r>
                      <a:r>
                        <a:rPr b="1" lang="en-US" sz="1200">
                          <a:solidFill>
                            <a:srgbClr val="000F2D"/>
                          </a:solidFill>
                          <a:latin typeface="Arial"/>
                          <a:ea typeface="Arial"/>
                          <a:cs typeface="Arial"/>
                          <a:sym typeface="Arial"/>
                        </a:rPr>
                        <a:t>reference</a:t>
                      </a:r>
                      <a:r>
                        <a:rPr lang="en-US" sz="1200">
                          <a:solidFill>
                            <a:srgbClr val="000F2D"/>
                          </a:solidFill>
                          <a:latin typeface="Arial"/>
                          <a:ea typeface="Arial"/>
                          <a:cs typeface="Arial"/>
                          <a:sym typeface="Arial"/>
                        </a:rPr>
                        <a:t> listed in the </a:t>
                      </a:r>
                      <a:r>
                        <a:rPr b="1" lang="en-US" sz="1200">
                          <a:solidFill>
                            <a:srgbClr val="000F2D"/>
                          </a:solidFill>
                          <a:latin typeface="Arial"/>
                          <a:ea typeface="Arial"/>
                          <a:cs typeface="Arial"/>
                          <a:sym typeface="Arial"/>
                        </a:rPr>
                        <a:t>table</a:t>
                      </a:r>
                      <a:r>
                        <a:rPr lang="en-US" sz="1200">
                          <a:solidFill>
                            <a:srgbClr val="000F2D"/>
                          </a:solidFill>
                          <a:latin typeface="Arial"/>
                          <a:ea typeface="Arial"/>
                          <a:cs typeface="Arial"/>
                          <a:sym typeface="Arial"/>
                        </a:rPr>
                        <a:t> are </a:t>
                      </a:r>
                      <a:r>
                        <a:rPr b="1" lang="en-US" sz="1200">
                          <a:solidFill>
                            <a:srgbClr val="000F2D"/>
                          </a:solidFill>
                          <a:latin typeface="Arial"/>
                          <a:ea typeface="Arial"/>
                          <a:cs typeface="Arial"/>
                          <a:sym typeface="Arial"/>
                        </a:rPr>
                        <a:t>also</a:t>
                      </a:r>
                      <a:r>
                        <a:rPr lang="en-US" sz="1200">
                          <a:solidFill>
                            <a:srgbClr val="000F2D"/>
                          </a:solidFill>
                          <a:latin typeface="Arial"/>
                          <a:ea typeface="Arial"/>
                          <a:cs typeface="Arial"/>
                          <a:sym typeface="Arial"/>
                        </a:rPr>
                        <a:t> used elsewhere in the document .</a:t>
                      </a:r>
                      <a:endParaRPr/>
                    </a:p>
                  </a:txBody>
                  <a:tcPr marT="45725" marB="45725" marR="91450" marL="91450">
                    <a:lnT cap="flat" cmpd="sng" w="9525">
                      <a:solidFill>
                        <a:srgbClr val="000000">
                          <a:alpha val="0"/>
                        </a:srgbClr>
                      </a:solidFill>
                      <a:prstDash val="solid"/>
                      <a:round/>
                      <a:headEnd len="sm" w="sm" type="none"/>
                      <a:tailEnd len="sm" w="sm" type="none"/>
                    </a:lnT>
                  </a:tcPr>
                </a:tc>
                <a:tc>
                  <a:txBody>
                    <a:bodyPr/>
                    <a:lstStyle/>
                    <a:p>
                      <a:pPr indent="0" lvl="0" marL="0" marR="0" rtl="0" algn="l">
                        <a:spcBef>
                          <a:spcPts val="0"/>
                        </a:spcBef>
                        <a:spcAft>
                          <a:spcPts val="0"/>
                        </a:spcAft>
                        <a:buNone/>
                      </a:pPr>
                      <a:r>
                        <a:rPr b="1" lang="en-US" sz="1200">
                          <a:solidFill>
                            <a:srgbClr val="000F2D"/>
                          </a:solidFill>
                          <a:latin typeface="Arial"/>
                          <a:ea typeface="Arial"/>
                          <a:cs typeface="Arial"/>
                          <a:sym typeface="Arial"/>
                        </a:rPr>
                        <a:t>Each</a:t>
                      </a:r>
                      <a:r>
                        <a:rPr lang="en-US" sz="1200">
                          <a:solidFill>
                            <a:srgbClr val="000F2D"/>
                          </a:solidFill>
                          <a:latin typeface="Arial"/>
                          <a:ea typeface="Arial"/>
                          <a:cs typeface="Arial"/>
                          <a:sym typeface="Arial"/>
                        </a:rPr>
                        <a:t> </a:t>
                      </a:r>
                      <a:r>
                        <a:rPr b="1" lang="en-US" sz="1200">
                          <a:solidFill>
                            <a:srgbClr val="000F2D"/>
                          </a:solidFill>
                          <a:latin typeface="Arial"/>
                          <a:ea typeface="Arial"/>
                          <a:cs typeface="Arial"/>
                          <a:sym typeface="Arial"/>
                        </a:rPr>
                        <a:t>reference</a:t>
                      </a:r>
                      <a:r>
                        <a:rPr lang="en-US" sz="1200">
                          <a:solidFill>
                            <a:srgbClr val="000F2D"/>
                          </a:solidFill>
                          <a:latin typeface="Arial"/>
                          <a:ea typeface="Arial"/>
                          <a:cs typeface="Arial"/>
                          <a:sym typeface="Arial"/>
                        </a:rPr>
                        <a:t> listed in the </a:t>
                      </a:r>
                      <a:r>
                        <a:rPr b="1" lang="en-US" sz="1200">
                          <a:solidFill>
                            <a:srgbClr val="000F2D"/>
                          </a:solidFill>
                          <a:latin typeface="Arial"/>
                          <a:ea typeface="Arial"/>
                          <a:cs typeface="Arial"/>
                          <a:sym typeface="Arial"/>
                        </a:rPr>
                        <a:t>table</a:t>
                      </a:r>
                      <a:r>
                        <a:rPr lang="en-US" sz="1200">
                          <a:solidFill>
                            <a:srgbClr val="000F2D"/>
                          </a:solidFill>
                          <a:latin typeface="Arial"/>
                          <a:ea typeface="Arial"/>
                          <a:cs typeface="Arial"/>
                          <a:sym typeface="Arial"/>
                        </a:rPr>
                        <a:t> are </a:t>
                      </a:r>
                      <a:r>
                        <a:rPr b="1" lang="en-US" sz="1400">
                          <a:solidFill>
                            <a:schemeClr val="dk1"/>
                          </a:solidFill>
                          <a:latin typeface="Arial"/>
                          <a:ea typeface="Arial"/>
                          <a:cs typeface="Arial"/>
                          <a:sym typeface="Arial"/>
                        </a:rPr>
                        <a:t>NOT</a:t>
                      </a:r>
                      <a:r>
                        <a:rPr lang="en-US" sz="1200">
                          <a:solidFill>
                            <a:srgbClr val="000F2D"/>
                          </a:solidFill>
                          <a:latin typeface="Arial"/>
                          <a:ea typeface="Arial"/>
                          <a:cs typeface="Arial"/>
                          <a:sym typeface="Arial"/>
                        </a:rPr>
                        <a:t> </a:t>
                      </a:r>
                      <a:r>
                        <a:rPr b="0" lang="en-US" sz="1200">
                          <a:solidFill>
                            <a:srgbClr val="000F2D"/>
                          </a:solidFill>
                          <a:latin typeface="Arial"/>
                          <a:ea typeface="Arial"/>
                          <a:cs typeface="Arial"/>
                          <a:sym typeface="Arial"/>
                        </a:rPr>
                        <a:t>present</a:t>
                      </a:r>
                      <a:r>
                        <a:rPr lang="en-US" sz="1200">
                          <a:solidFill>
                            <a:srgbClr val="000F2D"/>
                          </a:solidFill>
                          <a:latin typeface="Arial"/>
                          <a:ea typeface="Arial"/>
                          <a:cs typeface="Arial"/>
                          <a:sym typeface="Arial"/>
                        </a:rPr>
                        <a:t> in the document .</a:t>
                      </a:r>
                      <a:endParaRPr/>
                    </a:p>
                  </a:txBody>
                  <a:tcPr marT="45725" marB="45725" marR="91450" marL="91450">
                    <a:lnT cap="flat" cmpd="sng" w="9525">
                      <a:solidFill>
                        <a:srgbClr val="000000">
                          <a:alpha val="0"/>
                        </a:srgbClr>
                      </a:solidFill>
                      <a:prstDash val="solid"/>
                      <a:round/>
                      <a:headEnd len="sm" w="sm" type="none"/>
                      <a:tailEnd len="sm" w="sm" type="none"/>
                    </a:lnT>
                  </a:tcPr>
                </a:tc>
              </a:tr>
              <a:tr h="4077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434" name="Google Shape;434;p37"/>
          <p:cNvSpPr txBox="1"/>
          <p:nvPr/>
        </p:nvSpPr>
        <p:spPr>
          <a:xfrm>
            <a:off x="6487369" y="1196244"/>
            <a:ext cx="4143604"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lang="en-US" sz="1361">
                <a:solidFill>
                  <a:schemeClr val="lt1"/>
                </a:solidFill>
                <a:latin typeface="Arial"/>
                <a:ea typeface="Arial"/>
                <a:cs typeface="Arial"/>
                <a:sym typeface="Arial"/>
              </a:rPr>
              <a:t>The Table of Document References</a:t>
            </a:r>
            <a:r>
              <a:rPr lang="en-US" sz="1361">
                <a:solidFill>
                  <a:schemeClr val="lt1"/>
                </a:solidFill>
                <a:latin typeface="Arial"/>
                <a:ea typeface="Arial"/>
                <a:cs typeface="Arial"/>
                <a:sym typeface="Arial"/>
              </a:rPr>
              <a:t> </a:t>
            </a:r>
            <a:endParaRPr/>
          </a:p>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pic>
        <p:nvPicPr>
          <p:cNvPr id="435" name="Google Shape;435;p37"/>
          <p:cNvPicPr preferRelativeResize="0"/>
          <p:nvPr/>
        </p:nvPicPr>
        <p:blipFill rotWithShape="1">
          <a:blip r:embed="rId4">
            <a:alphaModFix/>
          </a:blip>
          <a:srcRect b="0" l="0" r="0" t="0"/>
          <a:stretch/>
        </p:blipFill>
        <p:spPr>
          <a:xfrm>
            <a:off x="6456900" y="2463673"/>
            <a:ext cx="478338" cy="498917"/>
          </a:xfrm>
          <a:prstGeom prst="rect">
            <a:avLst/>
          </a:prstGeom>
          <a:noFill/>
          <a:ln>
            <a:noFill/>
          </a:ln>
        </p:spPr>
      </p:pic>
      <p:pic>
        <p:nvPicPr>
          <p:cNvPr id="436" name="Google Shape;436;p37"/>
          <p:cNvPicPr preferRelativeResize="0"/>
          <p:nvPr/>
        </p:nvPicPr>
        <p:blipFill rotWithShape="1">
          <a:blip r:embed="rId5">
            <a:alphaModFix/>
          </a:blip>
          <a:srcRect b="0" l="0" r="0" t="0"/>
          <a:stretch/>
        </p:blipFill>
        <p:spPr>
          <a:xfrm>
            <a:off x="9875125" y="2463673"/>
            <a:ext cx="533279" cy="533279"/>
          </a:xfrm>
          <a:prstGeom prst="rect">
            <a:avLst/>
          </a:prstGeom>
          <a:noFill/>
          <a:ln>
            <a:noFill/>
          </a:ln>
        </p:spPr>
      </p:pic>
      <p:pic>
        <p:nvPicPr>
          <p:cNvPr id="437" name="Google Shape;437;p37"/>
          <p:cNvPicPr preferRelativeResize="0"/>
          <p:nvPr/>
        </p:nvPicPr>
        <p:blipFill rotWithShape="1">
          <a:blip r:embed="rId6">
            <a:alphaModFix/>
          </a:blip>
          <a:srcRect b="0" l="4248" r="0" t="0"/>
          <a:stretch/>
        </p:blipFill>
        <p:spPr>
          <a:xfrm>
            <a:off x="4990645" y="4182250"/>
            <a:ext cx="7104607" cy="1406990"/>
          </a:xfrm>
          <a:prstGeom prst="rect">
            <a:avLst/>
          </a:prstGeom>
          <a:noFill/>
          <a:ln>
            <a:noFill/>
          </a:ln>
        </p:spPr>
      </p:pic>
      <p:cxnSp>
        <p:nvCxnSpPr>
          <p:cNvPr id="438" name="Google Shape;438;p37"/>
          <p:cNvCxnSpPr/>
          <p:nvPr/>
        </p:nvCxnSpPr>
        <p:spPr>
          <a:xfrm>
            <a:off x="11057228" y="2898691"/>
            <a:ext cx="0" cy="1826453"/>
          </a:xfrm>
          <a:prstGeom prst="straightConnector1">
            <a:avLst/>
          </a:prstGeom>
          <a:noFill/>
          <a:ln cap="flat" cmpd="sng" w="38100">
            <a:solidFill>
              <a:srgbClr val="F7941E"/>
            </a:solidFill>
            <a:prstDash val="solid"/>
            <a:round/>
            <a:headEnd len="sm" w="sm" type="none"/>
            <a:tailEnd len="med" w="med" type="triangle"/>
          </a:ln>
        </p:spPr>
      </p:cxnSp>
      <p:sp>
        <p:nvSpPr>
          <p:cNvPr id="439" name="Google Shape;439;p37"/>
          <p:cNvSpPr txBox="1"/>
          <p:nvPr/>
        </p:nvSpPr>
        <p:spPr>
          <a:xfrm>
            <a:off x="10553172" y="3218388"/>
            <a:ext cx="1024285" cy="570156"/>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lang="en-US" sz="900">
                <a:solidFill>
                  <a:schemeClr val="dk1"/>
                </a:solidFill>
                <a:latin typeface="Arial"/>
                <a:ea typeface="Arial"/>
                <a:cs typeface="Arial"/>
                <a:sym typeface="Arial"/>
              </a:rPr>
              <a:t>Tool adds comments in Word File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8"/>
          <p:cNvSpPr txBox="1"/>
          <p:nvPr/>
        </p:nvSpPr>
        <p:spPr>
          <a:xfrm>
            <a:off x="-31937" y="73090"/>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5. FUNCTIONALITIES</a:t>
            </a:r>
            <a:endParaRPr/>
          </a:p>
        </p:txBody>
      </p:sp>
      <p:sp>
        <p:nvSpPr>
          <p:cNvPr id="445" name="Google Shape;445;p38"/>
          <p:cNvSpPr txBox="1"/>
          <p:nvPr>
            <p:ph idx="12" type="sldNum"/>
          </p:nvPr>
        </p:nvSpPr>
        <p:spPr>
          <a:xfrm>
            <a:off x="472407" y="6444000"/>
            <a:ext cx="511025"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pic>
        <p:nvPicPr>
          <p:cNvPr id="446" name="Google Shape;446;p38"/>
          <p:cNvPicPr preferRelativeResize="0"/>
          <p:nvPr/>
        </p:nvPicPr>
        <p:blipFill rotWithShape="1">
          <a:blip r:embed="rId3">
            <a:alphaModFix/>
          </a:blip>
          <a:srcRect b="0" l="0" r="0" t="0"/>
          <a:stretch/>
        </p:blipFill>
        <p:spPr>
          <a:xfrm>
            <a:off x="10549231" y="1096834"/>
            <a:ext cx="828000" cy="828000"/>
          </a:xfrm>
          <a:prstGeom prst="rect">
            <a:avLst/>
          </a:prstGeom>
          <a:noFill/>
          <a:ln>
            <a:noFill/>
          </a:ln>
        </p:spPr>
      </p:pic>
      <p:sp>
        <p:nvSpPr>
          <p:cNvPr id="447" name="Google Shape;447;p38"/>
          <p:cNvSpPr/>
          <p:nvPr/>
        </p:nvSpPr>
        <p:spPr>
          <a:xfrm>
            <a:off x="334673" y="2989008"/>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cxnSp>
        <p:nvCxnSpPr>
          <p:cNvPr id="448" name="Google Shape;448;p38"/>
          <p:cNvCxnSpPr/>
          <p:nvPr/>
        </p:nvCxnSpPr>
        <p:spPr>
          <a:xfrm>
            <a:off x="5922126" y="4077073"/>
            <a:ext cx="5029510" cy="0"/>
          </a:xfrm>
          <a:prstGeom prst="straightConnector1">
            <a:avLst/>
          </a:prstGeom>
          <a:noFill/>
          <a:ln cap="flat" cmpd="sng" w="19050">
            <a:solidFill>
              <a:schemeClr val="accent5"/>
            </a:solidFill>
            <a:prstDash val="dash"/>
            <a:round/>
            <a:headEnd len="sm" w="sm" type="none"/>
            <a:tailEnd len="sm" w="sm" type="none"/>
          </a:ln>
        </p:spPr>
      </p:cxnSp>
      <p:cxnSp>
        <p:nvCxnSpPr>
          <p:cNvPr id="449" name="Google Shape;449;p38"/>
          <p:cNvCxnSpPr/>
          <p:nvPr/>
        </p:nvCxnSpPr>
        <p:spPr>
          <a:xfrm>
            <a:off x="10951636" y="1926517"/>
            <a:ext cx="0" cy="2625963"/>
          </a:xfrm>
          <a:prstGeom prst="straightConnector1">
            <a:avLst/>
          </a:prstGeom>
          <a:noFill/>
          <a:ln cap="flat" cmpd="sng" w="38100">
            <a:solidFill>
              <a:schemeClr val="accent3"/>
            </a:solidFill>
            <a:prstDash val="solid"/>
            <a:round/>
            <a:headEnd len="sm" w="sm" type="none"/>
            <a:tailEnd len="med" w="med" type="triangle"/>
          </a:ln>
          <a:effectLst>
            <a:outerShdw blurRad="40000" rotWithShape="0" dir="5400000" dist="23000">
              <a:srgbClr val="000000">
                <a:alpha val="34901"/>
              </a:srgbClr>
            </a:outerShdw>
          </a:effectLst>
        </p:spPr>
      </p:cxnSp>
      <p:sp>
        <p:nvSpPr>
          <p:cNvPr id="450" name="Google Shape;450;p38"/>
          <p:cNvSpPr/>
          <p:nvPr/>
        </p:nvSpPr>
        <p:spPr>
          <a:xfrm>
            <a:off x="10789614" y="3024234"/>
            <a:ext cx="347235"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2</a:t>
            </a:r>
            <a:endParaRPr/>
          </a:p>
        </p:txBody>
      </p:sp>
      <p:pic>
        <p:nvPicPr>
          <p:cNvPr id="451" name="Google Shape;451;p38"/>
          <p:cNvPicPr preferRelativeResize="0"/>
          <p:nvPr/>
        </p:nvPicPr>
        <p:blipFill rotWithShape="1">
          <a:blip r:embed="rId4">
            <a:alphaModFix/>
          </a:blip>
          <a:srcRect b="0" l="0" r="0" t="0"/>
          <a:stretch/>
        </p:blipFill>
        <p:spPr>
          <a:xfrm>
            <a:off x="10481691" y="4297131"/>
            <a:ext cx="1195082" cy="448156"/>
          </a:xfrm>
          <a:prstGeom prst="rect">
            <a:avLst/>
          </a:prstGeom>
          <a:noFill/>
          <a:ln>
            <a:noFill/>
          </a:ln>
        </p:spPr>
      </p:pic>
      <p:pic>
        <p:nvPicPr>
          <p:cNvPr id="452" name="Google Shape;452;p38"/>
          <p:cNvPicPr preferRelativeResize="0"/>
          <p:nvPr/>
        </p:nvPicPr>
        <p:blipFill rotWithShape="1">
          <a:blip r:embed="rId5">
            <a:alphaModFix/>
          </a:blip>
          <a:srcRect b="0" l="0" r="0" t="0"/>
          <a:stretch/>
        </p:blipFill>
        <p:spPr>
          <a:xfrm>
            <a:off x="5304573" y="4856547"/>
            <a:ext cx="6372200" cy="1072163"/>
          </a:xfrm>
          <a:prstGeom prst="rect">
            <a:avLst/>
          </a:prstGeom>
          <a:solidFill>
            <a:srgbClr val="FFC000"/>
          </a:solidFill>
          <a:ln cap="flat" cmpd="sng" w="25400">
            <a:solidFill>
              <a:srgbClr val="F7941E"/>
            </a:solidFill>
            <a:prstDash val="solid"/>
            <a:round/>
            <a:headEnd len="sm" w="sm" type="none"/>
            <a:tailEnd len="sm" w="sm" type="none"/>
          </a:ln>
        </p:spPr>
      </p:pic>
      <p:sp>
        <p:nvSpPr>
          <p:cNvPr id="453" name="Google Shape;453;p38"/>
          <p:cNvSpPr/>
          <p:nvPr/>
        </p:nvSpPr>
        <p:spPr>
          <a:xfrm>
            <a:off x="8147433" y="5629977"/>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3</a:t>
            </a:r>
            <a:endParaRPr/>
          </a:p>
        </p:txBody>
      </p:sp>
      <p:sp>
        <p:nvSpPr>
          <p:cNvPr id="454" name="Google Shape;454;p38"/>
          <p:cNvSpPr txBox="1"/>
          <p:nvPr/>
        </p:nvSpPr>
        <p:spPr>
          <a:xfrm>
            <a:off x="242173" y="983390"/>
            <a:ext cx="4672671" cy="5513817"/>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5.2 DOCUMENT REFERENCES </a:t>
            </a:r>
            <a:r>
              <a:rPr lang="en-US" sz="1800">
                <a:solidFill>
                  <a:srgbClr val="00205B"/>
                </a:solidFill>
                <a:latin typeface="Arial"/>
                <a:ea typeface="Arial"/>
                <a:cs typeface="Arial"/>
                <a:sym typeface="Arial"/>
              </a:rPr>
              <a:t>(4/7)</a:t>
            </a:r>
            <a:endParaRPr/>
          </a:p>
          <a:p>
            <a:pPr indent="0" lvl="0" marL="0" marR="0" rtl="0" algn="l">
              <a:lnSpc>
                <a:spcPct val="115000"/>
              </a:lnSpc>
              <a:spcBef>
                <a:spcPts val="0"/>
              </a:spcBef>
              <a:spcAft>
                <a:spcPts val="0"/>
              </a:spcAft>
              <a:buNone/>
            </a:pPr>
            <a:r>
              <a:rPr lang="en-US" sz="1600">
                <a:solidFill>
                  <a:srgbClr val="00205B"/>
                </a:solidFill>
                <a:latin typeface="Arial"/>
                <a:ea typeface="Arial"/>
                <a:cs typeface="Arial"/>
                <a:sym typeface="Arial"/>
              </a:rPr>
              <a:t>The tool displays all the links and statuses of the “document references” not found in the table</a:t>
            </a:r>
            <a:endParaRPr/>
          </a:p>
          <a:p>
            <a:pPr indent="0" lvl="0" marL="536575" marR="0" rtl="0" algn="l">
              <a:lnSpc>
                <a:spcPct val="115000"/>
              </a:lnSpc>
              <a:spcBef>
                <a:spcPts val="0"/>
              </a:spcBef>
              <a:spcAft>
                <a:spcPts val="0"/>
              </a:spcAft>
              <a:buNone/>
            </a:pPr>
            <a:r>
              <a:t/>
            </a:r>
            <a:endParaRPr sz="1400">
              <a:solidFill>
                <a:srgbClr val="00205B"/>
              </a:solidFill>
              <a:latin typeface="Arial"/>
              <a:ea typeface="Arial"/>
              <a:cs typeface="Arial"/>
              <a:sym typeface="Arial"/>
            </a:endParaRPr>
          </a:p>
          <a:p>
            <a:pPr indent="-101600" lvl="0" marL="236538"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To upload information from the ECM database for all documents referred in the Table or not.</a:t>
            </a:r>
            <a:endParaRPr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rPr b="1" i="1" lang="en-US" sz="1600">
                <a:solidFill>
                  <a:srgbClr val="00205B"/>
                </a:solidFill>
                <a:latin typeface="Arial"/>
                <a:ea typeface="Arial"/>
                <a:cs typeface="Arial"/>
                <a:sym typeface="Arial"/>
              </a:rPr>
              <a:t>Click</a:t>
            </a:r>
            <a:r>
              <a:rPr i="1" lang="en-US" sz="1600">
                <a:solidFill>
                  <a:srgbClr val="00205B"/>
                </a:solidFill>
                <a:latin typeface="Arial"/>
                <a:ea typeface="Arial"/>
                <a:cs typeface="Arial"/>
                <a:sym typeface="Arial"/>
              </a:rPr>
              <a:t> on ‘Synchronize’</a:t>
            </a:r>
            <a:endParaRPr/>
          </a:p>
          <a:p>
            <a:pPr indent="0" lvl="0" marL="711200"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rPr lang="en-US" sz="1600">
                <a:solidFill>
                  <a:srgbClr val="00205B"/>
                </a:solidFill>
                <a:latin typeface="Arial"/>
                <a:ea typeface="Arial"/>
                <a:cs typeface="Arial"/>
                <a:sym typeface="Arial"/>
              </a:rPr>
              <a:t>Checking is automatically done by the tool</a:t>
            </a:r>
            <a:endParaRPr sz="1600" u="sng">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rPr i="1" lang="en-US" sz="1600">
                <a:solidFill>
                  <a:srgbClr val="00205B"/>
                </a:solidFill>
                <a:latin typeface="Arial"/>
                <a:ea typeface="Arial"/>
                <a:cs typeface="Arial"/>
                <a:sym typeface="Arial"/>
              </a:rPr>
              <a:t>The ECM information of a document can be displayed via Internet Explorer. Click on the link of the Document reference.</a:t>
            </a:r>
            <a:endParaRPr/>
          </a:p>
          <a:p>
            <a:pPr indent="0" lvl="0" marL="536575" marR="0" rtl="0" algn="l">
              <a:lnSpc>
                <a:spcPct val="115000"/>
              </a:lnSpc>
              <a:spcBef>
                <a:spcPts val="0"/>
              </a:spcBef>
              <a:spcAft>
                <a:spcPts val="0"/>
              </a:spcAft>
              <a:buNone/>
            </a:pPr>
            <a:r>
              <a:t/>
            </a:r>
            <a:endParaRPr b="1"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rPr b="1" lang="en-US" sz="1600">
                <a:solidFill>
                  <a:srgbClr val="00205B"/>
                </a:solidFill>
                <a:latin typeface="Arial"/>
                <a:ea typeface="Arial"/>
                <a:cs typeface="Arial"/>
                <a:sym typeface="Arial"/>
              </a:rPr>
              <a:t> </a:t>
            </a:r>
            <a:r>
              <a:rPr lang="en-US" sz="1600">
                <a:solidFill>
                  <a:srgbClr val="00205B"/>
                </a:solidFill>
                <a:latin typeface="Arial"/>
                <a:ea typeface="Arial"/>
                <a:cs typeface="Arial"/>
                <a:sym typeface="Arial"/>
              </a:rPr>
              <a:t>Depending on ECM system reactivity,</a:t>
            </a:r>
            <a:endParaRPr/>
          </a:p>
          <a:p>
            <a:pPr indent="0" lvl="0" marL="536575" marR="0" rtl="0" algn="l">
              <a:lnSpc>
                <a:spcPct val="115000"/>
              </a:lnSpc>
              <a:spcBef>
                <a:spcPts val="0"/>
              </a:spcBef>
              <a:spcAft>
                <a:spcPts val="0"/>
              </a:spcAft>
              <a:buNone/>
            </a:pPr>
            <a:r>
              <a:rPr lang="en-US" sz="1600">
                <a:solidFill>
                  <a:srgbClr val="00205B"/>
                </a:solidFill>
                <a:latin typeface="Arial"/>
                <a:ea typeface="Arial"/>
                <a:cs typeface="Arial"/>
                <a:sym typeface="Arial"/>
              </a:rPr>
              <a:t> synchronization process can take longer.</a:t>
            </a:r>
            <a:endParaRPr/>
          </a:p>
          <a:p>
            <a:pPr indent="0" lvl="1" marL="88900" marR="0" rtl="0" algn="ctr">
              <a:lnSpc>
                <a:spcPct val="115000"/>
              </a:lnSpc>
              <a:spcBef>
                <a:spcPts val="600"/>
              </a:spcBef>
              <a:spcAft>
                <a:spcPts val="0"/>
              </a:spcAft>
              <a:buNone/>
            </a:pPr>
            <a:r>
              <a:t/>
            </a:r>
            <a:endParaRPr b="0" i="0" sz="1400" u="none" cap="none" strike="noStrike">
              <a:solidFill>
                <a:srgbClr val="474F61"/>
              </a:solidFill>
              <a:latin typeface="Arial"/>
              <a:ea typeface="Arial"/>
              <a:cs typeface="Arial"/>
              <a:sym typeface="Arial"/>
            </a:endParaRPr>
          </a:p>
        </p:txBody>
      </p:sp>
      <p:sp>
        <p:nvSpPr>
          <p:cNvPr id="455" name="Google Shape;455;p38"/>
          <p:cNvSpPr/>
          <p:nvPr/>
        </p:nvSpPr>
        <p:spPr>
          <a:xfrm>
            <a:off x="334673" y="4581128"/>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3</a:t>
            </a:r>
            <a:endParaRPr/>
          </a:p>
        </p:txBody>
      </p:sp>
      <p:sp>
        <p:nvSpPr>
          <p:cNvPr id="456" name="Google Shape;456;p38"/>
          <p:cNvSpPr/>
          <p:nvPr/>
        </p:nvSpPr>
        <p:spPr>
          <a:xfrm>
            <a:off x="334673" y="3622566"/>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2</a:t>
            </a:r>
            <a:endParaRPr/>
          </a:p>
        </p:txBody>
      </p:sp>
      <p:pic>
        <p:nvPicPr>
          <p:cNvPr descr="Résultat de recherche d'images pour &quot;attention logo bleu&quot;" id="457" name="Google Shape;457;p38"/>
          <p:cNvPicPr preferRelativeResize="0"/>
          <p:nvPr/>
        </p:nvPicPr>
        <p:blipFill rotWithShape="1">
          <a:blip r:embed="rId6">
            <a:alphaModFix/>
          </a:blip>
          <a:srcRect b="0" l="0" r="0" t="0"/>
          <a:stretch/>
        </p:blipFill>
        <p:spPr>
          <a:xfrm>
            <a:off x="290701" y="5523372"/>
            <a:ext cx="497916" cy="497916"/>
          </a:xfrm>
          <a:prstGeom prst="rect">
            <a:avLst/>
          </a:prstGeom>
          <a:noFill/>
          <a:ln>
            <a:noFill/>
          </a:ln>
        </p:spPr>
      </p:pic>
      <p:pic>
        <p:nvPicPr>
          <p:cNvPr id="458" name="Google Shape;458;p38"/>
          <p:cNvPicPr preferRelativeResize="0"/>
          <p:nvPr/>
        </p:nvPicPr>
        <p:blipFill rotWithShape="1">
          <a:blip r:embed="rId7">
            <a:alphaModFix/>
          </a:blip>
          <a:srcRect b="0" l="0" r="0" t="0"/>
          <a:stretch/>
        </p:blipFill>
        <p:spPr>
          <a:xfrm>
            <a:off x="9158621" y="1356101"/>
            <a:ext cx="1351450" cy="330630"/>
          </a:xfrm>
          <a:prstGeom prst="rect">
            <a:avLst/>
          </a:prstGeom>
          <a:noFill/>
          <a:ln>
            <a:noFill/>
          </a:ln>
        </p:spPr>
      </p:pic>
      <p:pic>
        <p:nvPicPr>
          <p:cNvPr id="459" name="Google Shape;459;p38"/>
          <p:cNvPicPr preferRelativeResize="0"/>
          <p:nvPr/>
        </p:nvPicPr>
        <p:blipFill rotWithShape="1">
          <a:blip r:embed="rId8">
            <a:alphaModFix/>
          </a:blip>
          <a:srcRect b="0" l="0" r="0" t="0"/>
          <a:stretch/>
        </p:blipFill>
        <p:spPr>
          <a:xfrm>
            <a:off x="5807400" y="1079999"/>
            <a:ext cx="3323501" cy="2971077"/>
          </a:xfrm>
          <a:prstGeom prst="rect">
            <a:avLst/>
          </a:prstGeom>
          <a:noFill/>
          <a:ln cap="flat" cmpd="sng" w="25400">
            <a:solidFill>
              <a:srgbClr val="F7941E"/>
            </a:solidFill>
            <a:prstDash val="solid"/>
            <a:round/>
            <a:headEnd len="sm" w="sm" type="none"/>
            <a:tailEnd len="sm" w="sm" type="none"/>
          </a:ln>
        </p:spPr>
      </p:pic>
      <p:pic>
        <p:nvPicPr>
          <p:cNvPr id="460" name="Google Shape;460;p38"/>
          <p:cNvPicPr preferRelativeResize="0"/>
          <p:nvPr/>
        </p:nvPicPr>
        <p:blipFill rotWithShape="1">
          <a:blip r:embed="rId9">
            <a:alphaModFix/>
          </a:blip>
          <a:srcRect b="0" l="0" r="0" t="0"/>
          <a:stretch/>
        </p:blipFill>
        <p:spPr>
          <a:xfrm>
            <a:off x="5807400" y="1052736"/>
            <a:ext cx="3286181" cy="2444351"/>
          </a:xfrm>
          <a:prstGeom prst="rect">
            <a:avLst/>
          </a:prstGeom>
          <a:noFill/>
          <a:ln>
            <a:noFill/>
          </a:ln>
        </p:spPr>
      </p:pic>
      <p:pic>
        <p:nvPicPr>
          <p:cNvPr id="461" name="Google Shape;461;p38"/>
          <p:cNvPicPr preferRelativeResize="0"/>
          <p:nvPr/>
        </p:nvPicPr>
        <p:blipFill rotWithShape="1">
          <a:blip r:embed="rId10">
            <a:alphaModFix/>
          </a:blip>
          <a:srcRect b="0" l="0" r="0" t="0"/>
          <a:stretch/>
        </p:blipFill>
        <p:spPr>
          <a:xfrm>
            <a:off x="8342623" y="2536139"/>
            <a:ext cx="619172" cy="244789"/>
          </a:xfrm>
          <a:prstGeom prst="rect">
            <a:avLst/>
          </a:prstGeom>
          <a:noFill/>
          <a:ln>
            <a:noFill/>
          </a:ln>
        </p:spPr>
      </p:pic>
      <p:pic>
        <p:nvPicPr>
          <p:cNvPr id="462" name="Google Shape;462;p38"/>
          <p:cNvPicPr preferRelativeResize="0"/>
          <p:nvPr/>
        </p:nvPicPr>
        <p:blipFill rotWithShape="1">
          <a:blip r:embed="rId11">
            <a:alphaModFix/>
          </a:blip>
          <a:srcRect b="0" l="0" r="0" t="0"/>
          <a:stretch/>
        </p:blipFill>
        <p:spPr>
          <a:xfrm>
            <a:off x="8327797" y="1772816"/>
            <a:ext cx="619172" cy="250617"/>
          </a:xfrm>
          <a:prstGeom prst="rect">
            <a:avLst/>
          </a:prstGeom>
          <a:noFill/>
          <a:ln>
            <a:noFill/>
          </a:ln>
        </p:spPr>
      </p:pic>
      <p:sp>
        <p:nvSpPr>
          <p:cNvPr id="463" name="Google Shape;463;p38"/>
          <p:cNvSpPr/>
          <p:nvPr/>
        </p:nvSpPr>
        <p:spPr>
          <a:xfrm>
            <a:off x="8184232" y="1124744"/>
            <a:ext cx="864096" cy="315942"/>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
        <p:nvSpPr>
          <p:cNvPr id="464" name="Google Shape;464;p38"/>
          <p:cNvSpPr/>
          <p:nvPr/>
        </p:nvSpPr>
        <p:spPr>
          <a:xfrm>
            <a:off x="7795785" y="1069988"/>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sp>
        <p:nvSpPr>
          <p:cNvPr id="465" name="Google Shape;465;p38"/>
          <p:cNvSpPr/>
          <p:nvPr/>
        </p:nvSpPr>
        <p:spPr>
          <a:xfrm>
            <a:off x="8529747" y="5733255"/>
            <a:ext cx="374565" cy="154173"/>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9"/>
          <p:cNvSpPr txBox="1"/>
          <p:nvPr/>
        </p:nvSpPr>
        <p:spPr>
          <a:xfrm>
            <a:off x="-31937" y="73170"/>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Clr>
                <a:srgbClr val="00205B"/>
              </a:buClr>
              <a:buSzPts val="2400"/>
              <a:buFont typeface="Arial"/>
              <a:buNone/>
            </a:pPr>
            <a:r>
              <a:rPr b="0" i="0" lang="en-US" sz="2400" u="none" cap="none" strike="noStrike">
                <a:solidFill>
                  <a:srgbClr val="00205B"/>
                </a:solidFill>
                <a:latin typeface="Arial"/>
                <a:ea typeface="Arial"/>
                <a:cs typeface="Arial"/>
                <a:sym typeface="Arial"/>
              </a:rPr>
              <a:t>5. FUNCTIONALITIES</a:t>
            </a:r>
            <a:endParaRPr/>
          </a:p>
        </p:txBody>
      </p:sp>
      <p:sp>
        <p:nvSpPr>
          <p:cNvPr id="471" name="Google Shape;471;p39"/>
          <p:cNvSpPr txBox="1"/>
          <p:nvPr>
            <p:ph idx="12" type="sldNum"/>
          </p:nvPr>
        </p:nvSpPr>
        <p:spPr>
          <a:xfrm>
            <a:off x="472407" y="6444000"/>
            <a:ext cx="511025" cy="2253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595959"/>
              </a:buClr>
              <a:buSzPts val="800"/>
              <a:buFont typeface="Arial"/>
              <a:buNone/>
            </a:pPr>
            <a:r>
              <a:rPr b="0" i="0" lang="en-US" sz="800" u="none" cap="none" strike="noStrike">
                <a:solidFill>
                  <a:srgbClr val="595959"/>
                </a:solidFill>
                <a:latin typeface="Arial"/>
                <a:ea typeface="Arial"/>
                <a:cs typeface="Arial"/>
                <a:sym typeface="Arial"/>
              </a:rPr>
              <a:t>Page </a:t>
            </a: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
        <p:nvSpPr>
          <p:cNvPr id="472" name="Google Shape;472;p39"/>
          <p:cNvSpPr/>
          <p:nvPr/>
        </p:nvSpPr>
        <p:spPr>
          <a:xfrm>
            <a:off x="5363576" y="1268760"/>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Clr>
                <a:srgbClr val="FFFFFF"/>
              </a:buClr>
              <a:buSzPts val="1361"/>
              <a:buFont typeface="Arial"/>
              <a:buNone/>
            </a:pPr>
            <a:r>
              <a:rPr b="1" i="0" lang="en-US" sz="1361" u="none" cap="none" strike="noStrike">
                <a:solidFill>
                  <a:srgbClr val="FFFFFF"/>
                </a:solidFill>
                <a:latin typeface="Arial"/>
                <a:ea typeface="Arial"/>
                <a:cs typeface="Arial"/>
                <a:sym typeface="Arial"/>
              </a:rPr>
              <a:t>1</a:t>
            </a:r>
            <a:endParaRPr/>
          </a:p>
        </p:txBody>
      </p:sp>
      <p:sp>
        <p:nvSpPr>
          <p:cNvPr id="473" name="Google Shape;473;p39"/>
          <p:cNvSpPr/>
          <p:nvPr/>
        </p:nvSpPr>
        <p:spPr>
          <a:xfrm>
            <a:off x="5919968" y="619712"/>
            <a:ext cx="2778720" cy="3205128"/>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Clr>
                <a:schemeClr val="accent4"/>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474" name="Google Shape;474;p39"/>
          <p:cNvSpPr txBox="1"/>
          <p:nvPr/>
        </p:nvSpPr>
        <p:spPr>
          <a:xfrm>
            <a:off x="244490" y="987197"/>
            <a:ext cx="4655840" cy="3808735"/>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5.2 DOCUMENT REFERENCES </a:t>
            </a:r>
            <a:r>
              <a:rPr lang="en-US" sz="1800">
                <a:solidFill>
                  <a:srgbClr val="00205B"/>
                </a:solidFill>
                <a:latin typeface="Arial"/>
                <a:ea typeface="Arial"/>
                <a:cs typeface="Arial"/>
                <a:sym typeface="Arial"/>
              </a:rPr>
              <a:t>(5/7)</a:t>
            </a:r>
            <a:endParaRPr/>
          </a:p>
          <a:p>
            <a:pPr indent="0" lvl="0" marL="0" marR="0" rtl="0" algn="l">
              <a:lnSpc>
                <a:spcPct val="115000"/>
              </a:lnSpc>
              <a:spcBef>
                <a:spcPts val="0"/>
              </a:spcBef>
              <a:spcAft>
                <a:spcPts val="0"/>
              </a:spcAft>
              <a:buNone/>
            </a:pPr>
            <a:r>
              <a:t/>
            </a:r>
            <a:endParaRPr sz="1600">
              <a:solidFill>
                <a:srgbClr val="00205B"/>
              </a:solidFill>
              <a:latin typeface="Arial"/>
              <a:ea typeface="Arial"/>
              <a:cs typeface="Arial"/>
              <a:sym typeface="Arial"/>
            </a:endParaRPr>
          </a:p>
          <a:p>
            <a:pPr indent="0" lvl="0" marL="0" marR="0" rtl="0" algn="l">
              <a:lnSpc>
                <a:spcPct val="115000"/>
              </a:lnSpc>
              <a:spcBef>
                <a:spcPts val="0"/>
              </a:spcBef>
              <a:spcAft>
                <a:spcPts val="0"/>
              </a:spcAft>
              <a:buNone/>
            </a:pPr>
            <a:r>
              <a:rPr lang="en-US" sz="1600">
                <a:solidFill>
                  <a:srgbClr val="00205B"/>
                </a:solidFill>
                <a:latin typeface="Arial"/>
                <a:ea typeface="Arial"/>
                <a:cs typeface="Arial"/>
                <a:sym typeface="Arial"/>
              </a:rPr>
              <a:t>Run “Synchronize”:</a:t>
            </a:r>
            <a:endParaRPr/>
          </a:p>
          <a:p>
            <a:pPr indent="0" lvl="0" marL="536575"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rPr lang="en-US" sz="1600">
                <a:solidFill>
                  <a:srgbClr val="00205B"/>
                </a:solidFill>
                <a:latin typeface="Arial"/>
                <a:ea typeface="Arial"/>
                <a:cs typeface="Arial"/>
                <a:sym typeface="Arial"/>
              </a:rPr>
              <a:t>Whatever the documents are listed in the Table of Reference or not, </a:t>
            </a:r>
            <a:endParaRPr/>
          </a:p>
          <a:p>
            <a:pPr indent="0" lvl="0" marL="536575" marR="0" rtl="0" algn="l">
              <a:lnSpc>
                <a:spcPct val="115000"/>
              </a:lnSpc>
              <a:spcBef>
                <a:spcPts val="0"/>
              </a:spcBef>
              <a:spcAft>
                <a:spcPts val="0"/>
              </a:spcAft>
              <a:buNone/>
            </a:pPr>
            <a:r>
              <a:rPr lang="en-US" sz="1600">
                <a:solidFill>
                  <a:srgbClr val="00205B"/>
                </a:solidFill>
                <a:latin typeface="Arial"/>
                <a:ea typeface="Arial"/>
                <a:cs typeface="Arial"/>
                <a:sym typeface="Arial"/>
              </a:rPr>
              <a:t>User can click on “Synchronize” to get all the Documents Status in ECM.</a:t>
            </a:r>
            <a:endParaRPr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rPr lang="en-US" sz="1600">
                <a:solidFill>
                  <a:srgbClr val="00205B"/>
                </a:solidFill>
                <a:latin typeface="Arial"/>
                <a:ea typeface="Arial"/>
                <a:cs typeface="Arial"/>
                <a:sym typeface="Arial"/>
              </a:rPr>
              <a:t>A pop-up is displayed stating that “SYNCHRONIZE is COMPLETED” once process is resumed.</a:t>
            </a:r>
            <a:endParaRPr/>
          </a:p>
          <a:p>
            <a:pPr indent="0" lvl="0" marL="536575"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p:txBody>
      </p:sp>
      <p:sp>
        <p:nvSpPr>
          <p:cNvPr id="475" name="Google Shape;475;p39"/>
          <p:cNvSpPr/>
          <p:nvPr/>
        </p:nvSpPr>
        <p:spPr>
          <a:xfrm>
            <a:off x="5735960" y="5483773"/>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Clr>
                <a:srgbClr val="FFFFFF"/>
              </a:buClr>
              <a:buSzPts val="1361"/>
              <a:buFont typeface="Arial"/>
              <a:buNone/>
            </a:pPr>
            <a:r>
              <a:rPr b="1" lang="en-US" sz="1361">
                <a:solidFill>
                  <a:srgbClr val="FFFFFF"/>
                </a:solidFill>
                <a:latin typeface="Arial"/>
                <a:ea typeface="Arial"/>
                <a:cs typeface="Arial"/>
                <a:sym typeface="Arial"/>
              </a:rPr>
              <a:t>2</a:t>
            </a:r>
            <a:endParaRPr b="1" i="0" sz="1361" u="none" cap="none" strike="noStrike">
              <a:solidFill>
                <a:srgbClr val="FFFFFF"/>
              </a:solidFill>
              <a:latin typeface="Arial"/>
              <a:ea typeface="Arial"/>
              <a:cs typeface="Arial"/>
              <a:sym typeface="Arial"/>
            </a:endParaRPr>
          </a:p>
        </p:txBody>
      </p:sp>
      <p:pic>
        <p:nvPicPr>
          <p:cNvPr id="476" name="Google Shape;476;p39"/>
          <p:cNvPicPr preferRelativeResize="0"/>
          <p:nvPr/>
        </p:nvPicPr>
        <p:blipFill rotWithShape="1">
          <a:blip r:embed="rId3">
            <a:alphaModFix/>
          </a:blip>
          <a:srcRect b="0" l="0" r="0" t="0"/>
          <a:stretch/>
        </p:blipFill>
        <p:spPr>
          <a:xfrm>
            <a:off x="6306770" y="5016693"/>
            <a:ext cx="1606207" cy="1310644"/>
          </a:xfrm>
          <a:prstGeom prst="rect">
            <a:avLst/>
          </a:prstGeom>
          <a:noFill/>
          <a:ln>
            <a:noFill/>
          </a:ln>
        </p:spPr>
      </p:pic>
      <p:sp>
        <p:nvSpPr>
          <p:cNvPr id="477" name="Google Shape;477;p39"/>
          <p:cNvSpPr/>
          <p:nvPr/>
        </p:nvSpPr>
        <p:spPr>
          <a:xfrm>
            <a:off x="338400" y="2276872"/>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Clr>
                <a:srgbClr val="FFFFFF"/>
              </a:buClr>
              <a:buSzPts val="1361"/>
              <a:buFont typeface="Arial"/>
              <a:buNone/>
            </a:pPr>
            <a:r>
              <a:rPr b="1" i="0" lang="en-US" sz="1361" u="none" cap="none" strike="noStrike">
                <a:solidFill>
                  <a:srgbClr val="FFFFFF"/>
                </a:solidFill>
                <a:latin typeface="Arial"/>
                <a:ea typeface="Arial"/>
                <a:cs typeface="Arial"/>
                <a:sym typeface="Arial"/>
              </a:rPr>
              <a:t>1</a:t>
            </a:r>
            <a:endParaRPr/>
          </a:p>
        </p:txBody>
      </p:sp>
      <p:sp>
        <p:nvSpPr>
          <p:cNvPr id="478" name="Google Shape;478;p39"/>
          <p:cNvSpPr/>
          <p:nvPr/>
        </p:nvSpPr>
        <p:spPr>
          <a:xfrm>
            <a:off x="338400" y="3788353"/>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Clr>
                <a:srgbClr val="FFFFFF"/>
              </a:buClr>
              <a:buSzPts val="1361"/>
              <a:buFont typeface="Arial"/>
              <a:buNone/>
            </a:pPr>
            <a:r>
              <a:rPr b="1" lang="en-US" sz="1361">
                <a:solidFill>
                  <a:srgbClr val="FFFFFF"/>
                </a:solidFill>
                <a:latin typeface="Arial"/>
                <a:ea typeface="Arial"/>
                <a:cs typeface="Arial"/>
                <a:sym typeface="Arial"/>
              </a:rPr>
              <a:t>2</a:t>
            </a:r>
            <a:endParaRPr b="1" i="0" sz="1361" u="none" cap="none" strike="noStrike">
              <a:solidFill>
                <a:srgbClr val="FFFFFF"/>
              </a:solidFill>
              <a:latin typeface="Arial"/>
              <a:ea typeface="Arial"/>
              <a:cs typeface="Arial"/>
              <a:sym typeface="Arial"/>
            </a:endParaRPr>
          </a:p>
        </p:txBody>
      </p:sp>
      <p:sp>
        <p:nvSpPr>
          <p:cNvPr id="479" name="Google Shape;479;p39"/>
          <p:cNvSpPr/>
          <p:nvPr/>
        </p:nvSpPr>
        <p:spPr>
          <a:xfrm>
            <a:off x="6340356" y="5013176"/>
            <a:ext cx="1582969" cy="1299831"/>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Clr>
                <a:schemeClr val="accent4"/>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480" name="Google Shape;480;p39"/>
          <p:cNvPicPr preferRelativeResize="0"/>
          <p:nvPr/>
        </p:nvPicPr>
        <p:blipFill rotWithShape="1">
          <a:blip r:embed="rId4">
            <a:alphaModFix/>
          </a:blip>
          <a:srcRect b="0" l="0" r="0" t="0"/>
          <a:stretch/>
        </p:blipFill>
        <p:spPr>
          <a:xfrm>
            <a:off x="5934834" y="642485"/>
            <a:ext cx="2763854" cy="3182355"/>
          </a:xfrm>
          <a:prstGeom prst="rect">
            <a:avLst/>
          </a:prstGeom>
          <a:noFill/>
          <a:ln>
            <a:noFill/>
          </a:ln>
        </p:spPr>
      </p:pic>
      <p:sp>
        <p:nvSpPr>
          <p:cNvPr id="481" name="Google Shape;481;p39"/>
          <p:cNvSpPr/>
          <p:nvPr/>
        </p:nvSpPr>
        <p:spPr>
          <a:xfrm>
            <a:off x="7923325" y="655359"/>
            <a:ext cx="804268" cy="288000"/>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Clr>
                <a:schemeClr val="accent4"/>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482" name="Google Shape;482;p39"/>
          <p:cNvPicPr preferRelativeResize="0"/>
          <p:nvPr/>
        </p:nvPicPr>
        <p:blipFill rotWithShape="1">
          <a:blip r:embed="rId5">
            <a:alphaModFix/>
          </a:blip>
          <a:srcRect b="0" l="0" r="0" t="0"/>
          <a:stretch/>
        </p:blipFill>
        <p:spPr>
          <a:xfrm>
            <a:off x="8760297" y="659729"/>
            <a:ext cx="3007039" cy="4724022"/>
          </a:xfrm>
          <a:prstGeom prst="rect">
            <a:avLst/>
          </a:prstGeom>
          <a:noFill/>
          <a:ln>
            <a:noFill/>
          </a:ln>
        </p:spPr>
      </p:pic>
      <p:sp>
        <p:nvSpPr>
          <p:cNvPr id="483" name="Google Shape;483;p39"/>
          <p:cNvSpPr/>
          <p:nvPr/>
        </p:nvSpPr>
        <p:spPr>
          <a:xfrm>
            <a:off x="8760296" y="674307"/>
            <a:ext cx="3007039" cy="4709443"/>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Clr>
                <a:schemeClr val="accent4"/>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484" name="Google Shape;484;p39"/>
          <p:cNvSpPr/>
          <p:nvPr/>
        </p:nvSpPr>
        <p:spPr>
          <a:xfrm>
            <a:off x="10927314" y="699197"/>
            <a:ext cx="804268" cy="288000"/>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Clr>
                <a:schemeClr val="accent4"/>
              </a:buClr>
              <a:buSzPts val="1600"/>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40"/>
          <p:cNvPicPr preferRelativeResize="0"/>
          <p:nvPr/>
        </p:nvPicPr>
        <p:blipFill rotWithShape="1">
          <a:blip r:embed="rId3">
            <a:alphaModFix/>
          </a:blip>
          <a:srcRect b="0" l="0" r="0" t="0"/>
          <a:stretch/>
        </p:blipFill>
        <p:spPr>
          <a:xfrm>
            <a:off x="7861456" y="1038089"/>
            <a:ext cx="3061022" cy="2598982"/>
          </a:xfrm>
          <a:prstGeom prst="rect">
            <a:avLst/>
          </a:prstGeom>
          <a:noFill/>
          <a:ln>
            <a:noFill/>
          </a:ln>
        </p:spPr>
      </p:pic>
      <p:sp>
        <p:nvSpPr>
          <p:cNvPr id="490" name="Google Shape;490;p40"/>
          <p:cNvSpPr txBox="1"/>
          <p:nvPr/>
        </p:nvSpPr>
        <p:spPr>
          <a:xfrm>
            <a:off x="-31937" y="73170"/>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Clr>
                <a:srgbClr val="00205B"/>
              </a:buClr>
              <a:buSzPts val="2400"/>
              <a:buFont typeface="Arial"/>
              <a:buNone/>
            </a:pPr>
            <a:r>
              <a:rPr b="0" i="0" lang="en-US" sz="2400" u="none" cap="none" strike="noStrike">
                <a:solidFill>
                  <a:srgbClr val="00205B"/>
                </a:solidFill>
                <a:latin typeface="Arial"/>
                <a:ea typeface="Arial"/>
                <a:cs typeface="Arial"/>
                <a:sym typeface="Arial"/>
              </a:rPr>
              <a:t>5. FUNCTIONALITIES</a:t>
            </a:r>
            <a:endParaRPr/>
          </a:p>
        </p:txBody>
      </p:sp>
      <p:sp>
        <p:nvSpPr>
          <p:cNvPr id="491" name="Google Shape;491;p40"/>
          <p:cNvSpPr txBox="1"/>
          <p:nvPr>
            <p:ph idx="12" type="sldNum"/>
          </p:nvPr>
        </p:nvSpPr>
        <p:spPr>
          <a:xfrm>
            <a:off x="472407" y="6444000"/>
            <a:ext cx="439017" cy="153352"/>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595959"/>
              </a:buClr>
              <a:buSzPts val="800"/>
              <a:buFont typeface="Arial"/>
              <a:buNone/>
            </a:pPr>
            <a:r>
              <a:rPr b="0" i="0" lang="en-US" sz="800" u="none" cap="none" strike="noStrike">
                <a:solidFill>
                  <a:srgbClr val="595959"/>
                </a:solidFill>
                <a:latin typeface="Arial"/>
                <a:ea typeface="Arial"/>
                <a:cs typeface="Arial"/>
                <a:sym typeface="Arial"/>
              </a:rPr>
              <a:t>Page </a:t>
            </a: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
        <p:nvSpPr>
          <p:cNvPr id="492" name="Google Shape;492;p40"/>
          <p:cNvSpPr txBox="1"/>
          <p:nvPr/>
        </p:nvSpPr>
        <p:spPr>
          <a:xfrm>
            <a:off x="244490" y="987197"/>
            <a:ext cx="4655840" cy="3242426"/>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1800" u="none" cap="none" strike="noStrike">
                <a:solidFill>
                  <a:srgbClr val="00205B"/>
                </a:solidFill>
                <a:latin typeface="Arial"/>
                <a:ea typeface="Arial"/>
                <a:cs typeface="Arial"/>
                <a:sym typeface="Arial"/>
              </a:rPr>
              <a:t>5.2 </a:t>
            </a:r>
            <a:r>
              <a:rPr b="1" lang="en-US" sz="1800">
                <a:solidFill>
                  <a:srgbClr val="00205B"/>
                </a:solidFill>
                <a:latin typeface="Arial"/>
                <a:ea typeface="Arial"/>
                <a:cs typeface="Arial"/>
                <a:sym typeface="Arial"/>
              </a:rPr>
              <a:t>DOCUMENT REFERENCES </a:t>
            </a:r>
            <a:r>
              <a:rPr lang="en-US" sz="1800">
                <a:solidFill>
                  <a:srgbClr val="00205B"/>
                </a:solidFill>
                <a:latin typeface="Arial"/>
                <a:ea typeface="Arial"/>
                <a:cs typeface="Arial"/>
                <a:sym typeface="Arial"/>
              </a:rPr>
              <a:t>(6/7)</a:t>
            </a:r>
            <a:endParaRPr/>
          </a:p>
          <a:p>
            <a:pPr indent="0" lvl="0" marL="0" marR="0" rtl="0" algn="l">
              <a:lnSpc>
                <a:spcPct val="115000"/>
              </a:lnSpc>
              <a:spcBef>
                <a:spcPts val="0"/>
              </a:spcBef>
              <a:spcAft>
                <a:spcPts val="0"/>
              </a:spcAft>
              <a:buClr>
                <a:srgbClr val="00205B"/>
              </a:buClr>
              <a:buSzPts val="1600"/>
              <a:buFont typeface="Arial"/>
              <a:buNone/>
            </a:pPr>
            <a:r>
              <a:rPr b="0" i="0" lang="en-US" sz="1600" u="none" cap="none" strike="noStrike">
                <a:solidFill>
                  <a:srgbClr val="00205B"/>
                </a:solidFill>
                <a:latin typeface="Arial"/>
                <a:ea typeface="Arial"/>
                <a:cs typeface="Arial"/>
                <a:sym typeface="Arial"/>
              </a:rPr>
              <a:t>“Synchronize” Particular cases:</a:t>
            </a:r>
            <a:endParaRPr/>
          </a:p>
          <a:p>
            <a:pPr indent="0" lvl="0" marL="536575" marR="0" rtl="0" algn="l">
              <a:lnSpc>
                <a:spcPct val="115000"/>
              </a:lnSpc>
              <a:spcBef>
                <a:spcPts val="0"/>
              </a:spcBef>
              <a:spcAft>
                <a:spcPts val="0"/>
              </a:spcAft>
              <a:buClr>
                <a:schemeClr val="dk1"/>
              </a:buClr>
              <a:buSzPts val="1600"/>
              <a:buFont typeface="Arial"/>
              <a:buNone/>
            </a:pPr>
            <a:r>
              <a:t/>
            </a:r>
            <a:endParaRPr b="0" i="1" sz="1600" u="none" cap="none" strike="noStrike">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rPr lang="en-US" sz="1600">
                <a:solidFill>
                  <a:srgbClr val="00205B"/>
                </a:solidFill>
                <a:latin typeface="Arial"/>
                <a:ea typeface="Arial"/>
                <a:cs typeface="Arial"/>
                <a:sym typeface="Arial"/>
              </a:rPr>
              <a:t>If user clicks on “Synchronize” :</a:t>
            </a:r>
            <a:endParaRPr/>
          </a:p>
          <a:p>
            <a:pPr indent="0" lvl="0" marL="536575" marR="0" rtl="0" algn="l">
              <a:lnSpc>
                <a:spcPct val="115000"/>
              </a:lnSpc>
              <a:spcBef>
                <a:spcPts val="0"/>
              </a:spcBef>
              <a:spcAft>
                <a:spcPts val="0"/>
              </a:spcAft>
              <a:buClr>
                <a:schemeClr val="dk1"/>
              </a:buClr>
              <a:buSzPts val="1600"/>
              <a:buFont typeface="Arial"/>
              <a:buNone/>
            </a:pPr>
            <a:r>
              <a:t/>
            </a:r>
            <a:endParaRPr b="0" i="1" sz="1600" u="none" cap="none" strike="noStrike">
              <a:solidFill>
                <a:srgbClr val="00205B"/>
              </a:solidFill>
              <a:latin typeface="Arial"/>
              <a:ea typeface="Arial"/>
              <a:cs typeface="Arial"/>
              <a:sym typeface="Arial"/>
            </a:endParaRPr>
          </a:p>
          <a:p>
            <a:pPr indent="0" lvl="0" marL="536575" marR="0" rtl="0" algn="l">
              <a:lnSpc>
                <a:spcPct val="115000"/>
              </a:lnSpc>
              <a:spcBef>
                <a:spcPts val="0"/>
              </a:spcBef>
              <a:spcAft>
                <a:spcPts val="0"/>
              </a:spcAft>
              <a:buClr>
                <a:srgbClr val="00205B"/>
              </a:buClr>
              <a:buSzPts val="1600"/>
              <a:buFont typeface="Arial"/>
              <a:buNone/>
            </a:pPr>
            <a:r>
              <a:rPr b="0" lang="en-US" sz="1600" u="none" cap="none" strike="noStrike">
                <a:solidFill>
                  <a:srgbClr val="00205B"/>
                </a:solidFill>
                <a:latin typeface="Arial"/>
                <a:ea typeface="Arial"/>
                <a:cs typeface="Arial"/>
                <a:sym typeface="Arial"/>
              </a:rPr>
              <a:t>When no table of reference was found and no document to refer to</a:t>
            </a:r>
            <a:endParaRPr b="0" sz="1600" u="none" cap="none" strike="noStrike">
              <a:solidFill>
                <a:srgbClr val="00205B"/>
              </a:solidFill>
              <a:latin typeface="Arial"/>
              <a:ea typeface="Arial"/>
              <a:cs typeface="Arial"/>
              <a:sym typeface="Arial"/>
            </a:endParaRPr>
          </a:p>
          <a:p>
            <a:pPr indent="0" lvl="0" marL="536575" marR="0" rtl="0" algn="l">
              <a:lnSpc>
                <a:spcPct val="115000"/>
              </a:lnSpc>
              <a:spcBef>
                <a:spcPts val="0"/>
              </a:spcBef>
              <a:spcAft>
                <a:spcPts val="0"/>
              </a:spcAft>
              <a:buClr>
                <a:schemeClr val="dk1"/>
              </a:buClr>
              <a:buSzPts val="1600"/>
              <a:buFont typeface="Arial"/>
              <a:buNone/>
            </a:pPr>
            <a:r>
              <a:t/>
            </a:r>
            <a:endParaRPr i="1"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Clr>
                <a:srgbClr val="00205B"/>
              </a:buClr>
              <a:buSzPts val="1600"/>
              <a:buFont typeface="Arial"/>
              <a:buNone/>
            </a:pPr>
            <a:r>
              <a:rPr b="0" lang="en-US" sz="1600" u="none" cap="none" strike="noStrike">
                <a:solidFill>
                  <a:srgbClr val="00205B"/>
                </a:solidFill>
                <a:latin typeface="Arial"/>
                <a:ea typeface="Arial"/>
                <a:cs typeface="Arial"/>
                <a:sym typeface="Arial"/>
              </a:rPr>
              <a:t>A pop-up is displayed stating “</a:t>
            </a:r>
            <a:r>
              <a:rPr b="0" i="1" lang="en-US" sz="1600" u="none" cap="none" strike="noStrike">
                <a:solidFill>
                  <a:srgbClr val="00205B"/>
                </a:solidFill>
                <a:latin typeface="Arial"/>
                <a:ea typeface="Arial"/>
                <a:cs typeface="Arial"/>
                <a:sym typeface="Arial"/>
              </a:rPr>
              <a:t>No reference to be synchronized</a:t>
            </a:r>
            <a:r>
              <a:rPr b="0" lang="en-US" sz="1600" u="none" cap="none" strike="noStrike">
                <a:solidFill>
                  <a:srgbClr val="00205B"/>
                </a:solidFill>
                <a:latin typeface="Arial"/>
                <a:ea typeface="Arial"/>
                <a:cs typeface="Arial"/>
                <a:sym typeface="Arial"/>
              </a:rPr>
              <a:t>”</a:t>
            </a:r>
            <a:endParaRPr/>
          </a:p>
          <a:p>
            <a:pPr indent="0" lvl="0" marL="536575" marR="0" rtl="0" algn="l">
              <a:lnSpc>
                <a:spcPct val="115000"/>
              </a:lnSpc>
              <a:spcBef>
                <a:spcPts val="0"/>
              </a:spcBef>
              <a:spcAft>
                <a:spcPts val="0"/>
              </a:spcAft>
              <a:buClr>
                <a:schemeClr val="dk1"/>
              </a:buClr>
              <a:buSzPts val="1600"/>
              <a:buFont typeface="Arial"/>
              <a:buNone/>
            </a:pPr>
            <a:r>
              <a:t/>
            </a:r>
            <a:endParaRPr b="0" i="1" sz="1600" u="none" cap="none" strike="noStrike">
              <a:solidFill>
                <a:srgbClr val="00205B"/>
              </a:solidFill>
              <a:latin typeface="Arial"/>
              <a:ea typeface="Arial"/>
              <a:cs typeface="Arial"/>
              <a:sym typeface="Arial"/>
            </a:endParaRPr>
          </a:p>
        </p:txBody>
      </p:sp>
      <p:sp>
        <p:nvSpPr>
          <p:cNvPr id="493" name="Google Shape;493;p40"/>
          <p:cNvSpPr/>
          <p:nvPr/>
        </p:nvSpPr>
        <p:spPr>
          <a:xfrm>
            <a:off x="5447241" y="4127207"/>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Clr>
                <a:srgbClr val="FFFFFF"/>
              </a:buClr>
              <a:buSzPts val="1361"/>
              <a:buFont typeface="Arial"/>
              <a:buNone/>
            </a:pPr>
            <a:r>
              <a:rPr b="1" i="0" lang="en-US" sz="1361" u="none" cap="none" strike="noStrike">
                <a:solidFill>
                  <a:srgbClr val="FFFFFF"/>
                </a:solidFill>
                <a:latin typeface="Arial"/>
                <a:ea typeface="Arial"/>
                <a:cs typeface="Arial"/>
                <a:sym typeface="Arial"/>
              </a:rPr>
              <a:t>4</a:t>
            </a:r>
            <a:endParaRPr/>
          </a:p>
        </p:txBody>
      </p:sp>
      <p:sp>
        <p:nvSpPr>
          <p:cNvPr id="494" name="Google Shape;494;p40"/>
          <p:cNvSpPr/>
          <p:nvPr/>
        </p:nvSpPr>
        <p:spPr>
          <a:xfrm>
            <a:off x="338400" y="2492209"/>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Clr>
                <a:srgbClr val="FFFFFF"/>
              </a:buClr>
              <a:buSzPts val="1361"/>
              <a:buFont typeface="Arial"/>
              <a:buNone/>
            </a:pPr>
            <a:r>
              <a:rPr b="1" lang="en-US" sz="1361">
                <a:solidFill>
                  <a:srgbClr val="FFFFFF"/>
                </a:solidFill>
                <a:latin typeface="Arial"/>
                <a:ea typeface="Arial"/>
                <a:cs typeface="Arial"/>
                <a:sym typeface="Arial"/>
              </a:rPr>
              <a:t>3</a:t>
            </a:r>
            <a:endParaRPr b="1" i="0" sz="1361" u="none" cap="none" strike="noStrike">
              <a:solidFill>
                <a:srgbClr val="FFFFFF"/>
              </a:solidFill>
              <a:latin typeface="Arial"/>
              <a:ea typeface="Arial"/>
              <a:cs typeface="Arial"/>
              <a:sym typeface="Arial"/>
            </a:endParaRPr>
          </a:p>
        </p:txBody>
      </p:sp>
      <p:sp>
        <p:nvSpPr>
          <p:cNvPr id="495" name="Google Shape;495;p40"/>
          <p:cNvSpPr/>
          <p:nvPr/>
        </p:nvSpPr>
        <p:spPr>
          <a:xfrm>
            <a:off x="338400" y="3420491"/>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Clr>
                <a:srgbClr val="FFFFFF"/>
              </a:buClr>
              <a:buSzPts val="1361"/>
              <a:buFont typeface="Arial"/>
              <a:buNone/>
            </a:pPr>
            <a:r>
              <a:rPr b="1" lang="en-US" sz="1361">
                <a:solidFill>
                  <a:srgbClr val="FFFFFF"/>
                </a:solidFill>
                <a:latin typeface="Arial"/>
                <a:ea typeface="Arial"/>
                <a:cs typeface="Arial"/>
                <a:sym typeface="Arial"/>
              </a:rPr>
              <a:t>4</a:t>
            </a:r>
            <a:endParaRPr b="1" i="0" sz="1361" u="none" cap="none" strike="noStrike">
              <a:solidFill>
                <a:srgbClr val="FFFFFF"/>
              </a:solidFill>
              <a:latin typeface="Arial"/>
              <a:ea typeface="Arial"/>
              <a:cs typeface="Arial"/>
              <a:sym typeface="Arial"/>
            </a:endParaRPr>
          </a:p>
        </p:txBody>
      </p:sp>
      <p:pic>
        <p:nvPicPr>
          <p:cNvPr id="496" name="Google Shape;496;p40"/>
          <p:cNvPicPr preferRelativeResize="0"/>
          <p:nvPr/>
        </p:nvPicPr>
        <p:blipFill rotWithShape="1">
          <a:blip r:embed="rId4">
            <a:alphaModFix/>
          </a:blip>
          <a:srcRect b="0" l="0" r="0" t="0"/>
          <a:stretch/>
        </p:blipFill>
        <p:spPr>
          <a:xfrm>
            <a:off x="6096000" y="4221088"/>
            <a:ext cx="1726988" cy="1340645"/>
          </a:xfrm>
          <a:prstGeom prst="rect">
            <a:avLst/>
          </a:prstGeom>
          <a:noFill/>
          <a:ln>
            <a:noFill/>
          </a:ln>
        </p:spPr>
      </p:pic>
      <p:sp>
        <p:nvSpPr>
          <p:cNvPr id="497" name="Google Shape;497;p40"/>
          <p:cNvSpPr/>
          <p:nvPr/>
        </p:nvSpPr>
        <p:spPr>
          <a:xfrm>
            <a:off x="7838754" y="1038088"/>
            <a:ext cx="3096000" cy="2598983"/>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Clr>
                <a:schemeClr val="accent4"/>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498" name="Google Shape;498;p40"/>
          <p:cNvSpPr/>
          <p:nvPr/>
        </p:nvSpPr>
        <p:spPr>
          <a:xfrm>
            <a:off x="10094478" y="1110097"/>
            <a:ext cx="828000" cy="288000"/>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Clr>
                <a:schemeClr val="accent4"/>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499" name="Google Shape;499;p40"/>
          <p:cNvSpPr/>
          <p:nvPr/>
        </p:nvSpPr>
        <p:spPr>
          <a:xfrm>
            <a:off x="6897919" y="1068883"/>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Clr>
                <a:srgbClr val="FFFFFF"/>
              </a:buClr>
              <a:buSzPts val="1361"/>
              <a:buFont typeface="Arial"/>
              <a:buNone/>
            </a:pPr>
            <a:r>
              <a:rPr b="1" lang="en-US" sz="1361">
                <a:solidFill>
                  <a:srgbClr val="FFFFFF"/>
                </a:solidFill>
                <a:latin typeface="Arial"/>
                <a:ea typeface="Arial"/>
                <a:cs typeface="Arial"/>
                <a:sym typeface="Arial"/>
              </a:rPr>
              <a:t>3</a:t>
            </a:r>
            <a:endParaRPr b="1" i="0" sz="1361" u="none" cap="none" strike="noStrike">
              <a:solidFill>
                <a:srgbClr val="FFFFFF"/>
              </a:solidFill>
              <a:latin typeface="Arial"/>
              <a:ea typeface="Arial"/>
              <a:cs typeface="Arial"/>
              <a:sym typeface="Arial"/>
            </a:endParaRPr>
          </a:p>
        </p:txBody>
      </p:sp>
      <p:sp>
        <p:nvSpPr>
          <p:cNvPr id="500" name="Google Shape;500;p40"/>
          <p:cNvSpPr/>
          <p:nvPr/>
        </p:nvSpPr>
        <p:spPr>
          <a:xfrm>
            <a:off x="6094330" y="4193581"/>
            <a:ext cx="1727840" cy="1347610"/>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Clr>
                <a:schemeClr val="accent4"/>
              </a:buClr>
              <a:buSzPts val="1600"/>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1"/>
          <p:cNvSpPr txBox="1"/>
          <p:nvPr/>
        </p:nvSpPr>
        <p:spPr>
          <a:xfrm>
            <a:off x="241581" y="982380"/>
            <a:ext cx="4655840" cy="466435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5.2 DOCUMENT REFERENCES </a:t>
            </a:r>
            <a:r>
              <a:rPr lang="en-US" sz="1800">
                <a:solidFill>
                  <a:srgbClr val="00205B"/>
                </a:solidFill>
                <a:latin typeface="Arial"/>
                <a:ea typeface="Arial"/>
                <a:cs typeface="Arial"/>
                <a:sym typeface="Arial"/>
              </a:rPr>
              <a:t>(7/7)</a:t>
            </a:r>
            <a:endParaRPr/>
          </a:p>
          <a:p>
            <a:pPr indent="0" lvl="0" marL="0" marR="0" rtl="0" algn="l">
              <a:lnSpc>
                <a:spcPct val="115000"/>
              </a:lnSpc>
              <a:spcBef>
                <a:spcPts val="0"/>
              </a:spcBef>
              <a:spcAft>
                <a:spcPts val="0"/>
              </a:spcAft>
              <a:buNone/>
            </a:pPr>
            <a:r>
              <a:t/>
            </a:r>
            <a:endParaRPr sz="1600">
              <a:solidFill>
                <a:srgbClr val="00205B"/>
              </a:solidFill>
              <a:latin typeface="Arial"/>
              <a:ea typeface="Arial"/>
              <a:cs typeface="Arial"/>
              <a:sym typeface="Arial"/>
            </a:endParaRPr>
          </a:p>
          <a:p>
            <a:pPr indent="-101600" lvl="0" marL="236538"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To overview the document quality related to document references in the table also quoted  in the document:</a:t>
            </a:r>
            <a:endParaRPr/>
          </a:p>
          <a:p>
            <a:pPr indent="0" lvl="0" marL="711200" marR="0" rtl="0" algn="l">
              <a:lnSpc>
                <a:spcPct val="115000"/>
              </a:lnSpc>
              <a:spcBef>
                <a:spcPts val="0"/>
              </a:spcBef>
              <a:spcAft>
                <a:spcPts val="0"/>
              </a:spcAft>
              <a:buNone/>
            </a:pPr>
            <a:r>
              <a:t/>
            </a:r>
            <a:endParaRPr sz="1600">
              <a:solidFill>
                <a:srgbClr val="00205B"/>
              </a:solidFill>
              <a:latin typeface="Arial"/>
              <a:ea typeface="Arial"/>
              <a:cs typeface="Arial"/>
              <a:sym typeface="Arial"/>
            </a:endParaRPr>
          </a:p>
          <a:p>
            <a:pPr indent="0" lvl="0" marL="715963" marR="0" rtl="0" algn="l">
              <a:lnSpc>
                <a:spcPct val="115000"/>
              </a:lnSpc>
              <a:spcBef>
                <a:spcPts val="0"/>
              </a:spcBef>
              <a:spcAft>
                <a:spcPts val="0"/>
              </a:spcAft>
              <a:buNone/>
            </a:pPr>
            <a:r>
              <a:rPr lang="en-US" sz="1600">
                <a:solidFill>
                  <a:srgbClr val="00205B"/>
                </a:solidFill>
                <a:latin typeface="Arial"/>
                <a:ea typeface="Arial"/>
                <a:cs typeface="Arial"/>
                <a:sym typeface="Arial"/>
              </a:rPr>
              <a:t>Watch the statistics field automatically filled by the tool.</a:t>
            </a:r>
            <a:endParaRPr/>
          </a:p>
          <a:p>
            <a:pPr indent="0" lvl="0" marL="711200" marR="0" rtl="0" algn="l">
              <a:lnSpc>
                <a:spcPct val="115000"/>
              </a:lnSpc>
              <a:spcBef>
                <a:spcPts val="0"/>
              </a:spcBef>
              <a:spcAft>
                <a:spcPts val="0"/>
              </a:spcAft>
              <a:buNone/>
            </a:pPr>
            <a:r>
              <a:t/>
            </a:r>
            <a:endParaRPr sz="1600">
              <a:solidFill>
                <a:srgbClr val="00205B"/>
              </a:solidFill>
              <a:latin typeface="Arial"/>
              <a:ea typeface="Arial"/>
              <a:cs typeface="Arial"/>
              <a:sym typeface="Arial"/>
            </a:endParaRPr>
          </a:p>
          <a:p>
            <a:pPr indent="-101600" lvl="0" marL="236538"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To overview the document quality related to the document references quoted in the document also found in the table:</a:t>
            </a:r>
            <a:endParaRPr/>
          </a:p>
          <a:p>
            <a:pPr indent="0" lvl="0" marL="711200" marR="0" rtl="0" algn="l">
              <a:lnSpc>
                <a:spcPct val="115000"/>
              </a:lnSpc>
              <a:spcBef>
                <a:spcPts val="0"/>
              </a:spcBef>
              <a:spcAft>
                <a:spcPts val="0"/>
              </a:spcAft>
              <a:buClr>
                <a:schemeClr val="dk1"/>
              </a:buClr>
              <a:buSzPts val="1600"/>
              <a:buFont typeface="Noto Sans Symbols"/>
              <a:buNone/>
            </a:pPr>
            <a:r>
              <a:t/>
            </a:r>
            <a:endParaRPr sz="1600">
              <a:solidFill>
                <a:srgbClr val="00205B"/>
              </a:solidFill>
              <a:latin typeface="Arial"/>
              <a:ea typeface="Arial"/>
              <a:cs typeface="Arial"/>
              <a:sym typeface="Arial"/>
            </a:endParaRPr>
          </a:p>
          <a:p>
            <a:pPr indent="0" lvl="0" marL="715963" marR="0" rtl="0" algn="l">
              <a:lnSpc>
                <a:spcPct val="115000"/>
              </a:lnSpc>
              <a:spcBef>
                <a:spcPts val="0"/>
              </a:spcBef>
              <a:spcAft>
                <a:spcPts val="0"/>
              </a:spcAft>
              <a:buNone/>
            </a:pPr>
            <a:r>
              <a:rPr lang="en-US" sz="1600">
                <a:solidFill>
                  <a:srgbClr val="00205B"/>
                </a:solidFill>
                <a:latin typeface="Arial"/>
                <a:ea typeface="Arial"/>
                <a:cs typeface="Arial"/>
                <a:sym typeface="Arial"/>
              </a:rPr>
              <a:t>Watch the statistics field automatically filled by the tool.</a:t>
            </a:r>
            <a:endParaRPr/>
          </a:p>
          <a:p>
            <a:pPr indent="0" lvl="1" marL="88900" marR="0" rtl="0" algn="ctr">
              <a:lnSpc>
                <a:spcPct val="115000"/>
              </a:lnSpc>
              <a:spcBef>
                <a:spcPts val="600"/>
              </a:spcBef>
              <a:spcAft>
                <a:spcPts val="0"/>
              </a:spcAft>
              <a:buNone/>
            </a:pPr>
            <a:r>
              <a:t/>
            </a:r>
            <a:endParaRPr b="0" i="0" sz="1400" u="none" cap="none" strike="noStrike">
              <a:solidFill>
                <a:srgbClr val="000F2D"/>
              </a:solidFill>
              <a:latin typeface="Arial"/>
              <a:ea typeface="Arial"/>
              <a:cs typeface="Arial"/>
              <a:sym typeface="Arial"/>
            </a:endParaRPr>
          </a:p>
        </p:txBody>
      </p:sp>
      <p:sp>
        <p:nvSpPr>
          <p:cNvPr id="506" name="Google Shape;506;p41"/>
          <p:cNvSpPr txBox="1"/>
          <p:nvPr/>
        </p:nvSpPr>
        <p:spPr>
          <a:xfrm>
            <a:off x="-31937" y="73170"/>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5. FUNCTIONALITIES</a:t>
            </a:r>
            <a:endParaRPr/>
          </a:p>
        </p:txBody>
      </p:sp>
      <p:sp>
        <p:nvSpPr>
          <p:cNvPr id="507" name="Google Shape;507;p41"/>
          <p:cNvSpPr txBox="1"/>
          <p:nvPr>
            <p:ph idx="12" type="sldNum"/>
          </p:nvPr>
        </p:nvSpPr>
        <p:spPr>
          <a:xfrm>
            <a:off x="472407" y="6444000"/>
            <a:ext cx="439017" cy="26834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508" name="Google Shape;508;p41"/>
          <p:cNvSpPr/>
          <p:nvPr/>
        </p:nvSpPr>
        <p:spPr>
          <a:xfrm>
            <a:off x="334673" y="2822534"/>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5</a:t>
            </a:r>
            <a:endParaRPr/>
          </a:p>
        </p:txBody>
      </p:sp>
      <p:sp>
        <p:nvSpPr>
          <p:cNvPr id="509" name="Google Shape;509;p41"/>
          <p:cNvSpPr/>
          <p:nvPr/>
        </p:nvSpPr>
        <p:spPr>
          <a:xfrm>
            <a:off x="334673" y="4767437"/>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6</a:t>
            </a:r>
            <a:endParaRPr/>
          </a:p>
        </p:txBody>
      </p:sp>
      <p:sp>
        <p:nvSpPr>
          <p:cNvPr id="510" name="Google Shape;510;p41"/>
          <p:cNvSpPr/>
          <p:nvPr/>
        </p:nvSpPr>
        <p:spPr>
          <a:xfrm>
            <a:off x="9457834" y="1625873"/>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5</a:t>
            </a:r>
            <a:endParaRPr/>
          </a:p>
        </p:txBody>
      </p:sp>
      <p:sp>
        <p:nvSpPr>
          <p:cNvPr id="511" name="Google Shape;511;p41"/>
          <p:cNvSpPr/>
          <p:nvPr/>
        </p:nvSpPr>
        <p:spPr>
          <a:xfrm>
            <a:off x="9457834" y="2373067"/>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6</a:t>
            </a:r>
            <a:endParaRPr/>
          </a:p>
        </p:txBody>
      </p:sp>
      <p:pic>
        <p:nvPicPr>
          <p:cNvPr id="512" name="Google Shape;512;p41"/>
          <p:cNvPicPr preferRelativeResize="0"/>
          <p:nvPr/>
        </p:nvPicPr>
        <p:blipFill rotWithShape="1">
          <a:blip r:embed="rId3">
            <a:alphaModFix/>
          </a:blip>
          <a:srcRect b="0" l="0" r="0" t="0"/>
          <a:stretch/>
        </p:blipFill>
        <p:spPr>
          <a:xfrm>
            <a:off x="6105104" y="1055042"/>
            <a:ext cx="3136169" cy="2282126"/>
          </a:xfrm>
          <a:prstGeom prst="rect">
            <a:avLst/>
          </a:prstGeom>
          <a:noFill/>
          <a:ln>
            <a:noFill/>
          </a:ln>
        </p:spPr>
      </p:pic>
      <p:pic>
        <p:nvPicPr>
          <p:cNvPr id="513" name="Google Shape;513;p41"/>
          <p:cNvPicPr preferRelativeResize="0"/>
          <p:nvPr/>
        </p:nvPicPr>
        <p:blipFill rotWithShape="1">
          <a:blip r:embed="rId4">
            <a:alphaModFix/>
          </a:blip>
          <a:srcRect b="0" l="0" r="0" t="0"/>
          <a:stretch/>
        </p:blipFill>
        <p:spPr>
          <a:xfrm>
            <a:off x="8485796" y="1747312"/>
            <a:ext cx="573921" cy="215220"/>
          </a:xfrm>
          <a:prstGeom prst="rect">
            <a:avLst/>
          </a:prstGeom>
          <a:noFill/>
          <a:ln>
            <a:noFill/>
          </a:ln>
        </p:spPr>
      </p:pic>
      <p:pic>
        <p:nvPicPr>
          <p:cNvPr id="514" name="Google Shape;514;p41"/>
          <p:cNvPicPr preferRelativeResize="0"/>
          <p:nvPr/>
        </p:nvPicPr>
        <p:blipFill rotWithShape="1">
          <a:blip r:embed="rId5">
            <a:alphaModFix/>
          </a:blip>
          <a:srcRect b="0" l="0" r="0" t="0"/>
          <a:stretch/>
        </p:blipFill>
        <p:spPr>
          <a:xfrm>
            <a:off x="8496961" y="2472956"/>
            <a:ext cx="573921" cy="215220"/>
          </a:xfrm>
          <a:prstGeom prst="rect">
            <a:avLst/>
          </a:prstGeom>
          <a:noFill/>
          <a:ln>
            <a:noFill/>
          </a:ln>
        </p:spPr>
      </p:pic>
      <p:sp>
        <p:nvSpPr>
          <p:cNvPr id="515" name="Google Shape;515;p41"/>
          <p:cNvSpPr/>
          <p:nvPr/>
        </p:nvSpPr>
        <p:spPr>
          <a:xfrm>
            <a:off x="8460487" y="1721938"/>
            <a:ext cx="701533" cy="240593"/>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
        <p:nvSpPr>
          <p:cNvPr id="516" name="Google Shape;516;p41"/>
          <p:cNvSpPr/>
          <p:nvPr/>
        </p:nvSpPr>
        <p:spPr>
          <a:xfrm>
            <a:off x="8480776" y="2472956"/>
            <a:ext cx="701533" cy="240593"/>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
        <p:nvSpPr>
          <p:cNvPr id="517" name="Google Shape;517;p41"/>
          <p:cNvSpPr/>
          <p:nvPr/>
        </p:nvSpPr>
        <p:spPr>
          <a:xfrm>
            <a:off x="6134883" y="1055043"/>
            <a:ext cx="3096000" cy="2282126"/>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Clr>
                <a:schemeClr val="accent4"/>
              </a:buClr>
              <a:buSzPts val="1600"/>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grpSp>
        <p:nvGrpSpPr>
          <p:cNvPr id="522" name="Google Shape;522;p42"/>
          <p:cNvGrpSpPr/>
          <p:nvPr/>
        </p:nvGrpSpPr>
        <p:grpSpPr>
          <a:xfrm>
            <a:off x="1775521" y="3616405"/>
            <a:ext cx="5112566" cy="279378"/>
            <a:chOff x="7938" y="1209670"/>
            <a:chExt cx="9419878" cy="277168"/>
          </a:xfrm>
        </p:grpSpPr>
        <p:sp>
          <p:nvSpPr>
            <p:cNvPr id="523" name="Google Shape;523;p42"/>
            <p:cNvSpPr/>
            <p:nvPr/>
          </p:nvSpPr>
          <p:spPr>
            <a:xfrm>
              <a:off x="199351" y="1211201"/>
              <a:ext cx="9144001" cy="274108"/>
            </a:xfrm>
            <a:prstGeom prst="rect">
              <a:avLst/>
            </a:prstGeom>
            <a:gradFill>
              <a:gsLst>
                <a:gs pos="0">
                  <a:srgbClr val="BDC8D9"/>
                </a:gs>
                <a:gs pos="22000">
                  <a:srgbClr val="DFE4ED"/>
                </a:gs>
                <a:gs pos="82000">
                  <a:srgbClr val="DFE4ED"/>
                </a:gs>
                <a:gs pos="100000">
                  <a:srgbClr val="7F8CA1"/>
                </a:gs>
              </a:gsLst>
              <a:lin ang="0" scaled="0"/>
            </a:gra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1361">
                <a:solidFill>
                  <a:schemeClr val="lt1"/>
                </a:solidFill>
                <a:latin typeface="Arial"/>
                <a:ea typeface="Arial"/>
                <a:cs typeface="Arial"/>
                <a:sym typeface="Arial"/>
              </a:endParaRPr>
            </a:p>
          </p:txBody>
        </p:sp>
        <p:sp>
          <p:nvSpPr>
            <p:cNvPr id="524" name="Google Shape;524;p42"/>
            <p:cNvSpPr/>
            <p:nvPr/>
          </p:nvSpPr>
          <p:spPr>
            <a:xfrm rot="-5400000">
              <a:off x="-7644" y="1225252"/>
              <a:ext cx="275639" cy="244475"/>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sp>
          <p:nvSpPr>
            <p:cNvPr id="525" name="Google Shape;525;p42"/>
            <p:cNvSpPr/>
            <p:nvPr/>
          </p:nvSpPr>
          <p:spPr>
            <a:xfrm rot="5400000">
              <a:off x="9167760" y="1226782"/>
              <a:ext cx="275639" cy="244473"/>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grpSp>
      <p:sp>
        <p:nvSpPr>
          <p:cNvPr id="526" name="Google Shape;526;p42"/>
          <p:cNvSpPr txBox="1"/>
          <p:nvPr/>
        </p:nvSpPr>
        <p:spPr>
          <a:xfrm>
            <a:off x="0" y="980728"/>
            <a:ext cx="12192000" cy="4731168"/>
          </a:xfrm>
          <a:prstGeom prst="rect">
            <a:avLst/>
          </a:prstGeom>
          <a:noFill/>
          <a:ln>
            <a:noFill/>
          </a:ln>
        </p:spPr>
        <p:txBody>
          <a:bodyPr anchorCtr="0" anchor="t" bIns="46800" lIns="91425" spcFirstLastPara="1" rIns="91425" wrap="square" tIns="46800">
            <a:spAutoFit/>
          </a:bodyPr>
          <a:lstStyle/>
          <a:p>
            <a:pPr indent="-227012" lvl="3" marL="1430338" marR="0" rtl="0" algn="ctr">
              <a:lnSpc>
                <a:spcPct val="115000"/>
              </a:lnSpc>
              <a:spcBef>
                <a:spcPts val="0"/>
              </a:spcBef>
              <a:spcAft>
                <a:spcPts val="0"/>
              </a:spcAft>
              <a:buClr>
                <a:schemeClr val="dk1"/>
              </a:buClr>
              <a:buSzPts val="2000"/>
              <a:buFont typeface="Arial"/>
              <a:buNone/>
            </a:pPr>
            <a:r>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3"/>
              </a:rPr>
              <a:t>OBJECTIVES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4"/>
              </a:rPr>
              <a:t>PRESENTATION</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5"/>
              </a:rPr>
              <a:t>REQUIREMENTS</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6"/>
              </a:rPr>
              <a:t>RUN A DOCUMENT QUALITY CHECK</a:t>
            </a:r>
            <a:endParaRPr b="1" i="0" sz="2000" u="none" cap="none" strike="sng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7"/>
              </a:rPr>
              <a:t>FUNCTIONALITIES</a:t>
            </a:r>
            <a:endParaRPr b="1" i="0" sz="2000" u="none" cap="none" strike="noStrike">
              <a:solidFill>
                <a:srgbClr val="00205B"/>
              </a:solidFill>
              <a:latin typeface="Arial"/>
              <a:ea typeface="Arial"/>
              <a:cs typeface="Arial"/>
              <a:sym typeface="Arial"/>
            </a:endParaRPr>
          </a:p>
          <a:p>
            <a:pPr indent="-444500" lvl="4" marL="2873375" marR="0" rtl="0" algn="l">
              <a:lnSpc>
                <a:spcPct val="115000"/>
              </a:lnSpc>
              <a:spcBef>
                <a:spcPts val="0"/>
              </a:spcBef>
              <a:spcAft>
                <a:spcPts val="0"/>
              </a:spcAft>
              <a:buClr>
                <a:srgbClr val="00205B"/>
              </a:buClr>
              <a:buSzPts val="1400"/>
              <a:buFont typeface="Arial"/>
              <a:buAutoNum type="arabicPeriod"/>
            </a:pPr>
            <a:r>
              <a:rPr b="1" i="0" lang="en-US" sz="1400" u="sng" cap="none" strike="noStrike">
                <a:solidFill>
                  <a:schemeClr val="hlink"/>
                </a:solidFill>
                <a:latin typeface="Arial"/>
                <a:ea typeface="Arial"/>
                <a:cs typeface="Arial"/>
                <a:sym typeface="Arial"/>
                <a:hlinkClick action="ppaction://hlinksldjump" r:id="rId8"/>
              </a:rPr>
              <a:t>ABBREVIATION CHECK</a:t>
            </a:r>
            <a:endParaRPr b="1" i="0" sz="1400" u="none" cap="none" strike="noStrike">
              <a:solidFill>
                <a:srgbClr val="00205B"/>
              </a:solidFill>
              <a:latin typeface="Arial"/>
              <a:ea typeface="Arial"/>
              <a:cs typeface="Arial"/>
              <a:sym typeface="Arial"/>
            </a:endParaRPr>
          </a:p>
          <a:p>
            <a:pPr indent="-444500" lvl="4" marL="2873375" marR="0" rtl="0" algn="l">
              <a:lnSpc>
                <a:spcPct val="115000"/>
              </a:lnSpc>
              <a:spcBef>
                <a:spcPts val="0"/>
              </a:spcBef>
              <a:spcAft>
                <a:spcPts val="0"/>
              </a:spcAft>
              <a:buClr>
                <a:srgbClr val="00205B"/>
              </a:buClr>
              <a:buSzPts val="1400"/>
              <a:buFont typeface="Arial"/>
              <a:buAutoNum type="arabicPeriod"/>
            </a:pPr>
            <a:r>
              <a:rPr b="1" i="0" lang="en-US" sz="1400" u="sng" cap="none" strike="noStrike">
                <a:solidFill>
                  <a:schemeClr val="hlink"/>
                </a:solidFill>
                <a:latin typeface="Arial"/>
                <a:ea typeface="Arial"/>
                <a:cs typeface="Arial"/>
                <a:sym typeface="Arial"/>
                <a:hlinkClick action="ppaction://hlinksldjump" r:id="rId9"/>
              </a:rPr>
              <a:t>DOCUMENT REFERENCE CHECK</a:t>
            </a:r>
            <a:endParaRPr b="1" i="0" sz="1400" u="none" cap="none" strike="noStrike">
              <a:solidFill>
                <a:srgbClr val="00205B"/>
              </a:solidFill>
              <a:latin typeface="Arial"/>
              <a:ea typeface="Arial"/>
              <a:cs typeface="Arial"/>
              <a:sym typeface="Arial"/>
            </a:endParaRPr>
          </a:p>
          <a:p>
            <a:pPr indent="-444500" lvl="4" marL="2873375" marR="0" rtl="0" algn="l">
              <a:lnSpc>
                <a:spcPct val="115000"/>
              </a:lnSpc>
              <a:spcBef>
                <a:spcPts val="0"/>
              </a:spcBef>
              <a:spcAft>
                <a:spcPts val="0"/>
              </a:spcAft>
              <a:buClr>
                <a:srgbClr val="00205B"/>
              </a:buClr>
              <a:buSzPts val="1400"/>
              <a:buFont typeface="Arial"/>
              <a:buAutoNum type="arabicPeriod"/>
            </a:pPr>
            <a:r>
              <a:rPr b="1" i="0" lang="en-US" sz="1400" u="sng" cap="none" strike="noStrike">
                <a:solidFill>
                  <a:schemeClr val="hlink"/>
                </a:solidFill>
                <a:latin typeface="Arial"/>
                <a:ea typeface="Arial"/>
                <a:cs typeface="Arial"/>
                <a:sym typeface="Arial"/>
                <a:hlinkClick action="ppaction://hlinksldjump" r:id="rId10"/>
              </a:rPr>
              <a:t>INAPPROPRIATE WORDS CHECK</a:t>
            </a:r>
            <a:endParaRPr b="1" i="0" sz="14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11"/>
              </a:rPr>
              <a:t>RUN VERTICAL LINES CHECK</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12"/>
              </a:rPr>
              <a:t>SUPPORT</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None/>
            </a:pPr>
            <a:r>
              <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a:p>
            <a:pPr indent="-317500" lvl="3" marL="444500"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p:txBody>
      </p:sp>
      <p:sp>
        <p:nvSpPr>
          <p:cNvPr id="527" name="Google Shape;527;p42"/>
          <p:cNvSpPr txBox="1"/>
          <p:nvPr>
            <p:ph idx="12" type="sldNum"/>
          </p:nvPr>
        </p:nvSpPr>
        <p:spPr>
          <a:xfrm>
            <a:off x="472407" y="6444000"/>
            <a:ext cx="511025"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528" name="Google Shape;528;p42"/>
          <p:cNvSpPr txBox="1"/>
          <p:nvPr>
            <p:ph type="title"/>
          </p:nvPr>
        </p:nvSpPr>
        <p:spPr>
          <a:xfrm>
            <a:off x="0" y="44624"/>
            <a:ext cx="12192000" cy="720000"/>
          </a:xfrm>
          <a:prstGeom prst="rect">
            <a:avLst/>
          </a:prstGeom>
          <a:noFill/>
          <a:ln>
            <a:noFill/>
          </a:ln>
        </p:spPr>
        <p:txBody>
          <a:bodyPr anchorCtr="0" anchor="ctr" bIns="0" lIns="0" spcFirstLastPara="1" rIns="0" wrap="square" tIns="0">
            <a:noAutofit/>
          </a:bodyPr>
          <a:lstStyle/>
          <a:p>
            <a:pPr indent="0" lvl="0" marL="354013" rtl="0" algn="l">
              <a:lnSpc>
                <a:spcPct val="110000"/>
              </a:lnSpc>
              <a:spcBef>
                <a:spcPts val="0"/>
              </a:spcBef>
              <a:spcAft>
                <a:spcPts val="0"/>
              </a:spcAft>
              <a:buNone/>
            </a:pPr>
            <a:r>
              <a:rPr lang="en-US" sz="2400">
                <a:solidFill>
                  <a:srgbClr val="00205B"/>
                </a:solidFill>
              </a:rPr>
              <a:t>CONTENT</a:t>
            </a:r>
            <a:endParaRPr sz="2400">
              <a:solidFill>
                <a:srgbClr val="00205B"/>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3"/>
          <p:cNvSpPr txBox="1"/>
          <p:nvPr/>
        </p:nvSpPr>
        <p:spPr>
          <a:xfrm>
            <a:off x="237795" y="987197"/>
            <a:ext cx="4706077" cy="320703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5.3 INAPPROPRIATE WORDS </a:t>
            </a:r>
            <a:r>
              <a:rPr lang="en-US" sz="1800">
                <a:solidFill>
                  <a:srgbClr val="00205B"/>
                </a:solidFill>
                <a:latin typeface="Arial"/>
                <a:ea typeface="Arial"/>
                <a:cs typeface="Arial"/>
                <a:sym typeface="Arial"/>
              </a:rPr>
              <a:t>(1/3)</a:t>
            </a:r>
            <a:endParaRPr/>
          </a:p>
          <a:p>
            <a:pPr indent="0" lvl="0" marL="0" marR="0" rtl="0" algn="l">
              <a:lnSpc>
                <a:spcPct val="115000"/>
              </a:lnSpc>
              <a:spcBef>
                <a:spcPts val="0"/>
              </a:spcBef>
              <a:spcAft>
                <a:spcPts val="0"/>
              </a:spcAft>
              <a:buNone/>
            </a:pPr>
            <a:r>
              <a:rPr lang="en-US" sz="1600">
                <a:solidFill>
                  <a:srgbClr val="00205B"/>
                </a:solidFill>
                <a:latin typeface="Arial"/>
                <a:ea typeface="Arial"/>
                <a:cs typeface="Arial"/>
                <a:sym typeface="Arial"/>
              </a:rPr>
              <a:t>The tool checks all the inappropriate words that could have been used in the document.</a:t>
            </a:r>
            <a:endParaRPr/>
          </a:p>
          <a:p>
            <a:pPr indent="0" lvl="0" marL="536575" marR="0" rtl="0" algn="l">
              <a:lnSpc>
                <a:spcPct val="115000"/>
              </a:lnSpc>
              <a:spcBef>
                <a:spcPts val="0"/>
              </a:spcBef>
              <a:spcAft>
                <a:spcPts val="0"/>
              </a:spcAft>
              <a:buClr>
                <a:schemeClr val="dk1"/>
              </a:buClr>
              <a:buSzPts val="1600"/>
              <a:buFont typeface="Noto Sans Symbols"/>
              <a:buNone/>
            </a:pPr>
            <a:r>
              <a:t/>
            </a:r>
            <a:endParaRPr sz="1600">
              <a:solidFill>
                <a:srgbClr val="00205B"/>
              </a:solidFill>
              <a:latin typeface="Arial"/>
              <a:ea typeface="Arial"/>
              <a:cs typeface="Arial"/>
              <a:sym typeface="Arial"/>
            </a:endParaRPr>
          </a:p>
          <a:p>
            <a:pPr indent="-101600" lvl="0" marL="236538"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Depending on the context, some words are forbidden/not recommended for procedural documentation.</a:t>
            </a:r>
            <a:endParaRPr/>
          </a:p>
          <a:p>
            <a:pPr indent="0" lvl="0" marL="711200" marR="0" rtl="0" algn="l">
              <a:lnSpc>
                <a:spcPct val="115000"/>
              </a:lnSpc>
              <a:spcBef>
                <a:spcPts val="0"/>
              </a:spcBef>
              <a:spcAft>
                <a:spcPts val="0"/>
              </a:spcAft>
              <a:buClr>
                <a:schemeClr val="dk1"/>
              </a:buClr>
              <a:buSzPts val="1600"/>
              <a:buFont typeface="Noto Sans Symbols"/>
              <a:buNone/>
            </a:pPr>
            <a:r>
              <a:t/>
            </a:r>
            <a:endParaRPr sz="1600">
              <a:solidFill>
                <a:srgbClr val="00205B"/>
              </a:solidFill>
              <a:latin typeface="Arial"/>
              <a:ea typeface="Arial"/>
              <a:cs typeface="Arial"/>
              <a:sym typeface="Arial"/>
            </a:endParaRPr>
          </a:p>
          <a:p>
            <a:pPr indent="-101600" lvl="0" marL="236538"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A list of words has been set with different rules associated (detail in the attached file)</a:t>
            </a:r>
            <a:endParaRPr/>
          </a:p>
          <a:p>
            <a:pPr indent="0" lvl="0" marL="0" marR="0" rtl="0" algn="ctr">
              <a:lnSpc>
                <a:spcPct val="115000"/>
              </a:lnSpc>
              <a:spcBef>
                <a:spcPts val="0"/>
              </a:spcBef>
              <a:spcAft>
                <a:spcPts val="0"/>
              </a:spcAft>
              <a:buNone/>
            </a:pPr>
            <a:r>
              <a:t/>
            </a:r>
            <a:endParaRPr sz="1400">
              <a:solidFill>
                <a:srgbClr val="000F2D"/>
              </a:solidFill>
              <a:latin typeface="Arial"/>
              <a:ea typeface="Arial"/>
              <a:cs typeface="Arial"/>
              <a:sym typeface="Arial"/>
            </a:endParaRPr>
          </a:p>
        </p:txBody>
      </p:sp>
      <p:sp>
        <p:nvSpPr>
          <p:cNvPr id="534" name="Google Shape;534;p43"/>
          <p:cNvSpPr txBox="1"/>
          <p:nvPr>
            <p:ph idx="12" type="sldNum"/>
          </p:nvPr>
        </p:nvSpPr>
        <p:spPr>
          <a:xfrm>
            <a:off x="472407" y="6444000"/>
            <a:ext cx="439017"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535" name="Google Shape;535;p43"/>
          <p:cNvSpPr txBox="1"/>
          <p:nvPr/>
        </p:nvSpPr>
        <p:spPr>
          <a:xfrm>
            <a:off x="-31937" y="73170"/>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5. FUNCTIONALITIES</a:t>
            </a:r>
            <a:endParaRPr/>
          </a:p>
        </p:txBody>
      </p:sp>
      <p:pic>
        <p:nvPicPr>
          <p:cNvPr id="536" name="Google Shape;536;p43"/>
          <p:cNvPicPr preferRelativeResize="0"/>
          <p:nvPr/>
        </p:nvPicPr>
        <p:blipFill rotWithShape="1">
          <a:blip r:embed="rId3">
            <a:alphaModFix/>
          </a:blip>
          <a:srcRect b="0" l="0" r="0" t="0"/>
          <a:stretch/>
        </p:blipFill>
        <p:spPr>
          <a:xfrm>
            <a:off x="1415480" y="4194228"/>
            <a:ext cx="1584176" cy="1336649"/>
          </a:xfrm>
          <a:prstGeom prst="rect">
            <a:avLst/>
          </a:prstGeom>
          <a:noFill/>
          <a:ln>
            <a:noFill/>
          </a:ln>
        </p:spPr>
      </p:pic>
      <p:pic>
        <p:nvPicPr>
          <p:cNvPr id="537" name="Google Shape;537;p43"/>
          <p:cNvPicPr preferRelativeResize="0"/>
          <p:nvPr/>
        </p:nvPicPr>
        <p:blipFill rotWithShape="1">
          <a:blip r:embed="rId4">
            <a:alphaModFix/>
          </a:blip>
          <a:srcRect b="0" l="0" r="0" t="0"/>
          <a:stretch/>
        </p:blipFill>
        <p:spPr>
          <a:xfrm>
            <a:off x="4976339" y="1081069"/>
            <a:ext cx="6677544" cy="3458441"/>
          </a:xfrm>
          <a:prstGeom prst="rect">
            <a:avLst/>
          </a:prstGeom>
          <a:noFill/>
          <a:ln cap="flat" cmpd="sng" w="25400">
            <a:solidFill>
              <a:srgbClr val="FF9933"/>
            </a:solidFill>
            <a:prstDash val="solid"/>
            <a:round/>
            <a:headEnd len="sm" w="sm" type="none"/>
            <a:tailEnd len="sm" w="sm" type="none"/>
          </a:ln>
        </p:spPr>
      </p:pic>
      <p:sp>
        <p:nvSpPr>
          <p:cNvPr id="538" name="Google Shape;538;p43"/>
          <p:cNvSpPr/>
          <p:nvPr/>
        </p:nvSpPr>
        <p:spPr>
          <a:xfrm>
            <a:off x="9696400" y="3068960"/>
            <a:ext cx="1476455" cy="1470550"/>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4"/>
          <p:cNvSpPr txBox="1"/>
          <p:nvPr/>
        </p:nvSpPr>
        <p:spPr>
          <a:xfrm>
            <a:off x="244490" y="987197"/>
            <a:ext cx="4655840" cy="334860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5.3 INAPPROPRIATE WORDS </a:t>
            </a:r>
            <a:r>
              <a:rPr lang="en-US" sz="1800">
                <a:solidFill>
                  <a:srgbClr val="00205B"/>
                </a:solidFill>
                <a:latin typeface="Arial"/>
                <a:ea typeface="Arial"/>
                <a:cs typeface="Arial"/>
                <a:sym typeface="Arial"/>
              </a:rPr>
              <a:t>(2/3)</a:t>
            </a:r>
            <a:endParaRPr/>
          </a:p>
          <a:p>
            <a:pPr indent="0" lvl="0" marL="0" marR="0" rtl="0" algn="l">
              <a:lnSpc>
                <a:spcPct val="115000"/>
              </a:lnSpc>
              <a:spcBef>
                <a:spcPts val="0"/>
              </a:spcBef>
              <a:spcAft>
                <a:spcPts val="0"/>
              </a:spcAft>
              <a:buNone/>
            </a:pPr>
            <a:r>
              <a:rPr lang="en-US" sz="1600">
                <a:solidFill>
                  <a:srgbClr val="00205B"/>
                </a:solidFill>
                <a:latin typeface="Arial"/>
                <a:ea typeface="Arial"/>
                <a:cs typeface="Arial"/>
                <a:sym typeface="Arial"/>
              </a:rPr>
              <a:t>To run an “inappropriate words” check:</a:t>
            </a:r>
            <a:endParaRPr/>
          </a:p>
          <a:p>
            <a:pPr indent="0" lvl="0" marL="536575"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rPr b="1" i="1" lang="en-US" sz="1600">
                <a:solidFill>
                  <a:srgbClr val="00205B"/>
                </a:solidFill>
                <a:latin typeface="Arial"/>
                <a:ea typeface="Arial"/>
                <a:cs typeface="Arial"/>
                <a:sym typeface="Arial"/>
              </a:rPr>
              <a:t>Check/Uncheck</a:t>
            </a:r>
            <a:r>
              <a:rPr i="1" lang="en-US" sz="1600">
                <a:solidFill>
                  <a:srgbClr val="00205B"/>
                </a:solidFill>
                <a:latin typeface="Arial"/>
                <a:ea typeface="Arial"/>
                <a:cs typeface="Arial"/>
                <a:sym typeface="Arial"/>
              </a:rPr>
              <a:t> only the word(s) to consider as inappropriate/appropriate for the selected document.</a:t>
            </a:r>
            <a:endParaRPr/>
          </a:p>
          <a:p>
            <a:pPr indent="0" lvl="0" marL="0"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rPr i="1" lang="en-US" sz="1400" u="sng">
                <a:solidFill>
                  <a:srgbClr val="00205B"/>
                </a:solidFill>
                <a:latin typeface="Arial"/>
                <a:ea typeface="Arial"/>
                <a:cs typeface="Arial"/>
                <a:sym typeface="Arial"/>
              </a:rPr>
              <a:t>Note</a:t>
            </a:r>
            <a:r>
              <a:rPr i="1" lang="en-US" sz="1400">
                <a:solidFill>
                  <a:srgbClr val="00205B"/>
                </a:solidFill>
                <a:latin typeface="Arial"/>
                <a:ea typeface="Arial"/>
                <a:cs typeface="Arial"/>
                <a:sym typeface="Arial"/>
              </a:rPr>
              <a:t>: </a:t>
            </a:r>
            <a:endParaRPr/>
          </a:p>
          <a:p>
            <a:pPr indent="0" lvl="0" marL="711200" marR="0" rtl="0" algn="l">
              <a:lnSpc>
                <a:spcPct val="115000"/>
              </a:lnSpc>
              <a:spcBef>
                <a:spcPts val="0"/>
              </a:spcBef>
              <a:spcAft>
                <a:spcPts val="0"/>
              </a:spcAft>
              <a:buNone/>
            </a:pPr>
            <a:r>
              <a:rPr i="1" lang="en-US" sz="1400">
                <a:solidFill>
                  <a:srgbClr val="00205B"/>
                </a:solidFill>
                <a:latin typeface="Arial"/>
                <a:ea typeface="Arial"/>
                <a:cs typeface="Arial"/>
                <a:sym typeface="Arial"/>
              </a:rPr>
              <a:t>The user can tick ‘All checks’ or one or more in the list of choices. </a:t>
            </a:r>
            <a:endParaRPr/>
          </a:p>
          <a:p>
            <a:pPr indent="0" lvl="0" marL="711200" marR="0" rtl="0" algn="l">
              <a:lnSpc>
                <a:spcPct val="115000"/>
              </a:lnSpc>
              <a:spcBef>
                <a:spcPts val="0"/>
              </a:spcBef>
              <a:spcAft>
                <a:spcPts val="0"/>
              </a:spcAft>
              <a:buNone/>
            </a:pPr>
            <a:r>
              <a:rPr i="1" lang="en-US" sz="1400">
                <a:solidFill>
                  <a:srgbClr val="00205B"/>
                </a:solidFill>
                <a:latin typeface="Arial"/>
                <a:ea typeface="Arial"/>
                <a:cs typeface="Arial"/>
                <a:sym typeface="Arial"/>
              </a:rPr>
              <a:t>If ‘Inappropriate words’ is ticked, the user can also select specifically words to be checked.</a:t>
            </a:r>
            <a:endParaRPr/>
          </a:p>
        </p:txBody>
      </p:sp>
      <p:sp>
        <p:nvSpPr>
          <p:cNvPr id="544" name="Google Shape;544;p44"/>
          <p:cNvSpPr txBox="1"/>
          <p:nvPr>
            <p:ph idx="12" type="sldNum"/>
          </p:nvPr>
        </p:nvSpPr>
        <p:spPr>
          <a:xfrm>
            <a:off x="472407" y="6444000"/>
            <a:ext cx="511025"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545" name="Google Shape;545;p44"/>
          <p:cNvSpPr/>
          <p:nvPr/>
        </p:nvSpPr>
        <p:spPr>
          <a:xfrm>
            <a:off x="334673" y="2132169"/>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pic>
        <p:nvPicPr>
          <p:cNvPr id="546" name="Google Shape;546;p44"/>
          <p:cNvPicPr preferRelativeResize="0"/>
          <p:nvPr/>
        </p:nvPicPr>
        <p:blipFill rotWithShape="1">
          <a:blip r:embed="rId3">
            <a:alphaModFix/>
          </a:blip>
          <a:srcRect b="0" l="0" r="0" t="0"/>
          <a:stretch/>
        </p:blipFill>
        <p:spPr>
          <a:xfrm>
            <a:off x="6005835" y="1080000"/>
            <a:ext cx="3781425" cy="3533775"/>
          </a:xfrm>
          <a:prstGeom prst="rect">
            <a:avLst/>
          </a:prstGeom>
          <a:noFill/>
          <a:ln>
            <a:noFill/>
          </a:ln>
        </p:spPr>
      </p:pic>
      <p:sp>
        <p:nvSpPr>
          <p:cNvPr id="547" name="Google Shape;547;p44"/>
          <p:cNvSpPr/>
          <p:nvPr/>
        </p:nvSpPr>
        <p:spPr>
          <a:xfrm>
            <a:off x="6546231" y="2144030"/>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sp>
        <p:nvSpPr>
          <p:cNvPr id="548" name="Google Shape;548;p44"/>
          <p:cNvSpPr/>
          <p:nvPr/>
        </p:nvSpPr>
        <p:spPr>
          <a:xfrm>
            <a:off x="6924435" y="2204864"/>
            <a:ext cx="1482626" cy="248651"/>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
        <p:nvSpPr>
          <p:cNvPr id="549" name="Google Shape;549;p44"/>
          <p:cNvSpPr txBox="1"/>
          <p:nvPr/>
        </p:nvSpPr>
        <p:spPr>
          <a:xfrm>
            <a:off x="-31937" y="73170"/>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5. FUNCTIONALITIES</a:t>
            </a:r>
            <a:endParaRPr/>
          </a:p>
        </p:txBody>
      </p:sp>
      <p:pic>
        <p:nvPicPr>
          <p:cNvPr id="550" name="Google Shape;550;p44"/>
          <p:cNvPicPr preferRelativeResize="0"/>
          <p:nvPr/>
        </p:nvPicPr>
        <p:blipFill rotWithShape="1">
          <a:blip r:embed="rId4">
            <a:alphaModFix/>
          </a:blip>
          <a:srcRect b="0" l="0" r="0" t="0"/>
          <a:stretch/>
        </p:blipFill>
        <p:spPr>
          <a:xfrm>
            <a:off x="6552000" y="2556000"/>
            <a:ext cx="2736000" cy="1445070"/>
          </a:xfrm>
          <a:prstGeom prst="rect">
            <a:avLst/>
          </a:prstGeom>
          <a:noFill/>
          <a:ln cap="flat" cmpd="sng" w="31750">
            <a:solidFill>
              <a:srgbClr val="FF9933"/>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p:nvPr/>
        </p:nvSpPr>
        <p:spPr>
          <a:xfrm>
            <a:off x="336551" y="1268760"/>
            <a:ext cx="11520089" cy="3888432"/>
          </a:xfrm>
          <a:prstGeom prst="roundRect">
            <a:avLst>
              <a:gd fmla="val 3809" name="adj"/>
            </a:avLst>
          </a:prstGeom>
          <a:gradFill>
            <a:gsLst>
              <a:gs pos="0">
                <a:srgbClr val="CCCCCC"/>
              </a:gs>
              <a:gs pos="100000">
                <a:schemeClr val="lt1"/>
              </a:gs>
            </a:gsLst>
            <a:lin ang="18900000" scaled="0"/>
          </a:gradFill>
          <a:ln cap="flat" cmpd="sng" w="19050">
            <a:solidFill>
              <a:srgbClr val="99999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6800" lIns="90000" spcFirstLastPara="1" rIns="90000" wrap="square" tIns="46800">
            <a:noAutofit/>
          </a:bodyPr>
          <a:lstStyle/>
          <a:p>
            <a:pPr indent="0" lvl="0" marL="0" marR="0" rtl="0" algn="ctr">
              <a:lnSpc>
                <a:spcPct val="115000"/>
              </a:lnSpc>
              <a:spcBef>
                <a:spcPts val="0"/>
              </a:spcBef>
              <a:spcAft>
                <a:spcPts val="0"/>
              </a:spcAft>
              <a:buNone/>
            </a:pPr>
            <a:r>
              <a:t/>
            </a:r>
            <a:endParaRPr sz="2200">
              <a:solidFill>
                <a:srgbClr val="00205B"/>
              </a:solidFill>
              <a:latin typeface="Arial"/>
              <a:ea typeface="Arial"/>
              <a:cs typeface="Arial"/>
              <a:sym typeface="Arial"/>
            </a:endParaRPr>
          </a:p>
          <a:p>
            <a:pPr indent="0" lvl="0" marL="0" marR="0" rtl="0" algn="l">
              <a:lnSpc>
                <a:spcPct val="115000"/>
              </a:lnSpc>
              <a:spcBef>
                <a:spcPts val="0"/>
              </a:spcBef>
              <a:spcAft>
                <a:spcPts val="0"/>
              </a:spcAft>
              <a:buNone/>
            </a:pPr>
            <a:r>
              <a:rPr lang="en-US" sz="2000">
                <a:solidFill>
                  <a:srgbClr val="00205B"/>
                </a:solidFill>
                <a:latin typeface="Arial"/>
                <a:ea typeface="Arial"/>
                <a:cs typeface="Arial"/>
                <a:sym typeface="Arial"/>
              </a:rPr>
              <a:t>This user guide explains how to use the tool V5.</a:t>
            </a:r>
            <a:endParaRPr sz="2000">
              <a:solidFill>
                <a:srgbClr val="00205B"/>
              </a:solidFill>
              <a:latin typeface="Arial"/>
              <a:ea typeface="Arial"/>
              <a:cs typeface="Arial"/>
              <a:sym typeface="Arial"/>
            </a:endParaRPr>
          </a:p>
          <a:p>
            <a:pPr indent="0" lvl="0" marL="0" marR="0" rtl="0" algn="l">
              <a:lnSpc>
                <a:spcPct val="115000"/>
              </a:lnSpc>
              <a:spcBef>
                <a:spcPts val="0"/>
              </a:spcBef>
              <a:spcAft>
                <a:spcPts val="0"/>
              </a:spcAft>
              <a:buNone/>
            </a:pPr>
            <a:r>
              <a:t/>
            </a:r>
            <a:endParaRPr sz="2000">
              <a:solidFill>
                <a:srgbClr val="00205B"/>
              </a:solidFill>
              <a:latin typeface="Arial"/>
              <a:ea typeface="Arial"/>
              <a:cs typeface="Arial"/>
              <a:sym typeface="Arial"/>
            </a:endParaRPr>
          </a:p>
          <a:p>
            <a:pPr indent="0" lvl="0" marL="0" marR="0" rtl="0" algn="l">
              <a:lnSpc>
                <a:spcPct val="115000"/>
              </a:lnSpc>
              <a:spcBef>
                <a:spcPts val="0"/>
              </a:spcBef>
              <a:spcAft>
                <a:spcPts val="0"/>
              </a:spcAft>
              <a:buNone/>
            </a:pPr>
            <a:r>
              <a:rPr lang="en-US" sz="2000">
                <a:solidFill>
                  <a:srgbClr val="00205B"/>
                </a:solidFill>
                <a:latin typeface="Arial"/>
                <a:ea typeface="Arial"/>
                <a:cs typeface="Arial"/>
                <a:sym typeface="Arial"/>
              </a:rPr>
              <a:t>This Excel tool checks if the content and the format of a Referential document are correct. </a:t>
            </a:r>
            <a:endParaRPr/>
          </a:p>
          <a:p>
            <a:pPr indent="0" lvl="0" marL="0" marR="0" rtl="0" algn="l">
              <a:lnSpc>
                <a:spcPct val="115000"/>
              </a:lnSpc>
              <a:spcBef>
                <a:spcPts val="0"/>
              </a:spcBef>
              <a:spcAft>
                <a:spcPts val="0"/>
              </a:spcAft>
              <a:buNone/>
            </a:pPr>
            <a:r>
              <a:rPr lang="en-US" sz="2000">
                <a:solidFill>
                  <a:srgbClr val="00205B"/>
                </a:solidFill>
                <a:latin typeface="Arial"/>
                <a:ea typeface="Arial"/>
                <a:cs typeface="Arial"/>
                <a:sym typeface="Arial"/>
              </a:rPr>
              <a:t>These documents are based on dedicated template.</a:t>
            </a:r>
            <a:endParaRPr/>
          </a:p>
          <a:p>
            <a:pPr indent="0" lvl="0" marL="0" marR="0" rtl="0" algn="ctr">
              <a:lnSpc>
                <a:spcPct val="115000"/>
              </a:lnSpc>
              <a:spcBef>
                <a:spcPts val="0"/>
              </a:spcBef>
              <a:spcAft>
                <a:spcPts val="0"/>
              </a:spcAft>
              <a:buNone/>
            </a:pPr>
            <a:r>
              <a:t/>
            </a:r>
            <a:endParaRPr sz="2000">
              <a:solidFill>
                <a:srgbClr val="00205B"/>
              </a:solidFill>
              <a:latin typeface="Arial"/>
              <a:ea typeface="Arial"/>
              <a:cs typeface="Arial"/>
              <a:sym typeface="Arial"/>
            </a:endParaRPr>
          </a:p>
          <a:p>
            <a:pPr indent="0" lvl="0" marL="0" marR="0" rtl="0" algn="l">
              <a:lnSpc>
                <a:spcPct val="115000"/>
              </a:lnSpc>
              <a:spcBef>
                <a:spcPts val="0"/>
              </a:spcBef>
              <a:spcAft>
                <a:spcPts val="0"/>
              </a:spcAft>
              <a:buNone/>
            </a:pPr>
            <a:r>
              <a:rPr lang="en-US" sz="2000">
                <a:solidFill>
                  <a:srgbClr val="00205B"/>
                </a:solidFill>
                <a:latin typeface="Arial"/>
                <a:ea typeface="Arial"/>
                <a:cs typeface="Arial"/>
                <a:sym typeface="Arial"/>
              </a:rPr>
              <a:t>The aim of this tool is to guarantee the integrity of the Quality documentation by checking:</a:t>
            </a:r>
            <a:endParaRPr/>
          </a:p>
          <a:p>
            <a:pPr indent="-342900" lvl="1" marL="800100" marR="0" rtl="0" algn="l">
              <a:lnSpc>
                <a:spcPct val="115000"/>
              </a:lnSpc>
              <a:spcBef>
                <a:spcPts val="0"/>
              </a:spcBef>
              <a:spcAft>
                <a:spcPts val="0"/>
              </a:spcAft>
              <a:buClr>
                <a:srgbClr val="00205B"/>
              </a:buClr>
              <a:buSzPts val="2000"/>
              <a:buFont typeface="Noto Sans Symbols"/>
              <a:buChar char="▪"/>
            </a:pPr>
            <a:r>
              <a:rPr b="0" i="0" lang="en-US" sz="2000" u="none" cap="none" strike="noStrike">
                <a:solidFill>
                  <a:srgbClr val="00205B"/>
                </a:solidFill>
                <a:latin typeface="Arial"/>
                <a:ea typeface="Arial"/>
                <a:cs typeface="Arial"/>
                <a:sym typeface="Arial"/>
              </a:rPr>
              <a:t>abbreviations </a:t>
            </a:r>
            <a:endParaRPr/>
          </a:p>
          <a:p>
            <a:pPr indent="-342900" lvl="1" marL="800100" marR="0" rtl="0" algn="l">
              <a:lnSpc>
                <a:spcPct val="115000"/>
              </a:lnSpc>
              <a:spcBef>
                <a:spcPts val="0"/>
              </a:spcBef>
              <a:spcAft>
                <a:spcPts val="0"/>
              </a:spcAft>
              <a:buClr>
                <a:srgbClr val="00205B"/>
              </a:buClr>
              <a:buSzPts val="2000"/>
              <a:buFont typeface="Noto Sans Symbols"/>
              <a:buChar char="▪"/>
            </a:pPr>
            <a:r>
              <a:rPr b="0" i="0" lang="en-US" sz="2000" u="none" cap="none" strike="noStrike">
                <a:solidFill>
                  <a:srgbClr val="00205B"/>
                </a:solidFill>
                <a:latin typeface="Arial"/>
                <a:ea typeface="Arial"/>
                <a:cs typeface="Arial"/>
                <a:sym typeface="Arial"/>
              </a:rPr>
              <a:t>documentation references</a:t>
            </a:r>
            <a:endParaRPr/>
          </a:p>
          <a:p>
            <a:pPr indent="-342900" lvl="1" marL="800100" marR="0" rtl="0" algn="l">
              <a:lnSpc>
                <a:spcPct val="115000"/>
              </a:lnSpc>
              <a:spcBef>
                <a:spcPts val="0"/>
              </a:spcBef>
              <a:spcAft>
                <a:spcPts val="0"/>
              </a:spcAft>
              <a:buClr>
                <a:srgbClr val="00205B"/>
              </a:buClr>
              <a:buSzPts val="2000"/>
              <a:buFont typeface="Noto Sans Symbols"/>
              <a:buChar char="▪"/>
            </a:pPr>
            <a:r>
              <a:rPr b="0" i="0" lang="en-US" sz="2000" u="none" cap="none" strike="noStrike">
                <a:solidFill>
                  <a:srgbClr val="00205B"/>
                </a:solidFill>
                <a:latin typeface="Arial"/>
                <a:ea typeface="Arial"/>
                <a:cs typeface="Arial"/>
                <a:sym typeface="Arial"/>
              </a:rPr>
              <a:t>inappropriate words</a:t>
            </a:r>
            <a:endParaRPr/>
          </a:p>
          <a:p>
            <a:pPr indent="0" lvl="0" marL="0" marR="0" rtl="0" algn="ctr">
              <a:lnSpc>
                <a:spcPct val="115000"/>
              </a:lnSpc>
              <a:spcBef>
                <a:spcPts val="0"/>
              </a:spcBef>
              <a:spcAft>
                <a:spcPts val="0"/>
              </a:spcAft>
              <a:buNone/>
            </a:pPr>
            <a:r>
              <a:t/>
            </a:r>
            <a:endParaRPr sz="2200">
              <a:solidFill>
                <a:srgbClr val="00205B"/>
              </a:solidFill>
              <a:latin typeface="Arial"/>
              <a:ea typeface="Arial"/>
              <a:cs typeface="Arial"/>
              <a:sym typeface="Arial"/>
            </a:endParaRPr>
          </a:p>
        </p:txBody>
      </p:sp>
      <p:sp>
        <p:nvSpPr>
          <p:cNvPr id="159" name="Google Shape;159;p18"/>
          <p:cNvSpPr txBox="1"/>
          <p:nvPr>
            <p:ph type="title"/>
          </p:nvPr>
        </p:nvSpPr>
        <p:spPr>
          <a:xfrm>
            <a:off x="0" y="44624"/>
            <a:ext cx="12144672" cy="720080"/>
          </a:xfrm>
          <a:prstGeom prst="rect">
            <a:avLst/>
          </a:prstGeom>
          <a:noFill/>
          <a:ln>
            <a:noFill/>
          </a:ln>
        </p:spPr>
        <p:txBody>
          <a:bodyPr anchorCtr="0" anchor="ctr" bIns="0" lIns="0" spcFirstLastPara="1" rIns="0" wrap="square" tIns="0">
            <a:noAutofit/>
          </a:bodyPr>
          <a:lstStyle/>
          <a:p>
            <a:pPr indent="0" lvl="0" marL="354013" rtl="0" algn="l">
              <a:lnSpc>
                <a:spcPct val="110000"/>
              </a:lnSpc>
              <a:spcBef>
                <a:spcPts val="0"/>
              </a:spcBef>
              <a:spcAft>
                <a:spcPts val="0"/>
              </a:spcAft>
              <a:buNone/>
            </a:pPr>
            <a:r>
              <a:rPr lang="en-US">
                <a:solidFill>
                  <a:srgbClr val="00205B"/>
                </a:solidFill>
              </a:rPr>
              <a:t>1. </a:t>
            </a:r>
            <a:r>
              <a:rPr lang="en-US" sz="2400">
                <a:solidFill>
                  <a:srgbClr val="00205B"/>
                </a:solidFill>
              </a:rPr>
              <a:t>OBJECTIVES</a:t>
            </a:r>
            <a:endParaRPr>
              <a:solidFill>
                <a:srgbClr val="00205B"/>
              </a:solidFill>
            </a:endParaRPr>
          </a:p>
        </p:txBody>
      </p:sp>
      <p:sp>
        <p:nvSpPr>
          <p:cNvPr id="160" name="Google Shape;160;p18"/>
          <p:cNvSpPr txBox="1"/>
          <p:nvPr>
            <p:ph idx="12" type="sldNum"/>
          </p:nvPr>
        </p:nvSpPr>
        <p:spPr>
          <a:xfrm>
            <a:off x="472407" y="6444000"/>
            <a:ext cx="439017"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id="555" name="Google Shape;555;p45"/>
          <p:cNvPicPr preferRelativeResize="0"/>
          <p:nvPr/>
        </p:nvPicPr>
        <p:blipFill rotWithShape="1">
          <a:blip r:embed="rId3">
            <a:alphaModFix/>
          </a:blip>
          <a:srcRect b="0" l="0" r="0" t="0"/>
          <a:stretch/>
        </p:blipFill>
        <p:spPr>
          <a:xfrm>
            <a:off x="5481399" y="4678613"/>
            <a:ext cx="5436783" cy="1602428"/>
          </a:xfrm>
          <a:prstGeom prst="rect">
            <a:avLst/>
          </a:prstGeom>
          <a:noFill/>
          <a:ln>
            <a:noFill/>
          </a:ln>
        </p:spPr>
      </p:pic>
      <p:sp>
        <p:nvSpPr>
          <p:cNvPr id="556" name="Google Shape;556;p45"/>
          <p:cNvSpPr txBox="1"/>
          <p:nvPr/>
        </p:nvSpPr>
        <p:spPr>
          <a:xfrm>
            <a:off x="234324" y="986216"/>
            <a:ext cx="4727847" cy="536608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5.3 INAPPROPRIATE WORDS </a:t>
            </a:r>
            <a:r>
              <a:rPr lang="en-US" sz="1800">
                <a:solidFill>
                  <a:srgbClr val="00205B"/>
                </a:solidFill>
                <a:latin typeface="Arial"/>
                <a:ea typeface="Arial"/>
                <a:cs typeface="Arial"/>
                <a:sym typeface="Arial"/>
              </a:rPr>
              <a:t>(3/3)</a:t>
            </a:r>
            <a:endParaRPr/>
          </a:p>
          <a:p>
            <a:pPr indent="0" lvl="0" marL="0" marR="0" rtl="0" algn="l">
              <a:lnSpc>
                <a:spcPct val="115000"/>
              </a:lnSpc>
              <a:spcBef>
                <a:spcPts val="0"/>
              </a:spcBef>
              <a:spcAft>
                <a:spcPts val="0"/>
              </a:spcAft>
              <a:buNone/>
            </a:pPr>
            <a:r>
              <a:rPr lang="en-US" sz="1600">
                <a:solidFill>
                  <a:srgbClr val="00205B"/>
                </a:solidFill>
                <a:latin typeface="Arial"/>
                <a:ea typeface="Arial"/>
                <a:cs typeface="Arial"/>
                <a:sym typeface="Arial"/>
              </a:rPr>
              <a:t>The tool lists and counts the number of occurrences of all the selected ‘inappropriate words’ in the document.</a:t>
            </a:r>
            <a:endParaRPr/>
          </a:p>
          <a:p>
            <a:pPr indent="0" lvl="0" marL="0" marR="0" rtl="0" algn="l">
              <a:lnSpc>
                <a:spcPct val="115000"/>
              </a:lnSpc>
              <a:spcBef>
                <a:spcPts val="0"/>
              </a:spcBef>
              <a:spcAft>
                <a:spcPts val="0"/>
              </a:spcAft>
              <a:buNone/>
            </a:pPr>
            <a:r>
              <a:t/>
            </a:r>
            <a:endParaRPr sz="1600">
              <a:solidFill>
                <a:srgbClr val="00205B"/>
              </a:solidFill>
              <a:latin typeface="Arial"/>
              <a:ea typeface="Arial"/>
              <a:cs typeface="Arial"/>
              <a:sym typeface="Arial"/>
            </a:endParaRPr>
          </a:p>
          <a:p>
            <a:pPr indent="-101600" lvl="0" marL="236538"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To overview the document quality related inappropriate words quoted in the document:</a:t>
            </a:r>
            <a:endParaRPr/>
          </a:p>
          <a:p>
            <a:pPr indent="0" lvl="0" marL="711200" marR="0" rtl="0" algn="l">
              <a:lnSpc>
                <a:spcPct val="115000"/>
              </a:lnSpc>
              <a:spcBef>
                <a:spcPts val="0"/>
              </a:spcBef>
              <a:spcAft>
                <a:spcPts val="0"/>
              </a:spcAft>
              <a:buNone/>
            </a:pPr>
            <a:r>
              <a:t/>
            </a:r>
            <a:endParaRPr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rPr lang="en-US" sz="1600">
                <a:solidFill>
                  <a:srgbClr val="00205B"/>
                </a:solidFill>
                <a:latin typeface="Arial"/>
                <a:ea typeface="Arial"/>
                <a:cs typeface="Arial"/>
                <a:sym typeface="Arial"/>
              </a:rPr>
              <a:t>Watch the reporting field automatically filled by the tool.</a:t>
            </a:r>
            <a:endParaRPr/>
          </a:p>
          <a:p>
            <a:pPr indent="0" lvl="0" marL="711200" marR="0" rtl="0" algn="l">
              <a:lnSpc>
                <a:spcPct val="115000"/>
              </a:lnSpc>
              <a:spcBef>
                <a:spcPts val="0"/>
              </a:spcBef>
              <a:spcAft>
                <a:spcPts val="0"/>
              </a:spcAft>
              <a:buNone/>
            </a:pPr>
            <a:r>
              <a:t/>
            </a:r>
            <a:endParaRPr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rPr lang="en-US" sz="1600">
                <a:solidFill>
                  <a:srgbClr val="00205B"/>
                </a:solidFill>
                <a:latin typeface="Arial"/>
                <a:ea typeface="Arial"/>
                <a:cs typeface="Arial"/>
                <a:sym typeface="Arial"/>
              </a:rPr>
              <a:t>The tool automatically opens the Microsoft Word document and comments related to inappropriate words are added.</a:t>
            </a:r>
            <a:endParaRPr sz="1600" u="sng">
              <a:solidFill>
                <a:srgbClr val="00205B"/>
              </a:solidFill>
              <a:latin typeface="Arial"/>
              <a:ea typeface="Arial"/>
              <a:cs typeface="Arial"/>
              <a:sym typeface="Arial"/>
            </a:endParaRPr>
          </a:p>
          <a:p>
            <a:pPr indent="0" lvl="0" marL="536575" marR="0" rtl="0" algn="l">
              <a:lnSpc>
                <a:spcPct val="115000"/>
              </a:lnSpc>
              <a:spcBef>
                <a:spcPts val="0"/>
              </a:spcBef>
              <a:spcAft>
                <a:spcPts val="0"/>
              </a:spcAft>
              <a:buClr>
                <a:schemeClr val="dk1"/>
              </a:buClr>
              <a:buSzPts val="800"/>
              <a:buFont typeface="Noto Sans Symbols"/>
              <a:buNone/>
            </a:pPr>
            <a:r>
              <a:t/>
            </a:r>
            <a:endParaRPr sz="800">
              <a:solidFill>
                <a:srgbClr val="00205B"/>
              </a:solidFill>
              <a:latin typeface="Arial"/>
              <a:ea typeface="Arial"/>
              <a:cs typeface="Arial"/>
              <a:sym typeface="Arial"/>
            </a:endParaRPr>
          </a:p>
          <a:p>
            <a:pPr indent="-101600" lvl="0" marL="236538"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To remove/edit non-relevant comments:</a:t>
            </a:r>
            <a:endParaRPr/>
          </a:p>
          <a:p>
            <a:pPr indent="0" lvl="0" marL="536575"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711200" marR="0" rtl="0" algn="l">
              <a:lnSpc>
                <a:spcPct val="115000"/>
              </a:lnSpc>
              <a:spcBef>
                <a:spcPts val="0"/>
              </a:spcBef>
              <a:spcAft>
                <a:spcPts val="0"/>
              </a:spcAft>
              <a:buNone/>
            </a:pPr>
            <a:r>
              <a:rPr i="1" lang="en-US" sz="1600">
                <a:solidFill>
                  <a:srgbClr val="00205B"/>
                </a:solidFill>
                <a:latin typeface="Arial"/>
                <a:ea typeface="Arial"/>
                <a:cs typeface="Arial"/>
                <a:sym typeface="Arial"/>
              </a:rPr>
              <a:t>Qualify the comment with the Review Panel</a:t>
            </a:r>
            <a:endParaRPr sz="1600">
              <a:solidFill>
                <a:srgbClr val="00205B"/>
              </a:solidFill>
              <a:latin typeface="Arial"/>
              <a:ea typeface="Arial"/>
              <a:cs typeface="Arial"/>
              <a:sym typeface="Arial"/>
            </a:endParaRPr>
          </a:p>
        </p:txBody>
      </p:sp>
      <p:sp>
        <p:nvSpPr>
          <p:cNvPr id="557" name="Google Shape;557;p45"/>
          <p:cNvSpPr txBox="1"/>
          <p:nvPr>
            <p:ph idx="12" type="sldNum"/>
          </p:nvPr>
        </p:nvSpPr>
        <p:spPr>
          <a:xfrm>
            <a:off x="472407" y="6444000"/>
            <a:ext cx="439017"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pic>
        <p:nvPicPr>
          <p:cNvPr id="558" name="Google Shape;558;p45"/>
          <p:cNvPicPr preferRelativeResize="0"/>
          <p:nvPr/>
        </p:nvPicPr>
        <p:blipFill rotWithShape="1">
          <a:blip r:embed="rId4">
            <a:alphaModFix/>
          </a:blip>
          <a:srcRect b="0" l="0" r="0" t="0"/>
          <a:stretch/>
        </p:blipFill>
        <p:spPr>
          <a:xfrm>
            <a:off x="9048328" y="1080000"/>
            <a:ext cx="828000" cy="828000"/>
          </a:xfrm>
          <a:prstGeom prst="rect">
            <a:avLst/>
          </a:prstGeom>
          <a:noFill/>
          <a:ln>
            <a:noFill/>
          </a:ln>
        </p:spPr>
      </p:pic>
      <p:pic>
        <p:nvPicPr>
          <p:cNvPr descr="Résultat de recherche d'images pour &quot;word logo 2010&quot;" id="559" name="Google Shape;559;p45"/>
          <p:cNvPicPr preferRelativeResize="0"/>
          <p:nvPr/>
        </p:nvPicPr>
        <p:blipFill rotWithShape="1">
          <a:blip r:embed="rId5">
            <a:alphaModFix/>
          </a:blip>
          <a:srcRect b="0" l="0" r="0" t="0"/>
          <a:stretch/>
        </p:blipFill>
        <p:spPr>
          <a:xfrm>
            <a:off x="9012416" y="3501008"/>
            <a:ext cx="828000" cy="828000"/>
          </a:xfrm>
          <a:prstGeom prst="rect">
            <a:avLst/>
          </a:prstGeom>
          <a:noFill/>
          <a:ln>
            <a:noFill/>
          </a:ln>
        </p:spPr>
      </p:pic>
      <p:cxnSp>
        <p:nvCxnSpPr>
          <p:cNvPr id="560" name="Google Shape;560;p45"/>
          <p:cNvCxnSpPr/>
          <p:nvPr/>
        </p:nvCxnSpPr>
        <p:spPr>
          <a:xfrm>
            <a:off x="5481398" y="3440026"/>
            <a:ext cx="5303412" cy="4064"/>
          </a:xfrm>
          <a:prstGeom prst="straightConnector1">
            <a:avLst/>
          </a:prstGeom>
          <a:noFill/>
          <a:ln cap="flat" cmpd="sng" w="19050">
            <a:solidFill>
              <a:schemeClr val="accent5"/>
            </a:solidFill>
            <a:prstDash val="dash"/>
            <a:round/>
            <a:headEnd len="sm" w="sm" type="none"/>
            <a:tailEnd len="sm" w="sm" type="none"/>
          </a:ln>
        </p:spPr>
      </p:cxnSp>
      <p:cxnSp>
        <p:nvCxnSpPr>
          <p:cNvPr id="561" name="Google Shape;561;p45"/>
          <p:cNvCxnSpPr/>
          <p:nvPr/>
        </p:nvCxnSpPr>
        <p:spPr>
          <a:xfrm>
            <a:off x="9408368" y="1916832"/>
            <a:ext cx="1" cy="1581165"/>
          </a:xfrm>
          <a:prstGeom prst="straightConnector1">
            <a:avLst/>
          </a:prstGeom>
          <a:noFill/>
          <a:ln cap="flat" cmpd="sng" w="38100">
            <a:solidFill>
              <a:schemeClr val="accent3"/>
            </a:solidFill>
            <a:prstDash val="solid"/>
            <a:round/>
            <a:headEnd len="sm" w="sm" type="none"/>
            <a:tailEnd len="med" w="med" type="triangle"/>
          </a:ln>
          <a:effectLst>
            <a:outerShdw blurRad="40000" rotWithShape="0" dir="5400000" dist="23000">
              <a:srgbClr val="000000">
                <a:alpha val="34901"/>
              </a:srgbClr>
            </a:outerShdw>
          </a:effectLst>
        </p:spPr>
      </p:cxnSp>
      <p:sp>
        <p:nvSpPr>
          <p:cNvPr id="562" name="Google Shape;562;p45"/>
          <p:cNvSpPr/>
          <p:nvPr/>
        </p:nvSpPr>
        <p:spPr>
          <a:xfrm>
            <a:off x="334673" y="5661248"/>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3</a:t>
            </a:r>
            <a:endParaRPr/>
          </a:p>
        </p:txBody>
      </p:sp>
      <p:pic>
        <p:nvPicPr>
          <p:cNvPr id="563" name="Google Shape;563;p45"/>
          <p:cNvPicPr preferRelativeResize="0"/>
          <p:nvPr/>
        </p:nvPicPr>
        <p:blipFill rotWithShape="1">
          <a:blip r:embed="rId6">
            <a:alphaModFix/>
          </a:blip>
          <a:srcRect b="0" l="0" r="0" t="0"/>
          <a:stretch/>
        </p:blipFill>
        <p:spPr>
          <a:xfrm>
            <a:off x="10334336" y="3605585"/>
            <a:ext cx="1666320" cy="1119559"/>
          </a:xfrm>
          <a:prstGeom prst="rect">
            <a:avLst/>
          </a:prstGeom>
          <a:noFill/>
          <a:ln>
            <a:noFill/>
          </a:ln>
        </p:spPr>
      </p:pic>
      <p:sp>
        <p:nvSpPr>
          <p:cNvPr id="564" name="Google Shape;564;p45"/>
          <p:cNvSpPr/>
          <p:nvPr/>
        </p:nvSpPr>
        <p:spPr>
          <a:xfrm>
            <a:off x="9911737" y="3572329"/>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3</a:t>
            </a:r>
            <a:endParaRPr/>
          </a:p>
        </p:txBody>
      </p:sp>
      <p:cxnSp>
        <p:nvCxnSpPr>
          <p:cNvPr id="565" name="Google Shape;565;p45"/>
          <p:cNvCxnSpPr/>
          <p:nvPr/>
        </p:nvCxnSpPr>
        <p:spPr>
          <a:xfrm>
            <a:off x="7975804" y="3106452"/>
            <a:ext cx="1702934" cy="20890"/>
          </a:xfrm>
          <a:prstGeom prst="straightConnector1">
            <a:avLst/>
          </a:prstGeom>
          <a:noFill/>
          <a:ln cap="flat" cmpd="sng" w="9525">
            <a:solidFill>
              <a:srgbClr val="008000"/>
            </a:solidFill>
            <a:prstDash val="dash"/>
            <a:round/>
            <a:headEnd len="sm" w="sm" type="none"/>
            <a:tailEnd len="sm" w="sm" type="none"/>
          </a:ln>
        </p:spPr>
      </p:cxnSp>
      <p:cxnSp>
        <p:nvCxnSpPr>
          <p:cNvPr id="566" name="Google Shape;566;p45"/>
          <p:cNvCxnSpPr/>
          <p:nvPr/>
        </p:nvCxnSpPr>
        <p:spPr>
          <a:xfrm flipH="1">
            <a:off x="7111708" y="3184260"/>
            <a:ext cx="2608900" cy="1782482"/>
          </a:xfrm>
          <a:prstGeom prst="straightConnector1">
            <a:avLst/>
          </a:prstGeom>
          <a:noFill/>
          <a:ln cap="flat" cmpd="sng" w="9525">
            <a:solidFill>
              <a:srgbClr val="008000"/>
            </a:solidFill>
            <a:prstDash val="dash"/>
            <a:round/>
            <a:headEnd len="sm" w="sm" type="none"/>
            <a:tailEnd len="med" w="med" type="triangle"/>
          </a:ln>
        </p:spPr>
      </p:cxnSp>
      <p:sp>
        <p:nvSpPr>
          <p:cNvPr id="567" name="Google Shape;567;p45"/>
          <p:cNvSpPr/>
          <p:nvPr/>
        </p:nvSpPr>
        <p:spPr>
          <a:xfrm>
            <a:off x="334673" y="4220401"/>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2</a:t>
            </a:r>
            <a:endParaRPr/>
          </a:p>
        </p:txBody>
      </p:sp>
      <p:sp>
        <p:nvSpPr>
          <p:cNvPr id="568" name="Google Shape;568;p45"/>
          <p:cNvSpPr/>
          <p:nvPr/>
        </p:nvSpPr>
        <p:spPr>
          <a:xfrm>
            <a:off x="9696400" y="2924944"/>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2</a:t>
            </a:r>
            <a:endParaRPr/>
          </a:p>
        </p:txBody>
      </p:sp>
      <p:sp>
        <p:nvSpPr>
          <p:cNvPr id="569" name="Google Shape;569;p45"/>
          <p:cNvSpPr/>
          <p:nvPr/>
        </p:nvSpPr>
        <p:spPr>
          <a:xfrm>
            <a:off x="334673" y="3284984"/>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sp>
        <p:nvSpPr>
          <p:cNvPr id="570" name="Google Shape;570;p45"/>
          <p:cNvSpPr/>
          <p:nvPr/>
        </p:nvSpPr>
        <p:spPr>
          <a:xfrm>
            <a:off x="6379092" y="2636225"/>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sp>
        <p:nvSpPr>
          <p:cNvPr id="571" name="Google Shape;571;p45"/>
          <p:cNvSpPr txBox="1"/>
          <p:nvPr/>
        </p:nvSpPr>
        <p:spPr>
          <a:xfrm>
            <a:off x="-31937" y="73170"/>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5. FUNCTIONALITIES</a:t>
            </a:r>
            <a:endParaRPr/>
          </a:p>
        </p:txBody>
      </p:sp>
      <p:pic>
        <p:nvPicPr>
          <p:cNvPr id="572" name="Google Shape;572;p45"/>
          <p:cNvPicPr preferRelativeResize="0"/>
          <p:nvPr/>
        </p:nvPicPr>
        <p:blipFill rotWithShape="1">
          <a:blip r:embed="rId7">
            <a:alphaModFix/>
          </a:blip>
          <a:srcRect b="0" l="0" r="0" t="0"/>
          <a:stretch/>
        </p:blipFill>
        <p:spPr>
          <a:xfrm>
            <a:off x="6761187" y="1052486"/>
            <a:ext cx="2143125" cy="2554605"/>
          </a:xfrm>
          <a:prstGeom prst="rect">
            <a:avLst/>
          </a:prstGeom>
          <a:noFill/>
          <a:ln>
            <a:noFill/>
          </a:ln>
        </p:spPr>
      </p:pic>
      <p:sp>
        <p:nvSpPr>
          <p:cNvPr id="573" name="Google Shape;573;p45"/>
          <p:cNvSpPr/>
          <p:nvPr/>
        </p:nvSpPr>
        <p:spPr>
          <a:xfrm>
            <a:off x="6767999" y="2563535"/>
            <a:ext cx="2124000" cy="1044000"/>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grpSp>
        <p:nvGrpSpPr>
          <p:cNvPr id="578" name="Google Shape;578;p46"/>
          <p:cNvGrpSpPr/>
          <p:nvPr/>
        </p:nvGrpSpPr>
        <p:grpSpPr>
          <a:xfrm>
            <a:off x="733261" y="3142363"/>
            <a:ext cx="6082819" cy="416141"/>
            <a:chOff x="0" y="1209670"/>
            <a:chExt cx="9144000" cy="277168"/>
          </a:xfrm>
        </p:grpSpPr>
        <p:sp>
          <p:nvSpPr>
            <p:cNvPr id="579" name="Google Shape;579;p46"/>
            <p:cNvSpPr/>
            <p:nvPr/>
          </p:nvSpPr>
          <p:spPr>
            <a:xfrm>
              <a:off x="0" y="1211201"/>
              <a:ext cx="9144000" cy="274108"/>
            </a:xfrm>
            <a:prstGeom prst="rect">
              <a:avLst/>
            </a:prstGeom>
            <a:gradFill>
              <a:gsLst>
                <a:gs pos="0">
                  <a:srgbClr val="BDC8D9"/>
                </a:gs>
                <a:gs pos="22000">
                  <a:srgbClr val="DFE4ED"/>
                </a:gs>
                <a:gs pos="82000">
                  <a:srgbClr val="DFE4ED"/>
                </a:gs>
                <a:gs pos="100000">
                  <a:srgbClr val="7F8CA1"/>
                </a:gs>
              </a:gsLst>
              <a:lin ang="0" scaled="0"/>
            </a:gra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1361">
                <a:solidFill>
                  <a:schemeClr val="lt1"/>
                </a:solidFill>
                <a:latin typeface="Arial"/>
                <a:ea typeface="Arial"/>
                <a:cs typeface="Arial"/>
                <a:sym typeface="Arial"/>
              </a:endParaRPr>
            </a:p>
          </p:txBody>
        </p:sp>
        <p:sp>
          <p:nvSpPr>
            <p:cNvPr id="580" name="Google Shape;580;p46"/>
            <p:cNvSpPr/>
            <p:nvPr/>
          </p:nvSpPr>
          <p:spPr>
            <a:xfrm rot="-5400000">
              <a:off x="-7644" y="1225252"/>
              <a:ext cx="275639" cy="244475"/>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sp>
          <p:nvSpPr>
            <p:cNvPr id="581" name="Google Shape;581;p46"/>
            <p:cNvSpPr/>
            <p:nvPr/>
          </p:nvSpPr>
          <p:spPr>
            <a:xfrm rot="5400000">
              <a:off x="8876005" y="1226782"/>
              <a:ext cx="275639" cy="244474"/>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grpSp>
      <p:sp>
        <p:nvSpPr>
          <p:cNvPr id="582" name="Google Shape;582;p46"/>
          <p:cNvSpPr txBox="1"/>
          <p:nvPr>
            <p:ph idx="12" type="sldNum"/>
          </p:nvPr>
        </p:nvSpPr>
        <p:spPr>
          <a:xfrm>
            <a:off x="472407" y="6444000"/>
            <a:ext cx="428766"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583" name="Google Shape;583;p46"/>
          <p:cNvSpPr txBox="1"/>
          <p:nvPr>
            <p:ph type="title"/>
          </p:nvPr>
        </p:nvSpPr>
        <p:spPr>
          <a:xfrm>
            <a:off x="0" y="44624"/>
            <a:ext cx="12192000" cy="720000"/>
          </a:xfrm>
          <a:prstGeom prst="rect">
            <a:avLst/>
          </a:prstGeom>
          <a:noFill/>
          <a:ln>
            <a:noFill/>
          </a:ln>
        </p:spPr>
        <p:txBody>
          <a:bodyPr anchorCtr="0" anchor="ctr" bIns="0" lIns="0" spcFirstLastPara="1" rIns="0" wrap="square" tIns="0">
            <a:noAutofit/>
          </a:bodyPr>
          <a:lstStyle/>
          <a:p>
            <a:pPr indent="0" lvl="0" marL="354013" rtl="0" algn="l">
              <a:lnSpc>
                <a:spcPct val="110000"/>
              </a:lnSpc>
              <a:spcBef>
                <a:spcPts val="0"/>
              </a:spcBef>
              <a:spcAft>
                <a:spcPts val="0"/>
              </a:spcAft>
              <a:buNone/>
            </a:pPr>
            <a:r>
              <a:rPr lang="en-US" sz="2400">
                <a:solidFill>
                  <a:srgbClr val="00205B"/>
                </a:solidFill>
              </a:rPr>
              <a:t>CONTENT</a:t>
            </a:r>
            <a:endParaRPr sz="2400">
              <a:solidFill>
                <a:srgbClr val="00205B"/>
              </a:solidFill>
            </a:endParaRPr>
          </a:p>
        </p:txBody>
      </p:sp>
      <p:sp>
        <p:nvSpPr>
          <p:cNvPr id="584" name="Google Shape;584;p46"/>
          <p:cNvSpPr txBox="1"/>
          <p:nvPr/>
        </p:nvSpPr>
        <p:spPr>
          <a:xfrm>
            <a:off x="0" y="980728"/>
            <a:ext cx="12192000" cy="3987888"/>
          </a:xfrm>
          <a:prstGeom prst="rect">
            <a:avLst/>
          </a:prstGeom>
          <a:noFill/>
          <a:ln>
            <a:noFill/>
          </a:ln>
        </p:spPr>
        <p:txBody>
          <a:bodyPr anchorCtr="0" anchor="t" bIns="46800" lIns="91425" spcFirstLastPara="1" rIns="91425" wrap="square" tIns="46800">
            <a:spAutoFit/>
          </a:bodyPr>
          <a:lstStyle/>
          <a:p>
            <a:pPr indent="-227012" lvl="3" marL="1430338" marR="0" rtl="0" algn="ctr">
              <a:lnSpc>
                <a:spcPct val="115000"/>
              </a:lnSpc>
              <a:spcBef>
                <a:spcPts val="0"/>
              </a:spcBef>
              <a:spcAft>
                <a:spcPts val="0"/>
              </a:spcAft>
              <a:buClr>
                <a:schemeClr val="dk1"/>
              </a:buClr>
              <a:buSzPts val="2000"/>
              <a:buFont typeface="Arial"/>
              <a:buNone/>
            </a:pPr>
            <a:r>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3"/>
              </a:rPr>
              <a:t>OBJECTIVES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4"/>
              </a:rPr>
              <a:t>PRESENTATION</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5"/>
              </a:rPr>
              <a:t>REQUIREMENTS</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6"/>
              </a:rPr>
              <a:t>RUN A DOCUMENT QUALITY CHECK</a:t>
            </a:r>
            <a:endParaRPr b="1" i="0" sz="2000" u="none" cap="none" strike="sng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7"/>
              </a:rPr>
              <a:t>FUNCTIONALITIES</a:t>
            </a:r>
            <a:endParaRPr b="1" i="0" sz="2000" u="none" cap="none" strike="sng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8"/>
              </a:rPr>
              <a:t>RUN VERTICAL LINES CHECK</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9"/>
              </a:rPr>
              <a:t>SUPPORT</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None/>
            </a:pPr>
            <a:r>
              <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a:p>
            <a:pPr indent="-317500" lvl="3" marL="444500"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7"/>
          <p:cNvSpPr txBox="1"/>
          <p:nvPr/>
        </p:nvSpPr>
        <p:spPr>
          <a:xfrm>
            <a:off x="245052" y="987985"/>
            <a:ext cx="11251548" cy="3175485"/>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6. RUN VERTICAL LINES CHECK </a:t>
            </a:r>
            <a:r>
              <a:rPr lang="en-US" sz="1800">
                <a:solidFill>
                  <a:srgbClr val="00205B"/>
                </a:solidFill>
                <a:latin typeface="Arial"/>
                <a:ea typeface="Arial"/>
                <a:cs typeface="Arial"/>
                <a:sym typeface="Arial"/>
              </a:rPr>
              <a:t>(1/4)</a:t>
            </a:r>
            <a:endParaRPr/>
          </a:p>
          <a:p>
            <a:pPr indent="0" lvl="0" marL="0" marR="0" rtl="0" algn="l">
              <a:lnSpc>
                <a:spcPct val="115000"/>
              </a:lnSpc>
              <a:spcBef>
                <a:spcPts val="0"/>
              </a:spcBef>
              <a:spcAft>
                <a:spcPts val="0"/>
              </a:spcAft>
              <a:buNone/>
            </a:pPr>
            <a:r>
              <a:rPr lang="en-US" sz="1600">
                <a:solidFill>
                  <a:srgbClr val="00205B"/>
                </a:solidFill>
                <a:latin typeface="Arial"/>
                <a:ea typeface="Arial"/>
                <a:cs typeface="Arial"/>
                <a:sym typeface="Arial"/>
              </a:rPr>
              <a:t>The tool compares 2 versions of a «Word» document and creates a new version with vertical lines (revision marks) when a change was made between the 2 different versions. </a:t>
            </a:r>
            <a:endParaRPr/>
          </a:p>
          <a:p>
            <a:pPr indent="0" lvl="0" marL="536575" marR="0" rtl="0" algn="l">
              <a:lnSpc>
                <a:spcPct val="150000"/>
              </a:lnSpc>
              <a:spcBef>
                <a:spcPts val="0"/>
              </a:spcBef>
              <a:spcAft>
                <a:spcPts val="0"/>
              </a:spcAft>
              <a:buNone/>
            </a:pPr>
            <a:r>
              <a:t/>
            </a:r>
            <a:endParaRPr sz="1600">
              <a:solidFill>
                <a:srgbClr val="00205B"/>
              </a:solidFill>
              <a:latin typeface="Arial"/>
              <a:ea typeface="Arial"/>
              <a:cs typeface="Arial"/>
              <a:sym typeface="Arial"/>
            </a:endParaRPr>
          </a:p>
          <a:p>
            <a:pPr indent="0" lvl="0" marL="536575" marR="0" rtl="0" algn="l">
              <a:lnSpc>
                <a:spcPct val="150000"/>
              </a:lnSpc>
              <a:spcBef>
                <a:spcPts val="0"/>
              </a:spcBef>
              <a:spcAft>
                <a:spcPts val="0"/>
              </a:spcAft>
              <a:buNone/>
            </a:pPr>
            <a:r>
              <a:rPr lang="en-US" sz="1600">
                <a:solidFill>
                  <a:srgbClr val="00205B"/>
                </a:solidFill>
                <a:latin typeface="Arial"/>
                <a:ea typeface="Arial"/>
                <a:cs typeface="Arial"/>
                <a:sym typeface="Arial"/>
              </a:rPr>
              <a:t>Reminder of the rules: </a:t>
            </a:r>
            <a:endParaRPr/>
          </a:p>
          <a:p>
            <a:pPr indent="0" lvl="0" marL="536575" marR="0" rtl="0" algn="l">
              <a:lnSpc>
                <a:spcPct val="150000"/>
              </a:lnSpc>
              <a:spcBef>
                <a:spcPts val="0"/>
              </a:spcBef>
              <a:spcAft>
                <a:spcPts val="0"/>
              </a:spcAft>
              <a:buNone/>
            </a:pPr>
            <a:r>
              <a:t/>
            </a:r>
            <a:endParaRPr sz="1600">
              <a:solidFill>
                <a:srgbClr val="00205B"/>
              </a:solidFill>
              <a:latin typeface="Arial"/>
              <a:ea typeface="Arial"/>
              <a:cs typeface="Arial"/>
              <a:sym typeface="Arial"/>
            </a:endParaRPr>
          </a:p>
          <a:p>
            <a:pPr indent="-101600" lvl="0" marL="711200"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The objective is to compare the released issue with a new draft issue before its validation.</a:t>
            </a:r>
            <a:endParaRPr/>
          </a:p>
          <a:p>
            <a:pPr indent="0" lvl="0" marL="711200" marR="0" rtl="0" algn="l">
              <a:lnSpc>
                <a:spcPct val="115000"/>
              </a:lnSpc>
              <a:spcBef>
                <a:spcPts val="0"/>
              </a:spcBef>
              <a:spcAft>
                <a:spcPts val="0"/>
              </a:spcAft>
              <a:buClr>
                <a:schemeClr val="dk1"/>
              </a:buClr>
              <a:buSzPts val="1600"/>
              <a:buFont typeface="Noto Sans Symbols"/>
              <a:buNone/>
            </a:pPr>
            <a:r>
              <a:t/>
            </a:r>
            <a:endParaRPr sz="1600">
              <a:solidFill>
                <a:srgbClr val="00205B"/>
              </a:solidFill>
              <a:latin typeface="Arial"/>
              <a:ea typeface="Arial"/>
              <a:cs typeface="Arial"/>
              <a:sym typeface="Arial"/>
            </a:endParaRPr>
          </a:p>
          <a:p>
            <a:pPr indent="-101600" lvl="0" marL="711200"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To find the released issue: use </a:t>
            </a:r>
            <a:r>
              <a:rPr lang="en-US" sz="1600" u="sng">
                <a:solidFill>
                  <a:schemeClr val="hlink"/>
                </a:solidFill>
                <a:latin typeface="Arial"/>
                <a:ea typeface="Arial"/>
                <a:cs typeface="Arial"/>
                <a:sym typeface="Arial"/>
                <a:hlinkClick r:id="rId3"/>
              </a:rPr>
              <a:t>ECM</a:t>
            </a:r>
            <a:r>
              <a:rPr lang="en-US" sz="1600">
                <a:solidFill>
                  <a:srgbClr val="00205B"/>
                </a:solidFill>
                <a:latin typeface="Arial"/>
                <a:ea typeface="Arial"/>
                <a:cs typeface="Arial"/>
                <a:sym typeface="Arial"/>
              </a:rPr>
              <a:t> (Use the link for the search) </a:t>
            </a:r>
            <a:endParaRPr/>
          </a:p>
          <a:p>
            <a:pPr indent="0" lvl="0" marL="0" marR="0" rtl="0" algn="ctr">
              <a:lnSpc>
                <a:spcPct val="115000"/>
              </a:lnSpc>
              <a:spcBef>
                <a:spcPts val="0"/>
              </a:spcBef>
              <a:spcAft>
                <a:spcPts val="0"/>
              </a:spcAft>
              <a:buNone/>
            </a:pPr>
            <a:r>
              <a:t/>
            </a:r>
            <a:endParaRPr sz="1361">
              <a:solidFill>
                <a:srgbClr val="000F2D"/>
              </a:solidFill>
              <a:latin typeface="Arial"/>
              <a:ea typeface="Arial"/>
              <a:cs typeface="Arial"/>
              <a:sym typeface="Arial"/>
            </a:endParaRPr>
          </a:p>
        </p:txBody>
      </p:sp>
      <p:sp>
        <p:nvSpPr>
          <p:cNvPr id="590" name="Google Shape;590;p47"/>
          <p:cNvSpPr txBox="1"/>
          <p:nvPr/>
        </p:nvSpPr>
        <p:spPr>
          <a:xfrm>
            <a:off x="-32814" y="73170"/>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6. RUN VERTICAL LINES CHECK</a:t>
            </a:r>
            <a:endParaRPr/>
          </a:p>
        </p:txBody>
      </p:sp>
      <p:sp>
        <p:nvSpPr>
          <p:cNvPr id="591" name="Google Shape;591;p47"/>
          <p:cNvSpPr txBox="1"/>
          <p:nvPr>
            <p:ph idx="12" type="sldNum"/>
          </p:nvPr>
        </p:nvSpPr>
        <p:spPr>
          <a:xfrm>
            <a:off x="472407" y="6444000"/>
            <a:ext cx="439017"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pic>
        <p:nvPicPr>
          <p:cNvPr id="596" name="Google Shape;596;p48"/>
          <p:cNvPicPr preferRelativeResize="0"/>
          <p:nvPr/>
        </p:nvPicPr>
        <p:blipFill rotWithShape="1">
          <a:blip r:embed="rId3">
            <a:alphaModFix/>
          </a:blip>
          <a:srcRect b="0" l="0" r="0" t="0"/>
          <a:stretch/>
        </p:blipFill>
        <p:spPr>
          <a:xfrm>
            <a:off x="5047053" y="1100372"/>
            <a:ext cx="6666587" cy="1504778"/>
          </a:xfrm>
          <a:prstGeom prst="rect">
            <a:avLst/>
          </a:prstGeom>
          <a:noFill/>
          <a:ln>
            <a:noFill/>
          </a:ln>
        </p:spPr>
      </p:pic>
      <p:sp>
        <p:nvSpPr>
          <p:cNvPr id="597" name="Google Shape;597;p48"/>
          <p:cNvSpPr txBox="1"/>
          <p:nvPr/>
        </p:nvSpPr>
        <p:spPr>
          <a:xfrm>
            <a:off x="244490" y="980728"/>
            <a:ext cx="5059422" cy="462280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6. RUN VERTICAL LINES CHECK </a:t>
            </a:r>
            <a:r>
              <a:rPr lang="en-US" sz="1800">
                <a:solidFill>
                  <a:srgbClr val="00205B"/>
                </a:solidFill>
                <a:latin typeface="Arial"/>
                <a:ea typeface="Arial"/>
                <a:cs typeface="Arial"/>
                <a:sym typeface="Arial"/>
              </a:rPr>
              <a:t>(2/4)</a:t>
            </a:r>
            <a:endParaRPr/>
          </a:p>
          <a:p>
            <a:pPr indent="0" lvl="0" marL="0" marR="0" rtl="0" algn="l">
              <a:lnSpc>
                <a:spcPct val="115000"/>
              </a:lnSpc>
              <a:spcBef>
                <a:spcPts val="0"/>
              </a:spcBef>
              <a:spcAft>
                <a:spcPts val="0"/>
              </a:spcAft>
              <a:buNone/>
            </a:pPr>
            <a:r>
              <a:t/>
            </a:r>
            <a:endParaRPr sz="1800">
              <a:solidFill>
                <a:srgbClr val="00205B"/>
              </a:solidFill>
              <a:latin typeface="Arial"/>
              <a:ea typeface="Arial"/>
              <a:cs typeface="Arial"/>
              <a:sym typeface="Arial"/>
            </a:endParaRPr>
          </a:p>
          <a:p>
            <a:pPr indent="0" lvl="0" marL="530225" marR="0" rtl="0" algn="l">
              <a:lnSpc>
                <a:spcPct val="115000"/>
              </a:lnSpc>
              <a:spcBef>
                <a:spcPts val="0"/>
              </a:spcBef>
              <a:spcAft>
                <a:spcPts val="0"/>
              </a:spcAft>
              <a:buNone/>
            </a:pPr>
            <a:r>
              <a:rPr lang="en-US" sz="1600">
                <a:solidFill>
                  <a:srgbClr val="00205B"/>
                </a:solidFill>
                <a:latin typeface="Arial"/>
                <a:ea typeface="Arial"/>
                <a:cs typeface="Arial"/>
                <a:sym typeface="Arial"/>
              </a:rPr>
              <a:t>To run an inappropriate words check:</a:t>
            </a:r>
            <a:endParaRPr/>
          </a:p>
          <a:p>
            <a:pPr indent="0" lvl="0" marL="530225" marR="0" rtl="0" algn="l">
              <a:lnSpc>
                <a:spcPct val="115000"/>
              </a:lnSpc>
              <a:spcBef>
                <a:spcPts val="0"/>
              </a:spcBef>
              <a:spcAft>
                <a:spcPts val="0"/>
              </a:spcAft>
              <a:buNone/>
            </a:pPr>
            <a:r>
              <a:t/>
            </a:r>
            <a:endParaRPr sz="1600">
              <a:solidFill>
                <a:srgbClr val="00205B"/>
              </a:solidFill>
              <a:latin typeface="Arial"/>
              <a:ea typeface="Arial"/>
              <a:cs typeface="Arial"/>
              <a:sym typeface="Arial"/>
            </a:endParaRPr>
          </a:p>
          <a:p>
            <a:pPr indent="0" lvl="0" marL="530225" marR="0" rtl="0" algn="l">
              <a:lnSpc>
                <a:spcPct val="115000"/>
              </a:lnSpc>
              <a:spcBef>
                <a:spcPts val="0"/>
              </a:spcBef>
              <a:spcAft>
                <a:spcPts val="0"/>
              </a:spcAft>
              <a:buNone/>
            </a:pPr>
            <a:r>
              <a:rPr i="1" lang="en-US" sz="1600">
                <a:solidFill>
                  <a:srgbClr val="00205B"/>
                </a:solidFill>
                <a:latin typeface="Arial"/>
                <a:ea typeface="Arial"/>
                <a:cs typeface="Arial"/>
                <a:sym typeface="Arial"/>
              </a:rPr>
              <a:t>Click on ‘</a:t>
            </a:r>
            <a:r>
              <a:rPr lang="en-US" sz="1600">
                <a:solidFill>
                  <a:srgbClr val="00205B"/>
                </a:solidFill>
                <a:latin typeface="Arial"/>
                <a:ea typeface="Arial"/>
                <a:cs typeface="Arial"/>
                <a:sym typeface="Arial"/>
              </a:rPr>
              <a:t>Run Vertical Lines Check</a:t>
            </a:r>
            <a:r>
              <a:rPr i="1" lang="en-US" sz="1600">
                <a:solidFill>
                  <a:srgbClr val="00205B"/>
                </a:solidFill>
                <a:latin typeface="Arial"/>
                <a:ea typeface="Arial"/>
                <a:cs typeface="Arial"/>
                <a:sym typeface="Arial"/>
              </a:rPr>
              <a:t>’</a:t>
            </a:r>
            <a:endParaRPr/>
          </a:p>
          <a:p>
            <a:pPr indent="0" lvl="0" marL="530225" marR="0" rtl="0" algn="l">
              <a:lnSpc>
                <a:spcPct val="115000"/>
              </a:lnSpc>
              <a:spcBef>
                <a:spcPts val="0"/>
              </a:spcBef>
              <a:spcAft>
                <a:spcPts val="0"/>
              </a:spcAft>
              <a:buNone/>
            </a:pPr>
            <a:r>
              <a:t/>
            </a:r>
            <a:endParaRPr i="1" sz="800">
              <a:solidFill>
                <a:srgbClr val="00205B"/>
              </a:solidFill>
              <a:latin typeface="Arial"/>
              <a:ea typeface="Arial"/>
              <a:cs typeface="Arial"/>
              <a:sym typeface="Arial"/>
            </a:endParaRPr>
          </a:p>
          <a:p>
            <a:pPr indent="0" lvl="0" marL="530225" marR="0" rtl="0" algn="l">
              <a:lnSpc>
                <a:spcPct val="115000"/>
              </a:lnSpc>
              <a:spcBef>
                <a:spcPts val="0"/>
              </a:spcBef>
              <a:spcAft>
                <a:spcPts val="0"/>
              </a:spcAft>
              <a:buNone/>
            </a:pPr>
            <a:r>
              <a:rPr b="1" i="1" lang="en-US" sz="1600">
                <a:solidFill>
                  <a:srgbClr val="00205B"/>
                </a:solidFill>
                <a:latin typeface="Arial"/>
                <a:ea typeface="Arial"/>
                <a:cs typeface="Arial"/>
                <a:sym typeface="Arial"/>
              </a:rPr>
              <a:t>Select</a:t>
            </a:r>
            <a:r>
              <a:rPr i="1" lang="en-US" sz="1600">
                <a:solidFill>
                  <a:srgbClr val="00205B"/>
                </a:solidFill>
                <a:latin typeface="Arial"/>
                <a:ea typeface="Arial"/>
                <a:cs typeface="Arial"/>
                <a:sym typeface="Arial"/>
              </a:rPr>
              <a:t> the two documents to compare</a:t>
            </a:r>
            <a:endParaRPr/>
          </a:p>
          <a:p>
            <a:pPr indent="0" lvl="0" marL="354013" marR="0" rtl="0" algn="l">
              <a:lnSpc>
                <a:spcPct val="115000"/>
              </a:lnSpc>
              <a:spcBef>
                <a:spcPts val="0"/>
              </a:spcBef>
              <a:spcAft>
                <a:spcPts val="0"/>
              </a:spcAft>
              <a:buNone/>
            </a:pPr>
            <a:r>
              <a:t/>
            </a:r>
            <a:endParaRPr i="1" sz="800">
              <a:solidFill>
                <a:srgbClr val="00205B"/>
              </a:solidFill>
              <a:latin typeface="Arial"/>
              <a:ea typeface="Arial"/>
              <a:cs typeface="Arial"/>
              <a:sym typeface="Arial"/>
            </a:endParaRPr>
          </a:p>
          <a:p>
            <a:pPr indent="0" lvl="0" marL="354013" marR="0" rtl="0" algn="l">
              <a:lnSpc>
                <a:spcPct val="115000"/>
              </a:lnSpc>
              <a:spcBef>
                <a:spcPts val="0"/>
              </a:spcBef>
              <a:spcAft>
                <a:spcPts val="0"/>
              </a:spcAft>
              <a:buNone/>
            </a:pPr>
            <a:r>
              <a:t/>
            </a:r>
            <a:endParaRPr i="1" sz="800">
              <a:solidFill>
                <a:srgbClr val="00205B"/>
              </a:solidFill>
              <a:latin typeface="Arial"/>
              <a:ea typeface="Arial"/>
              <a:cs typeface="Arial"/>
              <a:sym typeface="Arial"/>
            </a:endParaRPr>
          </a:p>
          <a:p>
            <a:pPr indent="0" lvl="0" marL="354013" marR="0" rtl="0" algn="l">
              <a:lnSpc>
                <a:spcPct val="115000"/>
              </a:lnSpc>
              <a:spcBef>
                <a:spcPts val="0"/>
              </a:spcBef>
              <a:spcAft>
                <a:spcPts val="0"/>
              </a:spcAft>
              <a:buNone/>
            </a:pPr>
            <a:r>
              <a:t/>
            </a:r>
            <a:endParaRPr i="1" sz="800">
              <a:solidFill>
                <a:srgbClr val="00205B"/>
              </a:solidFill>
              <a:latin typeface="Arial"/>
              <a:ea typeface="Arial"/>
              <a:cs typeface="Arial"/>
              <a:sym typeface="Arial"/>
            </a:endParaRPr>
          </a:p>
          <a:p>
            <a:pPr indent="0" lvl="0" marL="354013" marR="0" rtl="0" algn="l">
              <a:lnSpc>
                <a:spcPct val="115000"/>
              </a:lnSpc>
              <a:spcBef>
                <a:spcPts val="0"/>
              </a:spcBef>
              <a:spcAft>
                <a:spcPts val="0"/>
              </a:spcAft>
              <a:buNone/>
            </a:pPr>
            <a:r>
              <a:rPr b="1" lang="en-US" sz="1600">
                <a:solidFill>
                  <a:srgbClr val="00205B"/>
                </a:solidFill>
                <a:latin typeface="Arial"/>
                <a:ea typeface="Arial"/>
                <a:cs typeface="Arial"/>
                <a:sym typeface="Arial"/>
              </a:rPr>
              <a:t>       </a:t>
            </a:r>
            <a:r>
              <a:rPr b="1" lang="en-US" sz="1600" u="sng">
                <a:solidFill>
                  <a:srgbClr val="00205B"/>
                </a:solidFill>
                <a:latin typeface="Arial"/>
                <a:ea typeface="Arial"/>
                <a:cs typeface="Arial"/>
                <a:sym typeface="Arial"/>
              </a:rPr>
              <a:t>Important:</a:t>
            </a:r>
            <a:endParaRPr/>
          </a:p>
          <a:p>
            <a:pPr indent="-101600" lvl="0" marL="722313" marR="0" rtl="0" algn="l">
              <a:lnSpc>
                <a:spcPct val="115000"/>
              </a:lnSpc>
              <a:spcBef>
                <a:spcPts val="0"/>
              </a:spcBef>
              <a:spcAft>
                <a:spcPts val="0"/>
              </a:spcAft>
              <a:buClr>
                <a:srgbClr val="00205B"/>
              </a:buClr>
              <a:buSzPts val="1600"/>
              <a:buFont typeface="Arial"/>
              <a:buChar char="•"/>
            </a:pPr>
            <a:r>
              <a:rPr lang="en-US" sz="1600">
                <a:solidFill>
                  <a:srgbClr val="00205B"/>
                </a:solidFill>
                <a:latin typeface="Arial"/>
                <a:ea typeface="Arial"/>
                <a:cs typeface="Arial"/>
                <a:sym typeface="Arial"/>
              </a:rPr>
              <a:t> The first selected document has to be the version already released (previous one).</a:t>
            </a:r>
            <a:endParaRPr/>
          </a:p>
          <a:p>
            <a:pPr indent="-101600" lvl="0" marL="722313" marR="0" rtl="0" algn="l">
              <a:lnSpc>
                <a:spcPct val="115000"/>
              </a:lnSpc>
              <a:spcBef>
                <a:spcPts val="0"/>
              </a:spcBef>
              <a:spcAft>
                <a:spcPts val="0"/>
              </a:spcAft>
              <a:buClr>
                <a:srgbClr val="00205B"/>
              </a:buClr>
              <a:buSzPts val="1600"/>
              <a:buFont typeface="Arial"/>
              <a:buChar char="•"/>
            </a:pPr>
            <a:r>
              <a:rPr lang="en-US" sz="1600">
                <a:solidFill>
                  <a:srgbClr val="00205B"/>
                </a:solidFill>
                <a:latin typeface="Arial"/>
                <a:ea typeface="Arial"/>
                <a:cs typeface="Arial"/>
                <a:sym typeface="Arial"/>
              </a:rPr>
              <a:t> The second document has to be the new version proposed for further release.</a:t>
            </a:r>
            <a:endParaRPr/>
          </a:p>
          <a:p>
            <a:pPr indent="0" lvl="0" marL="354013" marR="0" rtl="0" algn="l">
              <a:lnSpc>
                <a:spcPct val="115000"/>
              </a:lnSpc>
              <a:spcBef>
                <a:spcPts val="0"/>
              </a:spcBef>
              <a:spcAft>
                <a:spcPts val="0"/>
              </a:spcAft>
              <a:buClr>
                <a:schemeClr val="dk1"/>
              </a:buClr>
              <a:buSzPts val="800"/>
              <a:buFont typeface="Arial"/>
              <a:buNone/>
            </a:pPr>
            <a:r>
              <a:t/>
            </a:r>
            <a:endParaRPr i="1" sz="800">
              <a:solidFill>
                <a:srgbClr val="00205B"/>
              </a:solidFill>
              <a:latin typeface="Arial"/>
              <a:ea typeface="Arial"/>
              <a:cs typeface="Arial"/>
              <a:sym typeface="Arial"/>
            </a:endParaRPr>
          </a:p>
          <a:p>
            <a:pPr indent="0" lvl="0" marL="530225" marR="0" rtl="0" algn="l">
              <a:lnSpc>
                <a:spcPct val="115000"/>
              </a:lnSpc>
              <a:spcBef>
                <a:spcPts val="0"/>
              </a:spcBef>
              <a:spcAft>
                <a:spcPts val="0"/>
              </a:spcAft>
              <a:buNone/>
            </a:pPr>
            <a:r>
              <a:t/>
            </a:r>
            <a:endParaRPr sz="800">
              <a:solidFill>
                <a:srgbClr val="00205B"/>
              </a:solidFill>
              <a:latin typeface="Arial"/>
              <a:ea typeface="Arial"/>
              <a:cs typeface="Arial"/>
              <a:sym typeface="Arial"/>
            </a:endParaRPr>
          </a:p>
          <a:p>
            <a:pPr indent="0" lvl="0" marL="530225" marR="0" rtl="0" algn="l">
              <a:lnSpc>
                <a:spcPct val="115000"/>
              </a:lnSpc>
              <a:spcBef>
                <a:spcPts val="0"/>
              </a:spcBef>
              <a:spcAft>
                <a:spcPts val="0"/>
              </a:spcAft>
              <a:buNone/>
            </a:pPr>
            <a:r>
              <a:rPr i="1" lang="en-US" sz="1400" u="sng">
                <a:solidFill>
                  <a:srgbClr val="00205B"/>
                </a:solidFill>
                <a:latin typeface="Arial"/>
                <a:ea typeface="Arial"/>
                <a:cs typeface="Arial"/>
                <a:sym typeface="Arial"/>
              </a:rPr>
              <a:t>Note</a:t>
            </a:r>
            <a:r>
              <a:rPr i="1" lang="en-US" sz="1400">
                <a:solidFill>
                  <a:srgbClr val="00205B"/>
                </a:solidFill>
                <a:latin typeface="Arial"/>
                <a:ea typeface="Arial"/>
                <a:cs typeface="Arial"/>
                <a:sym typeface="Arial"/>
              </a:rPr>
              <a:t>: It is possible to select  the 2 versions together by using « Ctrl », or to select  two documents at one time.</a:t>
            </a:r>
            <a:endParaRPr sz="1600">
              <a:solidFill>
                <a:srgbClr val="00205B"/>
              </a:solidFill>
              <a:latin typeface="Arial"/>
              <a:ea typeface="Arial"/>
              <a:cs typeface="Arial"/>
              <a:sym typeface="Arial"/>
            </a:endParaRPr>
          </a:p>
        </p:txBody>
      </p:sp>
      <p:sp>
        <p:nvSpPr>
          <p:cNvPr id="598" name="Google Shape;598;p48"/>
          <p:cNvSpPr txBox="1"/>
          <p:nvPr>
            <p:ph idx="12" type="sldNum"/>
          </p:nvPr>
        </p:nvSpPr>
        <p:spPr>
          <a:xfrm>
            <a:off x="472407" y="6444000"/>
            <a:ext cx="511025"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599" name="Google Shape;599;p48"/>
          <p:cNvSpPr/>
          <p:nvPr/>
        </p:nvSpPr>
        <p:spPr>
          <a:xfrm>
            <a:off x="341368" y="2132856"/>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sp>
        <p:nvSpPr>
          <p:cNvPr id="600" name="Google Shape;600;p48"/>
          <p:cNvSpPr/>
          <p:nvPr/>
        </p:nvSpPr>
        <p:spPr>
          <a:xfrm>
            <a:off x="341368" y="2636912"/>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2</a:t>
            </a:r>
            <a:endParaRPr/>
          </a:p>
        </p:txBody>
      </p:sp>
      <p:pic>
        <p:nvPicPr>
          <p:cNvPr id="601" name="Google Shape;601;p48"/>
          <p:cNvPicPr preferRelativeResize="0"/>
          <p:nvPr/>
        </p:nvPicPr>
        <p:blipFill rotWithShape="1">
          <a:blip r:embed="rId4">
            <a:alphaModFix/>
          </a:blip>
          <a:srcRect b="0" l="0" r="0" t="0"/>
          <a:stretch/>
        </p:blipFill>
        <p:spPr>
          <a:xfrm>
            <a:off x="5879975" y="2912347"/>
            <a:ext cx="5080626" cy="1707925"/>
          </a:xfrm>
          <a:prstGeom prst="rect">
            <a:avLst/>
          </a:prstGeom>
          <a:noFill/>
          <a:ln cap="flat" cmpd="sng" w="25400">
            <a:solidFill>
              <a:srgbClr val="F7941E"/>
            </a:solidFill>
            <a:prstDash val="solid"/>
            <a:round/>
            <a:headEnd len="sm" w="sm" type="none"/>
            <a:tailEnd len="sm" w="sm" type="none"/>
          </a:ln>
        </p:spPr>
      </p:pic>
      <p:sp>
        <p:nvSpPr>
          <p:cNvPr id="602" name="Google Shape;602;p48"/>
          <p:cNvSpPr/>
          <p:nvPr/>
        </p:nvSpPr>
        <p:spPr>
          <a:xfrm>
            <a:off x="7248125" y="3476435"/>
            <a:ext cx="3312300" cy="498000"/>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pic>
        <p:nvPicPr>
          <p:cNvPr descr="Résultat de recherche d'images pour &quot;attention logo bleu&quot;" id="603" name="Google Shape;603;p48"/>
          <p:cNvPicPr preferRelativeResize="0"/>
          <p:nvPr/>
        </p:nvPicPr>
        <p:blipFill rotWithShape="1">
          <a:blip r:embed="rId5">
            <a:alphaModFix/>
          </a:blip>
          <a:srcRect b="0" l="0" r="0" t="0"/>
          <a:stretch/>
        </p:blipFill>
        <p:spPr>
          <a:xfrm>
            <a:off x="290701" y="3421188"/>
            <a:ext cx="497916" cy="497916"/>
          </a:xfrm>
          <a:prstGeom prst="rect">
            <a:avLst/>
          </a:prstGeom>
          <a:noFill/>
          <a:ln>
            <a:noFill/>
          </a:ln>
        </p:spPr>
      </p:pic>
      <p:sp>
        <p:nvSpPr>
          <p:cNvPr id="604" name="Google Shape;604;p48"/>
          <p:cNvSpPr/>
          <p:nvPr/>
        </p:nvSpPr>
        <p:spPr>
          <a:xfrm>
            <a:off x="6815393" y="3500321"/>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2</a:t>
            </a:r>
            <a:endParaRPr/>
          </a:p>
        </p:txBody>
      </p:sp>
      <p:sp>
        <p:nvSpPr>
          <p:cNvPr id="605" name="Google Shape;605;p48"/>
          <p:cNvSpPr/>
          <p:nvPr/>
        </p:nvSpPr>
        <p:spPr>
          <a:xfrm>
            <a:off x="9170047" y="1755917"/>
            <a:ext cx="1132714" cy="462452"/>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
        <p:nvSpPr>
          <p:cNvPr id="606" name="Google Shape;606;p48"/>
          <p:cNvSpPr/>
          <p:nvPr/>
        </p:nvSpPr>
        <p:spPr>
          <a:xfrm>
            <a:off x="10474161" y="1777897"/>
            <a:ext cx="333824" cy="330990"/>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sp>
        <p:nvSpPr>
          <p:cNvPr id="607" name="Google Shape;607;p48"/>
          <p:cNvSpPr txBox="1"/>
          <p:nvPr/>
        </p:nvSpPr>
        <p:spPr>
          <a:xfrm>
            <a:off x="-32814" y="73170"/>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6. RUN VERTICAL LINES CHECK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9"/>
          <p:cNvSpPr txBox="1"/>
          <p:nvPr/>
        </p:nvSpPr>
        <p:spPr>
          <a:xfrm>
            <a:off x="242101" y="981290"/>
            <a:ext cx="4701772" cy="518218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6. RUN VERTICAL LINES CHECK </a:t>
            </a:r>
            <a:r>
              <a:rPr lang="en-US" sz="1800">
                <a:solidFill>
                  <a:srgbClr val="00205B"/>
                </a:solidFill>
                <a:latin typeface="Arial"/>
                <a:ea typeface="Arial"/>
                <a:cs typeface="Arial"/>
                <a:sym typeface="Arial"/>
              </a:rPr>
              <a:t>(3/4)</a:t>
            </a:r>
            <a:endParaRPr/>
          </a:p>
          <a:p>
            <a:pPr indent="0" lvl="0" marL="0" marR="0" rtl="0" algn="l">
              <a:lnSpc>
                <a:spcPct val="115000"/>
              </a:lnSpc>
              <a:spcBef>
                <a:spcPts val="0"/>
              </a:spcBef>
              <a:spcAft>
                <a:spcPts val="0"/>
              </a:spcAft>
              <a:buNone/>
            </a:pPr>
            <a:r>
              <a:rPr lang="en-US" sz="1600">
                <a:solidFill>
                  <a:srgbClr val="00205B"/>
                </a:solidFill>
                <a:latin typeface="Arial"/>
                <a:ea typeface="Arial"/>
                <a:cs typeface="Arial"/>
                <a:sym typeface="Arial"/>
              </a:rPr>
              <a:t>The tool creates a new version of the document in which vertical lines are added on the left side of the margin for each change found between the 2 versions.</a:t>
            </a:r>
            <a:endParaRPr/>
          </a:p>
          <a:p>
            <a:pPr indent="0" lvl="0" marL="530225" marR="0" rtl="0" algn="l">
              <a:lnSpc>
                <a:spcPct val="115000"/>
              </a:lnSpc>
              <a:spcBef>
                <a:spcPts val="0"/>
              </a:spcBef>
              <a:spcAft>
                <a:spcPts val="0"/>
              </a:spcAft>
              <a:buNone/>
            </a:pPr>
            <a:r>
              <a:t/>
            </a:r>
            <a:endParaRPr sz="1600" u="sng">
              <a:solidFill>
                <a:srgbClr val="00205B"/>
              </a:solidFill>
              <a:latin typeface="Arial"/>
              <a:ea typeface="Arial"/>
              <a:cs typeface="Arial"/>
              <a:sym typeface="Arial"/>
            </a:endParaRPr>
          </a:p>
          <a:p>
            <a:pPr indent="-101600" lvl="0" marL="236538"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To analyze comparisons related to the merged between 2 documents:</a:t>
            </a:r>
            <a:endParaRPr/>
          </a:p>
          <a:p>
            <a:pPr indent="0" lvl="0" marL="530225" marR="0" rtl="0" algn="l">
              <a:lnSpc>
                <a:spcPct val="115000"/>
              </a:lnSpc>
              <a:spcBef>
                <a:spcPts val="0"/>
              </a:spcBef>
              <a:spcAft>
                <a:spcPts val="0"/>
              </a:spcAft>
              <a:buNone/>
            </a:pPr>
            <a:r>
              <a:rPr lang="en-US" sz="1600" u="sng">
                <a:solidFill>
                  <a:srgbClr val="00205B"/>
                </a:solidFill>
                <a:latin typeface="Arial"/>
                <a:ea typeface="Arial"/>
                <a:cs typeface="Arial"/>
                <a:sym typeface="Arial"/>
              </a:rPr>
              <a:t> </a:t>
            </a:r>
            <a:endParaRPr/>
          </a:p>
          <a:p>
            <a:pPr indent="0" lvl="0" marL="530225" marR="0" rtl="0" algn="l">
              <a:lnSpc>
                <a:spcPct val="115000"/>
              </a:lnSpc>
              <a:spcBef>
                <a:spcPts val="0"/>
              </a:spcBef>
              <a:spcAft>
                <a:spcPts val="0"/>
              </a:spcAft>
              <a:buNone/>
            </a:pPr>
            <a:r>
              <a:rPr lang="en-US" sz="1600">
                <a:solidFill>
                  <a:srgbClr val="00205B"/>
                </a:solidFill>
                <a:latin typeface="Arial"/>
                <a:ea typeface="Arial"/>
                <a:cs typeface="Arial"/>
                <a:sym typeface="Arial"/>
              </a:rPr>
              <a:t>The tool automatically opens a Microsoft Word comparison document and tag comparisons by vertical lines.</a:t>
            </a:r>
            <a:endParaRPr sz="1600" u="sng">
              <a:solidFill>
                <a:srgbClr val="00205B"/>
              </a:solidFill>
              <a:latin typeface="Arial"/>
              <a:ea typeface="Arial"/>
              <a:cs typeface="Arial"/>
              <a:sym typeface="Arial"/>
            </a:endParaRPr>
          </a:p>
          <a:p>
            <a:pPr indent="0" lvl="0" marL="530225" marR="0" rtl="0" algn="l">
              <a:lnSpc>
                <a:spcPct val="115000"/>
              </a:lnSpc>
              <a:spcBef>
                <a:spcPts val="0"/>
              </a:spcBef>
              <a:spcAft>
                <a:spcPts val="0"/>
              </a:spcAft>
              <a:buClr>
                <a:schemeClr val="dk1"/>
              </a:buClr>
              <a:buSzPts val="1600"/>
              <a:buFont typeface="Noto Sans Symbols"/>
              <a:buNone/>
            </a:pPr>
            <a:r>
              <a:t/>
            </a:r>
            <a:endParaRPr sz="1600">
              <a:solidFill>
                <a:srgbClr val="00205B"/>
              </a:solidFill>
              <a:latin typeface="Arial"/>
              <a:ea typeface="Arial"/>
              <a:cs typeface="Arial"/>
              <a:sym typeface="Arial"/>
            </a:endParaRPr>
          </a:p>
          <a:p>
            <a:pPr indent="-101600" lvl="0" marL="236538"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 To accept/reject difference(s):</a:t>
            </a:r>
            <a:endParaRPr/>
          </a:p>
          <a:p>
            <a:pPr indent="0" lvl="0" marL="530225" marR="0" rtl="0" algn="l">
              <a:lnSpc>
                <a:spcPct val="115000"/>
              </a:lnSpc>
              <a:spcBef>
                <a:spcPts val="0"/>
              </a:spcBef>
              <a:spcAft>
                <a:spcPts val="0"/>
              </a:spcAft>
              <a:buNone/>
            </a:pPr>
            <a:r>
              <a:t/>
            </a:r>
            <a:endParaRPr b="1" i="1" sz="1600">
              <a:solidFill>
                <a:srgbClr val="00205B"/>
              </a:solidFill>
              <a:latin typeface="Arial"/>
              <a:ea typeface="Arial"/>
              <a:cs typeface="Arial"/>
              <a:sym typeface="Arial"/>
            </a:endParaRPr>
          </a:p>
          <a:p>
            <a:pPr indent="0" lvl="0" marL="530225" marR="0" rtl="0" algn="l">
              <a:lnSpc>
                <a:spcPct val="115000"/>
              </a:lnSpc>
              <a:spcBef>
                <a:spcPts val="0"/>
              </a:spcBef>
              <a:spcAft>
                <a:spcPts val="0"/>
              </a:spcAft>
              <a:buNone/>
            </a:pPr>
            <a:r>
              <a:rPr i="1" lang="en-US" sz="1600">
                <a:solidFill>
                  <a:srgbClr val="00205B"/>
                </a:solidFill>
                <a:latin typeface="Arial"/>
                <a:ea typeface="Arial"/>
                <a:cs typeface="Arial"/>
                <a:sym typeface="Arial"/>
              </a:rPr>
              <a:t>Qualify the comparisons with the Review Panel</a:t>
            </a:r>
            <a:endParaRPr/>
          </a:p>
          <a:p>
            <a:pPr indent="0" lvl="0" marL="0" marR="0" rtl="0" algn="ctr">
              <a:lnSpc>
                <a:spcPct val="115000"/>
              </a:lnSpc>
              <a:spcBef>
                <a:spcPts val="0"/>
              </a:spcBef>
              <a:spcAft>
                <a:spcPts val="0"/>
              </a:spcAft>
              <a:buNone/>
            </a:pPr>
            <a:r>
              <a:t/>
            </a:r>
            <a:endParaRPr sz="1361">
              <a:solidFill>
                <a:schemeClr val="dk1"/>
              </a:solidFill>
              <a:latin typeface="Arial"/>
              <a:ea typeface="Arial"/>
              <a:cs typeface="Arial"/>
              <a:sym typeface="Arial"/>
            </a:endParaRPr>
          </a:p>
        </p:txBody>
      </p:sp>
      <p:sp>
        <p:nvSpPr>
          <p:cNvPr id="613" name="Google Shape;613;p49"/>
          <p:cNvSpPr txBox="1"/>
          <p:nvPr>
            <p:ph idx="12" type="sldNum"/>
          </p:nvPr>
        </p:nvSpPr>
        <p:spPr>
          <a:xfrm>
            <a:off x="472407" y="6444000"/>
            <a:ext cx="439017"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pic>
        <p:nvPicPr>
          <p:cNvPr descr="Résultat de recherche d'images pour &quot;word logo 2010&quot;" id="614" name="Google Shape;614;p49"/>
          <p:cNvPicPr preferRelativeResize="0"/>
          <p:nvPr/>
        </p:nvPicPr>
        <p:blipFill rotWithShape="1">
          <a:blip r:embed="rId3">
            <a:alphaModFix/>
          </a:blip>
          <a:srcRect b="0" l="0" r="0" t="0"/>
          <a:stretch/>
        </p:blipFill>
        <p:spPr>
          <a:xfrm>
            <a:off x="10884624" y="3880922"/>
            <a:ext cx="828000" cy="828000"/>
          </a:xfrm>
          <a:prstGeom prst="rect">
            <a:avLst/>
          </a:prstGeom>
          <a:noFill/>
          <a:ln>
            <a:noFill/>
          </a:ln>
        </p:spPr>
      </p:pic>
      <p:sp>
        <p:nvSpPr>
          <p:cNvPr id="615" name="Google Shape;615;p49"/>
          <p:cNvSpPr/>
          <p:nvPr/>
        </p:nvSpPr>
        <p:spPr>
          <a:xfrm>
            <a:off x="334673" y="5373216"/>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2</a:t>
            </a:r>
            <a:endParaRPr/>
          </a:p>
        </p:txBody>
      </p:sp>
      <p:pic>
        <p:nvPicPr>
          <p:cNvPr id="616" name="Google Shape;616;p49"/>
          <p:cNvPicPr preferRelativeResize="0"/>
          <p:nvPr/>
        </p:nvPicPr>
        <p:blipFill rotWithShape="1">
          <a:blip r:embed="rId4">
            <a:alphaModFix/>
          </a:blip>
          <a:srcRect b="0" l="0" r="0" t="0"/>
          <a:stretch/>
        </p:blipFill>
        <p:spPr>
          <a:xfrm>
            <a:off x="5417184" y="2021634"/>
            <a:ext cx="5287328" cy="1226820"/>
          </a:xfrm>
          <a:prstGeom prst="rect">
            <a:avLst/>
          </a:prstGeom>
          <a:noFill/>
          <a:ln cap="flat" cmpd="sng" w="25400">
            <a:solidFill>
              <a:srgbClr val="F7941E"/>
            </a:solidFill>
            <a:prstDash val="solid"/>
            <a:miter lim="800000"/>
            <a:headEnd len="sm" w="sm" type="none"/>
            <a:tailEnd len="sm" w="sm" type="none"/>
          </a:ln>
        </p:spPr>
      </p:pic>
      <p:sp>
        <p:nvSpPr>
          <p:cNvPr id="617" name="Google Shape;617;p49"/>
          <p:cNvSpPr/>
          <p:nvPr/>
        </p:nvSpPr>
        <p:spPr>
          <a:xfrm>
            <a:off x="5488414" y="2138386"/>
            <a:ext cx="175538" cy="711315"/>
          </a:xfrm>
          <a:prstGeom prst="rect">
            <a:avLst/>
          </a:prstGeom>
          <a:noFill/>
          <a:ln cap="flat" cmpd="sng" w="25400">
            <a:solidFill>
              <a:srgbClr val="00B050"/>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pic>
        <p:nvPicPr>
          <p:cNvPr id="618" name="Google Shape;618;p49"/>
          <p:cNvPicPr preferRelativeResize="0"/>
          <p:nvPr/>
        </p:nvPicPr>
        <p:blipFill rotWithShape="1">
          <a:blip r:embed="rId5">
            <a:alphaModFix/>
          </a:blip>
          <a:srcRect b="0" l="0" r="0" t="0"/>
          <a:stretch/>
        </p:blipFill>
        <p:spPr>
          <a:xfrm>
            <a:off x="10875031" y="1994370"/>
            <a:ext cx="828000" cy="828000"/>
          </a:xfrm>
          <a:prstGeom prst="rect">
            <a:avLst/>
          </a:prstGeom>
          <a:noFill/>
          <a:ln>
            <a:noFill/>
          </a:ln>
        </p:spPr>
      </p:pic>
      <p:cxnSp>
        <p:nvCxnSpPr>
          <p:cNvPr id="619" name="Google Shape;619;p49"/>
          <p:cNvCxnSpPr>
            <a:stCxn id="618" idx="2"/>
            <a:endCxn id="614" idx="0"/>
          </p:cNvCxnSpPr>
          <p:nvPr/>
        </p:nvCxnSpPr>
        <p:spPr>
          <a:xfrm>
            <a:off x="11289031" y="2822370"/>
            <a:ext cx="9600" cy="1058700"/>
          </a:xfrm>
          <a:prstGeom prst="straightConnector1">
            <a:avLst/>
          </a:prstGeom>
          <a:noFill/>
          <a:ln cap="flat" cmpd="sng" w="38100">
            <a:solidFill>
              <a:schemeClr val="accent3"/>
            </a:solidFill>
            <a:prstDash val="solid"/>
            <a:round/>
            <a:headEnd len="sm" w="sm" type="none"/>
            <a:tailEnd len="med" w="med" type="triangle"/>
          </a:ln>
          <a:effectLst>
            <a:outerShdw blurRad="40000" rotWithShape="0" dir="5400000" dist="23000">
              <a:srgbClr val="000000">
                <a:alpha val="34901"/>
              </a:srgbClr>
            </a:outerShdw>
          </a:effectLst>
        </p:spPr>
      </p:cxnSp>
      <p:pic>
        <p:nvPicPr>
          <p:cNvPr id="620" name="Google Shape;620;p49"/>
          <p:cNvPicPr preferRelativeResize="0"/>
          <p:nvPr/>
        </p:nvPicPr>
        <p:blipFill rotWithShape="1">
          <a:blip r:embed="rId6">
            <a:alphaModFix/>
          </a:blip>
          <a:srcRect b="0" l="0" r="0" t="0"/>
          <a:stretch/>
        </p:blipFill>
        <p:spPr>
          <a:xfrm>
            <a:off x="5951984" y="3794570"/>
            <a:ext cx="4349130" cy="1074590"/>
          </a:xfrm>
          <a:prstGeom prst="rect">
            <a:avLst/>
          </a:prstGeom>
          <a:noFill/>
          <a:ln cap="flat" cmpd="sng" w="25400">
            <a:solidFill>
              <a:srgbClr val="F7941E"/>
            </a:solidFill>
            <a:prstDash val="solid"/>
            <a:miter lim="800000"/>
            <a:headEnd len="sm" w="sm" type="none"/>
            <a:tailEnd len="sm" w="sm" type="none"/>
          </a:ln>
        </p:spPr>
      </p:pic>
      <p:sp>
        <p:nvSpPr>
          <p:cNvPr id="621" name="Google Shape;621;p49"/>
          <p:cNvSpPr/>
          <p:nvPr/>
        </p:nvSpPr>
        <p:spPr>
          <a:xfrm>
            <a:off x="5447928" y="4082602"/>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2</a:t>
            </a:r>
            <a:endParaRPr/>
          </a:p>
        </p:txBody>
      </p:sp>
      <p:sp>
        <p:nvSpPr>
          <p:cNvPr id="622" name="Google Shape;622;p49"/>
          <p:cNvSpPr/>
          <p:nvPr/>
        </p:nvSpPr>
        <p:spPr>
          <a:xfrm>
            <a:off x="334673" y="3716345"/>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sp>
        <p:nvSpPr>
          <p:cNvPr id="623" name="Google Shape;623;p49"/>
          <p:cNvSpPr/>
          <p:nvPr/>
        </p:nvSpPr>
        <p:spPr>
          <a:xfrm>
            <a:off x="11118260" y="3073469"/>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sp>
        <p:nvSpPr>
          <p:cNvPr id="624" name="Google Shape;624;p49"/>
          <p:cNvSpPr txBox="1"/>
          <p:nvPr/>
        </p:nvSpPr>
        <p:spPr>
          <a:xfrm>
            <a:off x="-32814" y="73170"/>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6. RUN VERTICAL LINES CHECK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pic>
        <p:nvPicPr>
          <p:cNvPr id="629" name="Google Shape;629;p50"/>
          <p:cNvPicPr preferRelativeResize="0"/>
          <p:nvPr/>
        </p:nvPicPr>
        <p:blipFill rotWithShape="1">
          <a:blip r:embed="rId3">
            <a:alphaModFix/>
          </a:blip>
          <a:srcRect b="0" l="0" r="0" t="0"/>
          <a:stretch/>
        </p:blipFill>
        <p:spPr>
          <a:xfrm>
            <a:off x="5257530" y="1551887"/>
            <a:ext cx="6734541" cy="4136694"/>
          </a:xfrm>
          <a:prstGeom prst="rect">
            <a:avLst/>
          </a:prstGeom>
          <a:noFill/>
          <a:ln cap="flat" cmpd="sng" w="25400">
            <a:solidFill>
              <a:srgbClr val="F7941E"/>
            </a:solidFill>
            <a:prstDash val="solid"/>
            <a:round/>
            <a:headEnd len="sm" w="sm" type="none"/>
            <a:tailEnd len="sm" w="sm" type="none"/>
          </a:ln>
        </p:spPr>
      </p:pic>
      <p:sp>
        <p:nvSpPr>
          <p:cNvPr id="630" name="Google Shape;630;p50"/>
          <p:cNvSpPr txBox="1"/>
          <p:nvPr>
            <p:ph type="title"/>
          </p:nvPr>
        </p:nvSpPr>
        <p:spPr>
          <a:xfrm>
            <a:off x="336551" y="230347"/>
            <a:ext cx="11249698" cy="881187"/>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None/>
            </a:pPr>
            <a:r>
              <a:rPr lang="en-US">
                <a:solidFill>
                  <a:srgbClr val="00205B"/>
                </a:solidFill>
              </a:rPr>
              <a:t>6. RUN VERTICAL LINES CHECK</a:t>
            </a:r>
            <a:br>
              <a:rPr lang="en-US">
                <a:solidFill>
                  <a:srgbClr val="00205B"/>
                </a:solidFill>
              </a:rPr>
            </a:br>
            <a:br>
              <a:rPr lang="en-US">
                <a:solidFill>
                  <a:srgbClr val="00205B"/>
                </a:solidFill>
              </a:rPr>
            </a:br>
            <a:endParaRPr/>
          </a:p>
        </p:txBody>
      </p:sp>
      <p:sp>
        <p:nvSpPr>
          <p:cNvPr id="631" name="Google Shape;631;p50"/>
          <p:cNvSpPr txBox="1"/>
          <p:nvPr>
            <p:ph idx="12" type="sldNum"/>
          </p:nvPr>
        </p:nvSpPr>
        <p:spPr>
          <a:xfrm>
            <a:off x="472407" y="6444000"/>
            <a:ext cx="439017" cy="2253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595959"/>
              </a:buClr>
              <a:buSzPts val="800"/>
              <a:buFont typeface="Arial"/>
              <a:buNone/>
            </a:pPr>
            <a:r>
              <a:rPr b="0" i="0" lang="en-US" sz="800" u="none" cap="none" strike="noStrike">
                <a:solidFill>
                  <a:srgbClr val="595959"/>
                </a:solidFill>
                <a:latin typeface="Arial"/>
                <a:ea typeface="Arial"/>
                <a:cs typeface="Arial"/>
                <a:sym typeface="Arial"/>
              </a:rPr>
              <a:t>Page </a:t>
            </a: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
        <p:nvSpPr>
          <p:cNvPr id="632" name="Google Shape;632;p50"/>
          <p:cNvSpPr txBox="1"/>
          <p:nvPr>
            <p:ph idx="11" type="ftr"/>
          </p:nvPr>
        </p:nvSpPr>
        <p:spPr>
          <a:xfrm>
            <a:off x="336551" y="0"/>
            <a:ext cx="9599083" cy="215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FFFFFF"/>
              </a:buClr>
              <a:buSzPts val="700"/>
              <a:buFont typeface="Arial"/>
              <a:buNone/>
            </a:pPr>
            <a:r>
              <a:rPr b="0" i="0" lang="en-US" sz="700" u="none" cap="none" strike="noStrike">
                <a:solidFill>
                  <a:srgbClr val="FFFFFF"/>
                </a:solidFill>
                <a:latin typeface="Arial"/>
                <a:ea typeface="Arial"/>
                <a:cs typeface="Arial"/>
                <a:sym typeface="Arial"/>
              </a:rPr>
              <a:t>RQC Automation Tool - QMI - 2017_09</a:t>
            </a:r>
            <a:endParaRPr b="0" i="0" sz="700" u="none" cap="none" strike="noStrike">
              <a:solidFill>
                <a:srgbClr val="FFFFFF"/>
              </a:solidFill>
              <a:latin typeface="Arial"/>
              <a:ea typeface="Arial"/>
              <a:cs typeface="Arial"/>
              <a:sym typeface="Arial"/>
            </a:endParaRPr>
          </a:p>
        </p:txBody>
      </p:sp>
      <p:sp>
        <p:nvSpPr>
          <p:cNvPr id="633" name="Google Shape;633;p50"/>
          <p:cNvSpPr txBox="1"/>
          <p:nvPr/>
        </p:nvSpPr>
        <p:spPr>
          <a:xfrm>
            <a:off x="259005" y="982201"/>
            <a:ext cx="5116915" cy="239296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6. RUN VERTICAL LINES CHECK </a:t>
            </a:r>
            <a:r>
              <a:rPr lang="en-US" sz="1800">
                <a:solidFill>
                  <a:srgbClr val="00205B"/>
                </a:solidFill>
                <a:latin typeface="Arial"/>
                <a:ea typeface="Arial"/>
                <a:cs typeface="Arial"/>
                <a:sym typeface="Arial"/>
              </a:rPr>
              <a:t>(4/4)</a:t>
            </a:r>
            <a:endParaRPr/>
          </a:p>
          <a:p>
            <a:pPr indent="0" lvl="0" marL="0" marR="0" rtl="0" algn="l">
              <a:lnSpc>
                <a:spcPct val="115000"/>
              </a:lnSpc>
              <a:spcBef>
                <a:spcPts val="0"/>
              </a:spcBef>
              <a:spcAft>
                <a:spcPts val="0"/>
              </a:spcAft>
              <a:buClr>
                <a:schemeClr val="dk1"/>
              </a:buClr>
              <a:buSzPts val="1600"/>
              <a:buFont typeface="Arial"/>
              <a:buNone/>
            </a:pPr>
            <a:r>
              <a:t/>
            </a:r>
            <a:endParaRPr b="1" i="0" sz="1600" u="none" cap="none" strike="noStrike">
              <a:solidFill>
                <a:srgbClr val="00205B"/>
              </a:solidFill>
              <a:latin typeface="Arial"/>
              <a:ea typeface="Arial"/>
              <a:cs typeface="Arial"/>
              <a:sym typeface="Arial"/>
            </a:endParaRPr>
          </a:p>
          <a:p>
            <a:pPr indent="0" lvl="0" marL="536575" marR="0" rtl="0" algn="l">
              <a:lnSpc>
                <a:spcPct val="115000"/>
              </a:lnSpc>
              <a:spcBef>
                <a:spcPts val="0"/>
              </a:spcBef>
              <a:spcAft>
                <a:spcPts val="0"/>
              </a:spcAft>
              <a:buClr>
                <a:srgbClr val="00205B"/>
              </a:buClr>
              <a:buSzPts val="1600"/>
              <a:buFont typeface="Arial"/>
              <a:buNone/>
            </a:pPr>
            <a:r>
              <a:rPr b="0" i="1" lang="en-US" sz="1600" u="none" cap="none" strike="noStrike">
                <a:solidFill>
                  <a:srgbClr val="00205B"/>
                </a:solidFill>
                <a:latin typeface="Arial"/>
                <a:ea typeface="Arial"/>
                <a:cs typeface="Arial"/>
                <a:sym typeface="Arial"/>
              </a:rPr>
              <a:t>Vertical </a:t>
            </a:r>
            <a:r>
              <a:rPr i="1" lang="en-US" sz="1600">
                <a:solidFill>
                  <a:srgbClr val="00205B"/>
                </a:solidFill>
                <a:latin typeface="Arial"/>
                <a:ea typeface="Arial"/>
                <a:cs typeface="Arial"/>
                <a:sym typeface="Arial"/>
              </a:rPr>
              <a:t>Lines Check </a:t>
            </a:r>
            <a:r>
              <a:rPr b="0" i="1" lang="en-US" sz="1600" u="none" cap="none" strike="noStrike">
                <a:solidFill>
                  <a:srgbClr val="00205B"/>
                </a:solidFill>
                <a:latin typeface="Arial"/>
                <a:ea typeface="Arial"/>
                <a:cs typeface="Arial"/>
                <a:sym typeface="Arial"/>
              </a:rPr>
              <a:t>completion</a:t>
            </a:r>
            <a:endParaRPr/>
          </a:p>
          <a:p>
            <a:pPr indent="0" lvl="0" marL="536575" marR="0" rtl="0" algn="l">
              <a:lnSpc>
                <a:spcPct val="115000"/>
              </a:lnSpc>
              <a:spcBef>
                <a:spcPts val="0"/>
              </a:spcBef>
              <a:spcAft>
                <a:spcPts val="0"/>
              </a:spcAft>
              <a:buClr>
                <a:schemeClr val="dk1"/>
              </a:buClr>
              <a:buSzPts val="1600"/>
              <a:buFont typeface="Arial"/>
              <a:buNone/>
            </a:pPr>
            <a:r>
              <a:t/>
            </a:r>
            <a:endParaRPr b="0" i="1" sz="1600" u="none" cap="none" strike="noStrike">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rPr b="0" i="1" lang="en-US" sz="1600" u="none" cap="none" strike="noStrike">
                <a:solidFill>
                  <a:srgbClr val="00205B"/>
                </a:solidFill>
                <a:latin typeface="Arial"/>
                <a:ea typeface="Arial"/>
                <a:cs typeface="Arial"/>
                <a:sym typeface="Arial"/>
              </a:rPr>
              <a:t>“Vertical Lines is completed” </a:t>
            </a:r>
            <a:r>
              <a:rPr i="1" lang="en-US" sz="1600">
                <a:solidFill>
                  <a:srgbClr val="00205B"/>
                </a:solidFill>
                <a:latin typeface="Arial"/>
                <a:ea typeface="Arial"/>
                <a:cs typeface="Arial"/>
                <a:sym typeface="Arial"/>
              </a:rPr>
              <a:t>message is displayed in both notification bar and status bar</a:t>
            </a:r>
            <a:endParaRPr/>
          </a:p>
          <a:p>
            <a:pPr indent="0" lvl="0" marL="536575" marR="0" rtl="0" algn="l">
              <a:lnSpc>
                <a:spcPct val="115000"/>
              </a:lnSpc>
              <a:spcBef>
                <a:spcPts val="0"/>
              </a:spcBef>
              <a:spcAft>
                <a:spcPts val="0"/>
              </a:spcAft>
              <a:buClr>
                <a:schemeClr val="dk1"/>
              </a:buClr>
              <a:buSzPts val="1600"/>
              <a:buFont typeface="Arial"/>
              <a:buNone/>
            </a:pPr>
            <a:r>
              <a:t/>
            </a:r>
            <a:endParaRPr b="0" i="1" sz="1600" u="none" cap="none" strike="noStrike">
              <a:solidFill>
                <a:srgbClr val="00205B"/>
              </a:solidFill>
              <a:latin typeface="Arial"/>
              <a:ea typeface="Arial"/>
              <a:cs typeface="Arial"/>
              <a:sym typeface="Arial"/>
            </a:endParaRPr>
          </a:p>
          <a:p>
            <a:pPr indent="0" lvl="0" marL="536575" marR="0" rtl="0" algn="l">
              <a:lnSpc>
                <a:spcPct val="115000"/>
              </a:lnSpc>
              <a:spcBef>
                <a:spcPts val="0"/>
              </a:spcBef>
              <a:spcAft>
                <a:spcPts val="0"/>
              </a:spcAft>
              <a:buClr>
                <a:schemeClr val="dk1"/>
              </a:buClr>
              <a:buSzPts val="1600"/>
              <a:buFont typeface="Arial"/>
              <a:buNone/>
            </a:pPr>
            <a:r>
              <a:t/>
            </a:r>
            <a:endParaRPr b="0" i="1" sz="1600" u="none" cap="none" strike="noStrike">
              <a:solidFill>
                <a:srgbClr val="00205B"/>
              </a:solidFill>
              <a:latin typeface="Arial"/>
              <a:ea typeface="Arial"/>
              <a:cs typeface="Arial"/>
              <a:sym typeface="Arial"/>
            </a:endParaRPr>
          </a:p>
        </p:txBody>
      </p:sp>
      <p:sp>
        <p:nvSpPr>
          <p:cNvPr id="634" name="Google Shape;634;p50"/>
          <p:cNvSpPr/>
          <p:nvPr/>
        </p:nvSpPr>
        <p:spPr>
          <a:xfrm>
            <a:off x="338761" y="1584000"/>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Clr>
                <a:srgbClr val="FFFFFF"/>
              </a:buClr>
              <a:buSzPts val="1361"/>
              <a:buFont typeface="Arial"/>
              <a:buNone/>
            </a:pPr>
            <a:r>
              <a:rPr b="1" lang="en-US" sz="1361">
                <a:solidFill>
                  <a:srgbClr val="FFFFFF"/>
                </a:solidFill>
                <a:latin typeface="Arial"/>
                <a:ea typeface="Arial"/>
                <a:cs typeface="Arial"/>
                <a:sym typeface="Arial"/>
              </a:rPr>
              <a:t>3</a:t>
            </a:r>
            <a:endParaRPr/>
          </a:p>
        </p:txBody>
      </p:sp>
      <p:sp>
        <p:nvSpPr>
          <p:cNvPr id="635" name="Google Shape;635;p50"/>
          <p:cNvSpPr/>
          <p:nvPr/>
        </p:nvSpPr>
        <p:spPr>
          <a:xfrm>
            <a:off x="3719736" y="3643929"/>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Clr>
                <a:srgbClr val="FFFFFF"/>
              </a:buClr>
              <a:buSzPts val="1361"/>
              <a:buFont typeface="Arial"/>
              <a:buNone/>
            </a:pPr>
            <a:r>
              <a:rPr b="1" lang="en-US" sz="1361">
                <a:solidFill>
                  <a:srgbClr val="FFFFFF"/>
                </a:solidFill>
                <a:latin typeface="Arial"/>
                <a:ea typeface="Arial"/>
                <a:cs typeface="Arial"/>
                <a:sym typeface="Arial"/>
              </a:rPr>
              <a:t>3</a:t>
            </a:r>
            <a:endParaRPr/>
          </a:p>
        </p:txBody>
      </p:sp>
      <p:sp>
        <p:nvSpPr>
          <p:cNvPr id="636" name="Google Shape;636;p50"/>
          <p:cNvSpPr/>
          <p:nvPr/>
        </p:nvSpPr>
        <p:spPr>
          <a:xfrm>
            <a:off x="6210300" y="3027438"/>
            <a:ext cx="5142283" cy="267728"/>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
        <p:nvSpPr>
          <p:cNvPr id="637" name="Google Shape;637;p50"/>
          <p:cNvSpPr/>
          <p:nvPr/>
        </p:nvSpPr>
        <p:spPr>
          <a:xfrm>
            <a:off x="5257530" y="5558796"/>
            <a:ext cx="1342526" cy="121009"/>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cxnSp>
        <p:nvCxnSpPr>
          <p:cNvPr id="638" name="Google Shape;638;p50"/>
          <p:cNvCxnSpPr>
            <a:endCxn id="636" idx="1"/>
          </p:cNvCxnSpPr>
          <p:nvPr/>
        </p:nvCxnSpPr>
        <p:spPr>
          <a:xfrm flipH="1" rot="10800000">
            <a:off x="3900000" y="3161302"/>
            <a:ext cx="2310300" cy="459000"/>
          </a:xfrm>
          <a:prstGeom prst="straightConnector1">
            <a:avLst/>
          </a:prstGeom>
          <a:solidFill>
            <a:schemeClr val="lt1"/>
          </a:solidFill>
          <a:ln cap="flat" cmpd="sng" w="25400">
            <a:solidFill>
              <a:srgbClr val="FF9933"/>
            </a:solidFill>
            <a:prstDash val="solid"/>
            <a:round/>
            <a:headEnd len="sm" w="sm" type="none"/>
            <a:tailEnd len="med" w="med" type="triangle"/>
          </a:ln>
        </p:spPr>
      </p:cxnSp>
      <p:cxnSp>
        <p:nvCxnSpPr>
          <p:cNvPr id="639" name="Google Shape;639;p50"/>
          <p:cNvCxnSpPr/>
          <p:nvPr/>
        </p:nvCxnSpPr>
        <p:spPr>
          <a:xfrm>
            <a:off x="3862200" y="4010919"/>
            <a:ext cx="1374548" cy="1608381"/>
          </a:xfrm>
          <a:prstGeom prst="straightConnector1">
            <a:avLst/>
          </a:prstGeom>
          <a:solidFill>
            <a:schemeClr val="lt1"/>
          </a:solidFill>
          <a:ln cap="flat" cmpd="sng" w="25400">
            <a:solidFill>
              <a:srgbClr val="FF9933"/>
            </a:solidFill>
            <a:prstDash val="solid"/>
            <a:round/>
            <a:headEnd len="sm" w="sm"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grpSp>
        <p:nvGrpSpPr>
          <p:cNvPr id="644" name="Google Shape;644;p51"/>
          <p:cNvGrpSpPr/>
          <p:nvPr/>
        </p:nvGrpSpPr>
        <p:grpSpPr>
          <a:xfrm>
            <a:off x="733261" y="3516918"/>
            <a:ext cx="6082819" cy="413845"/>
            <a:chOff x="0" y="1209670"/>
            <a:chExt cx="9144000" cy="277168"/>
          </a:xfrm>
        </p:grpSpPr>
        <p:sp>
          <p:nvSpPr>
            <p:cNvPr id="645" name="Google Shape;645;p51"/>
            <p:cNvSpPr/>
            <p:nvPr/>
          </p:nvSpPr>
          <p:spPr>
            <a:xfrm>
              <a:off x="0" y="1211201"/>
              <a:ext cx="9144000" cy="274108"/>
            </a:xfrm>
            <a:prstGeom prst="rect">
              <a:avLst/>
            </a:prstGeom>
            <a:gradFill>
              <a:gsLst>
                <a:gs pos="0">
                  <a:srgbClr val="BDC8D9"/>
                </a:gs>
                <a:gs pos="22000">
                  <a:srgbClr val="DFE4ED"/>
                </a:gs>
                <a:gs pos="82000">
                  <a:srgbClr val="DFE4ED"/>
                </a:gs>
                <a:gs pos="100000">
                  <a:srgbClr val="7F8CA1"/>
                </a:gs>
              </a:gsLst>
              <a:lin ang="0" scaled="0"/>
            </a:gra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1361">
                <a:solidFill>
                  <a:schemeClr val="lt1"/>
                </a:solidFill>
                <a:latin typeface="Arial"/>
                <a:ea typeface="Arial"/>
                <a:cs typeface="Arial"/>
                <a:sym typeface="Arial"/>
              </a:endParaRPr>
            </a:p>
          </p:txBody>
        </p:sp>
        <p:sp>
          <p:nvSpPr>
            <p:cNvPr id="646" name="Google Shape;646;p51"/>
            <p:cNvSpPr/>
            <p:nvPr/>
          </p:nvSpPr>
          <p:spPr>
            <a:xfrm rot="-5400000">
              <a:off x="-7644" y="1225252"/>
              <a:ext cx="275639" cy="244475"/>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sp>
          <p:nvSpPr>
            <p:cNvPr id="647" name="Google Shape;647;p51"/>
            <p:cNvSpPr/>
            <p:nvPr/>
          </p:nvSpPr>
          <p:spPr>
            <a:xfrm rot="5400000">
              <a:off x="8876005" y="1226782"/>
              <a:ext cx="275639" cy="244474"/>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grpSp>
      <p:sp>
        <p:nvSpPr>
          <p:cNvPr id="648" name="Google Shape;648;p51"/>
          <p:cNvSpPr txBox="1"/>
          <p:nvPr>
            <p:ph idx="12" type="sldNum"/>
          </p:nvPr>
        </p:nvSpPr>
        <p:spPr>
          <a:xfrm>
            <a:off x="472407" y="6444000"/>
            <a:ext cx="583033"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649" name="Google Shape;649;p51"/>
          <p:cNvSpPr txBox="1"/>
          <p:nvPr>
            <p:ph type="title"/>
          </p:nvPr>
        </p:nvSpPr>
        <p:spPr>
          <a:xfrm>
            <a:off x="0" y="44624"/>
            <a:ext cx="12192000" cy="720000"/>
          </a:xfrm>
          <a:prstGeom prst="rect">
            <a:avLst/>
          </a:prstGeom>
          <a:noFill/>
          <a:ln>
            <a:noFill/>
          </a:ln>
        </p:spPr>
        <p:txBody>
          <a:bodyPr anchorCtr="0" anchor="ctr" bIns="0" lIns="0" spcFirstLastPara="1" rIns="0" wrap="square" tIns="0">
            <a:noAutofit/>
          </a:bodyPr>
          <a:lstStyle/>
          <a:p>
            <a:pPr indent="0" lvl="0" marL="354013" rtl="0" algn="l">
              <a:lnSpc>
                <a:spcPct val="110000"/>
              </a:lnSpc>
              <a:spcBef>
                <a:spcPts val="0"/>
              </a:spcBef>
              <a:spcAft>
                <a:spcPts val="0"/>
              </a:spcAft>
              <a:buNone/>
            </a:pPr>
            <a:r>
              <a:rPr lang="en-US" sz="2400">
                <a:solidFill>
                  <a:srgbClr val="00205B"/>
                </a:solidFill>
              </a:rPr>
              <a:t>CONTENT</a:t>
            </a:r>
            <a:endParaRPr sz="2400">
              <a:solidFill>
                <a:srgbClr val="00205B"/>
              </a:solidFill>
            </a:endParaRPr>
          </a:p>
        </p:txBody>
      </p:sp>
      <p:sp>
        <p:nvSpPr>
          <p:cNvPr id="650" name="Google Shape;650;p51"/>
          <p:cNvSpPr txBox="1"/>
          <p:nvPr/>
        </p:nvSpPr>
        <p:spPr>
          <a:xfrm>
            <a:off x="0" y="980728"/>
            <a:ext cx="12192000" cy="3987888"/>
          </a:xfrm>
          <a:prstGeom prst="rect">
            <a:avLst/>
          </a:prstGeom>
          <a:noFill/>
          <a:ln>
            <a:noFill/>
          </a:ln>
        </p:spPr>
        <p:txBody>
          <a:bodyPr anchorCtr="0" anchor="t" bIns="46800" lIns="91425" spcFirstLastPara="1" rIns="91425" wrap="square" tIns="46800">
            <a:spAutoFit/>
          </a:bodyPr>
          <a:lstStyle/>
          <a:p>
            <a:pPr indent="-227012" lvl="3" marL="1430338" marR="0" rtl="0" algn="ctr">
              <a:lnSpc>
                <a:spcPct val="115000"/>
              </a:lnSpc>
              <a:spcBef>
                <a:spcPts val="0"/>
              </a:spcBef>
              <a:spcAft>
                <a:spcPts val="0"/>
              </a:spcAft>
              <a:buClr>
                <a:schemeClr val="dk1"/>
              </a:buClr>
              <a:buSzPts val="2000"/>
              <a:buFont typeface="Arial"/>
              <a:buNone/>
            </a:pPr>
            <a:r>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3"/>
              </a:rPr>
              <a:t>OBJECTIVES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4"/>
              </a:rPr>
              <a:t>PRESENTATION</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5"/>
              </a:rPr>
              <a:t>REQUIREMENTS</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6"/>
              </a:rPr>
              <a:t>RUN A DOCUMENT QUALITY CHECK</a:t>
            </a:r>
            <a:endParaRPr b="1" i="0" sz="2000" u="none" cap="none" strike="sng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7"/>
              </a:rPr>
              <a:t>FUNCTIONALITIES</a:t>
            </a:r>
            <a:endParaRPr b="1" i="0" sz="2000" u="none" cap="none" strike="sng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8"/>
              </a:rPr>
              <a:t>RUN VERTICAL LINES CHECK</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9"/>
              </a:rPr>
              <a:t>SUPPORT</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None/>
            </a:pPr>
            <a:r>
              <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a:p>
            <a:pPr indent="-317500" lvl="3" marL="444500"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2"/>
          <p:cNvSpPr txBox="1"/>
          <p:nvPr>
            <p:ph idx="12" type="sldNum"/>
          </p:nvPr>
        </p:nvSpPr>
        <p:spPr>
          <a:xfrm>
            <a:off x="472407" y="6444000"/>
            <a:ext cx="439017" cy="201585"/>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657" name="Google Shape;657;p52"/>
          <p:cNvSpPr/>
          <p:nvPr/>
        </p:nvSpPr>
        <p:spPr>
          <a:xfrm>
            <a:off x="-136758" y="1012477"/>
            <a:ext cx="4655839" cy="616323"/>
          </a:xfrm>
          <a:prstGeom prst="rect">
            <a:avLst/>
          </a:prstGeom>
          <a:noFill/>
          <a:ln>
            <a:noFill/>
          </a:ln>
        </p:spPr>
        <p:txBody>
          <a:bodyPr anchorCtr="0" anchor="t" bIns="45700" lIns="91425" spcFirstLastPara="1" rIns="91425" wrap="square" tIns="45700">
            <a:noAutofit/>
          </a:bodyPr>
          <a:lstStyle/>
          <a:p>
            <a:pPr indent="-285750" lvl="0" marL="645750"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Known error messages</a:t>
            </a:r>
            <a:r>
              <a:rPr lang="en-US" sz="1361">
                <a:solidFill>
                  <a:srgbClr val="00205B"/>
                </a:solidFill>
                <a:latin typeface="Arial"/>
                <a:ea typeface="Arial"/>
                <a:cs typeface="Arial"/>
                <a:sym typeface="Arial"/>
              </a:rPr>
              <a:t>:</a:t>
            </a:r>
            <a:endParaRPr/>
          </a:p>
          <a:p>
            <a:pPr indent="0" lvl="0" marL="360000" marR="0" rtl="0" algn="ctr">
              <a:lnSpc>
                <a:spcPct val="115000"/>
              </a:lnSpc>
              <a:spcBef>
                <a:spcPts val="0"/>
              </a:spcBef>
              <a:spcAft>
                <a:spcPts val="0"/>
              </a:spcAft>
              <a:buNone/>
            </a:pPr>
            <a:r>
              <a:t/>
            </a:r>
            <a:endParaRPr sz="1361">
              <a:solidFill>
                <a:srgbClr val="474F61"/>
              </a:solidFill>
              <a:latin typeface="Arial"/>
              <a:ea typeface="Arial"/>
              <a:cs typeface="Arial"/>
              <a:sym typeface="Arial"/>
            </a:endParaRPr>
          </a:p>
        </p:txBody>
      </p:sp>
      <p:sp>
        <p:nvSpPr>
          <p:cNvPr id="658" name="Google Shape;658;p52"/>
          <p:cNvSpPr txBox="1"/>
          <p:nvPr>
            <p:ph type="title"/>
          </p:nvPr>
        </p:nvSpPr>
        <p:spPr>
          <a:xfrm>
            <a:off x="-47328" y="188158"/>
            <a:ext cx="12192000" cy="720000"/>
          </a:xfrm>
          <a:prstGeom prst="rect">
            <a:avLst/>
          </a:prstGeom>
          <a:noFill/>
          <a:ln>
            <a:noFill/>
          </a:ln>
        </p:spPr>
        <p:txBody>
          <a:bodyPr anchorCtr="0" anchor="t" bIns="0" lIns="0" spcFirstLastPara="1" rIns="0" wrap="square" tIns="0">
            <a:noAutofit/>
          </a:bodyPr>
          <a:lstStyle/>
          <a:p>
            <a:pPr indent="0" lvl="0" marL="363538" rtl="0" algn="l">
              <a:lnSpc>
                <a:spcPct val="110000"/>
              </a:lnSpc>
              <a:spcBef>
                <a:spcPts val="0"/>
              </a:spcBef>
              <a:spcAft>
                <a:spcPts val="0"/>
              </a:spcAft>
              <a:buNone/>
            </a:pPr>
            <a:r>
              <a:rPr lang="en-US" sz="2400">
                <a:solidFill>
                  <a:srgbClr val="00205B"/>
                </a:solidFill>
              </a:rPr>
              <a:t>7. SUPPORT</a:t>
            </a:r>
            <a:endParaRPr/>
          </a:p>
        </p:txBody>
      </p:sp>
      <p:graphicFrame>
        <p:nvGraphicFramePr>
          <p:cNvPr id="659" name="Google Shape;659;p52"/>
          <p:cNvGraphicFramePr/>
          <p:nvPr/>
        </p:nvGraphicFramePr>
        <p:xfrm>
          <a:off x="335358" y="1412776"/>
          <a:ext cx="3000000" cy="3000000"/>
        </p:xfrm>
        <a:graphic>
          <a:graphicData uri="http://schemas.openxmlformats.org/drawingml/2006/table">
            <a:tbl>
              <a:tblPr bandRow="1" firstRow="1">
                <a:noFill/>
                <a:tableStyleId>{1079F655-D3A9-4AF5-939C-69DDFC6877CB}</a:tableStyleId>
              </a:tblPr>
              <a:tblGrid>
                <a:gridCol w="4836550"/>
                <a:gridCol w="2843525"/>
                <a:gridCol w="3840025"/>
              </a:tblGrid>
              <a:tr h="653700">
                <a:tc>
                  <a:txBody>
                    <a:bodyPr/>
                    <a:lstStyle/>
                    <a:p>
                      <a:pPr indent="0" lvl="0" marL="0" marR="0" rtl="0" algn="l">
                        <a:spcBef>
                          <a:spcPts val="0"/>
                        </a:spcBef>
                        <a:spcAft>
                          <a:spcPts val="0"/>
                        </a:spcAft>
                        <a:buNone/>
                      </a:pPr>
                      <a:r>
                        <a:rPr lang="en-US" sz="1600"/>
                        <a:t>Error</a:t>
                      </a:r>
                      <a:r>
                        <a:rPr lang="en-US" sz="1600"/>
                        <a:t> messages</a:t>
                      </a:r>
                      <a:endParaRPr sz="1600"/>
                    </a:p>
                  </a:txBody>
                  <a:tcPr marT="45725" marB="45725" marR="91450" marL="91450"/>
                </a:tc>
                <a:tc>
                  <a:txBody>
                    <a:bodyPr/>
                    <a:lstStyle/>
                    <a:p>
                      <a:pPr indent="0" lvl="0" marL="0" marR="0" rtl="0" algn="ctr">
                        <a:spcBef>
                          <a:spcPts val="0"/>
                        </a:spcBef>
                        <a:spcAft>
                          <a:spcPts val="0"/>
                        </a:spcAft>
                        <a:buNone/>
                      </a:pPr>
                      <a:r>
                        <a:rPr lang="en-US" sz="1600"/>
                        <a:t>Description of the error</a:t>
                      </a:r>
                      <a:endParaRPr/>
                    </a:p>
                  </a:txBody>
                  <a:tcPr marT="45725" marB="45725" marR="91450" marL="91450"/>
                </a:tc>
                <a:tc>
                  <a:txBody>
                    <a:bodyPr/>
                    <a:lstStyle/>
                    <a:p>
                      <a:pPr indent="0" lvl="0" marL="0" marR="0" rtl="0" algn="ctr">
                        <a:spcBef>
                          <a:spcPts val="0"/>
                        </a:spcBef>
                        <a:spcAft>
                          <a:spcPts val="0"/>
                        </a:spcAft>
                        <a:buNone/>
                      </a:pPr>
                      <a:r>
                        <a:rPr lang="en-US" sz="1600"/>
                        <a:t>Resolution of the error</a:t>
                      </a:r>
                      <a:endParaRPr/>
                    </a:p>
                  </a:txBody>
                  <a:tcPr marT="45725" marB="45725" marR="91450" marL="91450"/>
                </a:tc>
              </a:tr>
              <a:tr h="10564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400">
                          <a:solidFill>
                            <a:srgbClr val="00205B"/>
                          </a:solidFill>
                        </a:rPr>
                        <a:t>Error while checking the Referenced</a:t>
                      </a:r>
                      <a:r>
                        <a:rPr lang="en-US" sz="1400">
                          <a:solidFill>
                            <a:srgbClr val="00205B"/>
                          </a:solidFill>
                        </a:rPr>
                        <a:t> Document part</a:t>
                      </a:r>
                      <a:endParaRPr sz="1400">
                        <a:solidFill>
                          <a:srgbClr val="00205B"/>
                        </a:solidFill>
                      </a:endParaRPr>
                    </a:p>
                  </a:txBody>
                  <a:tcPr marT="45725" marB="45725" marR="91450" marL="91450"/>
                </a:tc>
                <a:tc>
                  <a:txBody>
                    <a:bodyPr/>
                    <a:lstStyle/>
                    <a:p>
                      <a:pPr indent="0" lvl="0" marL="0" marR="0" rtl="0" algn="l">
                        <a:spcBef>
                          <a:spcPts val="0"/>
                        </a:spcBef>
                        <a:spcAft>
                          <a:spcPts val="0"/>
                        </a:spcAft>
                        <a:buNone/>
                      </a:pPr>
                      <a:r>
                        <a:rPr lang="en-US" sz="1200">
                          <a:solidFill>
                            <a:srgbClr val="00205B"/>
                          </a:solidFill>
                        </a:rPr>
                        <a:t>The</a:t>
                      </a:r>
                      <a:r>
                        <a:rPr lang="en-US" sz="1200">
                          <a:solidFill>
                            <a:srgbClr val="00205B"/>
                          </a:solidFill>
                        </a:rPr>
                        <a:t> ‘Referenced Document’ part must be a table with 1 or 2 columns and must </a:t>
                      </a:r>
                      <a:r>
                        <a:rPr lang="en-US" sz="1200" u="sng">
                          <a:solidFill>
                            <a:srgbClr val="00205B"/>
                          </a:solidFill>
                        </a:rPr>
                        <a:t>not</a:t>
                      </a:r>
                      <a:r>
                        <a:rPr lang="en-US" sz="1200">
                          <a:solidFill>
                            <a:srgbClr val="00205B"/>
                          </a:solidFill>
                        </a:rPr>
                        <a:t> be ended by an empty line with Referenced document table chapter.</a:t>
                      </a:r>
                      <a:endParaRPr sz="1200">
                        <a:solidFill>
                          <a:srgbClr val="00205B"/>
                        </a:solidFill>
                      </a:endParaRPr>
                    </a:p>
                    <a:p>
                      <a:pPr indent="0" lvl="0" marL="0" marR="0" rtl="0" algn="l">
                        <a:spcBef>
                          <a:spcPts val="0"/>
                        </a:spcBef>
                        <a:spcAft>
                          <a:spcPts val="0"/>
                        </a:spcAft>
                        <a:buNone/>
                      </a:pPr>
                      <a:r>
                        <a:rPr lang="en-US" sz="1200">
                          <a:solidFill>
                            <a:srgbClr val="00205B"/>
                          </a:solidFill>
                        </a:rPr>
                        <a:t>The user must check that he/she correctly used the right template</a:t>
                      </a:r>
                      <a:endParaRPr sz="1200">
                        <a:solidFill>
                          <a:srgbClr val="00205B"/>
                        </a:solidFill>
                      </a:endParaRPr>
                    </a:p>
                  </a:txBody>
                  <a:tcPr marT="45725" marB="45725" marR="91450" marL="91450"/>
                </a:tc>
              </a:tr>
              <a:tr h="10801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400">
                          <a:solidFill>
                            <a:srgbClr val="00205B"/>
                          </a:solidFill>
                        </a:rPr>
                        <a:t>Error while checking Abbreviation</a:t>
                      </a:r>
                      <a:endParaRPr/>
                    </a:p>
                  </a:txBody>
                  <a:tcPr marT="45725" marB="45725" marR="91450" marL="91450"/>
                </a:tc>
                <a:tc>
                  <a:txBody>
                    <a:bodyPr/>
                    <a:lstStyle/>
                    <a:p>
                      <a:pPr indent="0" lvl="0" marL="0" marR="0" rtl="0" algn="l">
                        <a:lnSpc>
                          <a:spcPct val="100000"/>
                        </a:lnSpc>
                        <a:spcBef>
                          <a:spcPts val="0"/>
                        </a:spcBef>
                        <a:spcAft>
                          <a:spcPts val="0"/>
                        </a:spcAft>
                        <a:buClr>
                          <a:srgbClr val="00205B"/>
                        </a:buClr>
                        <a:buSzPts val="1200"/>
                        <a:buFont typeface="Arial"/>
                        <a:buNone/>
                      </a:pPr>
                      <a:r>
                        <a:rPr lang="en-US" sz="1200">
                          <a:solidFill>
                            <a:srgbClr val="00205B"/>
                          </a:solidFill>
                        </a:rPr>
                        <a:t>First, the user must check that he/she correctly used the right template with Glossary chapter. </a:t>
                      </a:r>
                      <a:endParaRPr/>
                    </a:p>
                    <a:p>
                      <a:pPr indent="0" lvl="0" marL="0" marR="0" rtl="0" algn="l">
                        <a:lnSpc>
                          <a:spcPct val="100000"/>
                        </a:lnSpc>
                        <a:spcBef>
                          <a:spcPts val="0"/>
                        </a:spcBef>
                        <a:spcAft>
                          <a:spcPts val="0"/>
                        </a:spcAft>
                        <a:buClr>
                          <a:srgbClr val="00205B"/>
                        </a:buClr>
                        <a:buSzPts val="1200"/>
                        <a:buFont typeface="Arial"/>
                        <a:buNone/>
                      </a:pPr>
                      <a:r>
                        <a:rPr lang="en-US" sz="1200">
                          <a:solidFill>
                            <a:srgbClr val="00205B"/>
                          </a:solidFill>
                        </a:rPr>
                        <a:t>If he/she still blocked, he/she has to c</a:t>
                      </a:r>
                      <a:r>
                        <a:rPr lang="en-US" sz="1200">
                          <a:solidFill>
                            <a:srgbClr val="00205B"/>
                          </a:solidFill>
                        </a:rPr>
                        <a:t>ontact the support</a:t>
                      </a:r>
                      <a:endParaRPr/>
                    </a:p>
                  </a:txBody>
                  <a:tcPr marT="45725" marB="45725" marR="91450" marL="91450"/>
                </a:tc>
              </a:tr>
              <a:tr h="10081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rgbClr val="00205B"/>
                        </a:buClr>
                        <a:buSzPts val="1400"/>
                        <a:buFont typeface="Arial"/>
                        <a:buNone/>
                      </a:pPr>
                      <a:r>
                        <a:rPr b="0" i="0" lang="en-US" sz="1400" u="none" cap="none" strike="noStrike">
                          <a:solidFill>
                            <a:srgbClr val="00205B"/>
                          </a:solidFill>
                          <a:latin typeface="Arial"/>
                          <a:ea typeface="Arial"/>
                          <a:cs typeface="Arial"/>
                          <a:sym typeface="Arial"/>
                        </a:rPr>
                        <a:t>Error while checking Forbidden Words list</a:t>
                      </a:r>
                      <a:endParaRPr/>
                    </a:p>
                    <a:p>
                      <a:pPr indent="0" lvl="0" marL="0" marR="0" rtl="0" algn="l">
                        <a:spcBef>
                          <a:spcPts val="0"/>
                        </a:spcBef>
                        <a:spcAft>
                          <a:spcPts val="0"/>
                        </a:spcAft>
                        <a:buNone/>
                      </a:pPr>
                      <a:r>
                        <a:t/>
                      </a:r>
                      <a:endParaRPr sz="1800">
                        <a:solidFill>
                          <a:srgbClr val="00205B"/>
                        </a:solidFill>
                      </a:endParaRPr>
                    </a:p>
                  </a:txBody>
                  <a:tcPr marT="45725" marB="45725" marR="91450" marL="91450"/>
                </a:tc>
                <a:tc>
                  <a:txBody>
                    <a:bodyPr/>
                    <a:lstStyle/>
                    <a:p>
                      <a:pPr indent="0" lvl="0" marL="0" marR="0" rtl="0" algn="l">
                        <a:lnSpc>
                          <a:spcPct val="100000"/>
                        </a:lnSpc>
                        <a:spcBef>
                          <a:spcPts val="0"/>
                        </a:spcBef>
                        <a:spcAft>
                          <a:spcPts val="0"/>
                        </a:spcAft>
                        <a:buClr>
                          <a:srgbClr val="00205B"/>
                        </a:buClr>
                        <a:buSzPts val="1200"/>
                        <a:buFont typeface="Arial"/>
                        <a:buNone/>
                      </a:pPr>
                      <a:r>
                        <a:rPr lang="en-US" sz="1200">
                          <a:solidFill>
                            <a:srgbClr val="00205B"/>
                          </a:solidFill>
                        </a:rPr>
                        <a:t>First, the user must check that he/she correctly used the right template . </a:t>
                      </a:r>
                      <a:endParaRPr sz="1200">
                        <a:solidFill>
                          <a:srgbClr val="00205B"/>
                        </a:solidFill>
                      </a:endParaRPr>
                    </a:p>
                    <a:p>
                      <a:pPr indent="0" lvl="0" marL="0" marR="0" rtl="0" algn="l">
                        <a:lnSpc>
                          <a:spcPct val="100000"/>
                        </a:lnSpc>
                        <a:spcBef>
                          <a:spcPts val="0"/>
                        </a:spcBef>
                        <a:spcAft>
                          <a:spcPts val="0"/>
                        </a:spcAft>
                        <a:buClr>
                          <a:srgbClr val="00205B"/>
                        </a:buClr>
                        <a:buSzPts val="1200"/>
                        <a:buFont typeface="Arial"/>
                        <a:buNone/>
                      </a:pPr>
                      <a:r>
                        <a:rPr lang="en-US" sz="1200">
                          <a:solidFill>
                            <a:srgbClr val="00205B"/>
                          </a:solidFill>
                        </a:rPr>
                        <a:t>If he/she still blocked, he/she has to c</a:t>
                      </a:r>
                      <a:r>
                        <a:rPr lang="en-US" sz="1200">
                          <a:solidFill>
                            <a:srgbClr val="00205B"/>
                          </a:solidFill>
                        </a:rPr>
                        <a:t>ontact the support</a:t>
                      </a:r>
                      <a:endParaRPr/>
                    </a:p>
                  </a:txBody>
                  <a:tcPr marT="45725" marB="45725" marR="91450" marL="91450"/>
                </a:tc>
              </a:tr>
              <a:tr h="10341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rgbClr val="00205B"/>
                        </a:buClr>
                        <a:buSzPts val="1400"/>
                        <a:buFont typeface="Arial"/>
                        <a:buNone/>
                      </a:pPr>
                      <a:r>
                        <a:rPr b="0" i="0" lang="en-US" sz="1400" u="none" cap="none" strike="noStrike">
                          <a:solidFill>
                            <a:srgbClr val="00205B"/>
                          </a:solidFill>
                          <a:latin typeface="Arial"/>
                          <a:ea typeface="Arial"/>
                          <a:cs typeface="Arial"/>
                          <a:sym typeface="Arial"/>
                        </a:rPr>
                        <a:t>Error while processing Vertical Lines Check</a:t>
                      </a:r>
                      <a:endParaRPr/>
                    </a:p>
                    <a:p>
                      <a:pPr indent="0" lvl="0" marL="0" marR="0" rtl="0" algn="l">
                        <a:spcBef>
                          <a:spcPts val="0"/>
                        </a:spcBef>
                        <a:spcAft>
                          <a:spcPts val="0"/>
                        </a:spcAft>
                        <a:buNone/>
                      </a:pPr>
                      <a:r>
                        <a:t/>
                      </a:r>
                      <a:endParaRPr sz="1800">
                        <a:solidFill>
                          <a:srgbClr val="00205B"/>
                        </a:solidFill>
                      </a:endParaRPr>
                    </a:p>
                  </a:txBody>
                  <a:tcPr marT="45725" marB="45725" marR="91450" marL="91450"/>
                </a:tc>
                <a:tc>
                  <a:txBody>
                    <a:bodyPr/>
                    <a:lstStyle/>
                    <a:p>
                      <a:pPr indent="0" lvl="0" marL="0" marR="0" rtl="0" algn="l">
                        <a:lnSpc>
                          <a:spcPct val="100000"/>
                        </a:lnSpc>
                        <a:spcBef>
                          <a:spcPts val="0"/>
                        </a:spcBef>
                        <a:spcAft>
                          <a:spcPts val="0"/>
                        </a:spcAft>
                        <a:buClr>
                          <a:srgbClr val="00205B"/>
                        </a:buClr>
                        <a:buSzPts val="1200"/>
                        <a:buFont typeface="Arial"/>
                        <a:buNone/>
                      </a:pPr>
                      <a:r>
                        <a:rPr lang="en-US" sz="1200">
                          <a:solidFill>
                            <a:srgbClr val="00205B"/>
                          </a:solidFill>
                        </a:rPr>
                        <a:t>First, the user must check that he/she correctly used the right template . </a:t>
                      </a:r>
                      <a:endParaRPr sz="1200">
                        <a:solidFill>
                          <a:srgbClr val="00205B"/>
                        </a:solidFill>
                      </a:endParaRPr>
                    </a:p>
                    <a:p>
                      <a:pPr indent="0" lvl="0" marL="0" marR="0" rtl="0" algn="l">
                        <a:lnSpc>
                          <a:spcPct val="100000"/>
                        </a:lnSpc>
                        <a:spcBef>
                          <a:spcPts val="0"/>
                        </a:spcBef>
                        <a:spcAft>
                          <a:spcPts val="0"/>
                        </a:spcAft>
                        <a:buClr>
                          <a:srgbClr val="00205B"/>
                        </a:buClr>
                        <a:buSzPts val="1200"/>
                        <a:buFont typeface="Arial"/>
                        <a:buNone/>
                      </a:pPr>
                      <a:r>
                        <a:rPr lang="en-US" sz="1200">
                          <a:solidFill>
                            <a:srgbClr val="00205B"/>
                          </a:solidFill>
                        </a:rPr>
                        <a:t>If he/she still blocked, he/she has to c</a:t>
                      </a:r>
                      <a:r>
                        <a:rPr lang="en-US" sz="1200">
                          <a:solidFill>
                            <a:srgbClr val="00205B"/>
                          </a:solidFill>
                        </a:rPr>
                        <a:t>ontact the support</a:t>
                      </a:r>
                      <a:endParaRPr/>
                    </a:p>
                  </a:txBody>
                  <a:tcPr marT="45725" marB="45725" marR="91450" marL="91450"/>
                </a:tc>
              </a:tr>
            </a:tbl>
          </a:graphicData>
        </a:graphic>
      </p:graphicFrame>
      <p:pic>
        <p:nvPicPr>
          <p:cNvPr id="660" name="Google Shape;660;p52"/>
          <p:cNvPicPr preferRelativeResize="0"/>
          <p:nvPr/>
        </p:nvPicPr>
        <p:blipFill rotWithShape="1">
          <a:blip r:embed="rId3">
            <a:alphaModFix/>
          </a:blip>
          <a:srcRect b="0" l="0" r="0" t="0"/>
          <a:stretch/>
        </p:blipFill>
        <p:spPr>
          <a:xfrm>
            <a:off x="335360" y="1880944"/>
            <a:ext cx="4824536" cy="1044000"/>
          </a:xfrm>
          <a:prstGeom prst="rect">
            <a:avLst/>
          </a:prstGeom>
          <a:noFill/>
          <a:ln>
            <a:noFill/>
          </a:ln>
        </p:spPr>
      </p:pic>
      <p:pic>
        <p:nvPicPr>
          <p:cNvPr id="661" name="Google Shape;661;p52"/>
          <p:cNvPicPr preferRelativeResize="0"/>
          <p:nvPr/>
        </p:nvPicPr>
        <p:blipFill rotWithShape="1">
          <a:blip r:embed="rId4">
            <a:alphaModFix/>
          </a:blip>
          <a:srcRect b="0" l="0" r="0" t="0"/>
          <a:stretch/>
        </p:blipFill>
        <p:spPr>
          <a:xfrm>
            <a:off x="335360" y="2924944"/>
            <a:ext cx="4824536" cy="1044000"/>
          </a:xfrm>
          <a:prstGeom prst="rect">
            <a:avLst/>
          </a:prstGeom>
          <a:noFill/>
          <a:ln>
            <a:noFill/>
          </a:ln>
        </p:spPr>
      </p:pic>
      <p:pic>
        <p:nvPicPr>
          <p:cNvPr id="662" name="Google Shape;662;p52"/>
          <p:cNvPicPr preferRelativeResize="0"/>
          <p:nvPr/>
        </p:nvPicPr>
        <p:blipFill rotWithShape="1">
          <a:blip r:embed="rId5">
            <a:alphaModFix/>
          </a:blip>
          <a:srcRect b="0" l="0" r="0" t="0"/>
          <a:stretch/>
        </p:blipFill>
        <p:spPr>
          <a:xfrm>
            <a:off x="335359" y="3969176"/>
            <a:ext cx="4824537" cy="1044000"/>
          </a:xfrm>
          <a:prstGeom prst="rect">
            <a:avLst/>
          </a:prstGeom>
          <a:noFill/>
          <a:ln>
            <a:noFill/>
          </a:ln>
        </p:spPr>
      </p:pic>
      <p:pic>
        <p:nvPicPr>
          <p:cNvPr id="663" name="Google Shape;663;p52"/>
          <p:cNvPicPr preferRelativeResize="0"/>
          <p:nvPr/>
        </p:nvPicPr>
        <p:blipFill rotWithShape="1">
          <a:blip r:embed="rId6">
            <a:alphaModFix/>
          </a:blip>
          <a:srcRect b="0" l="0" r="0" t="0"/>
          <a:stretch/>
        </p:blipFill>
        <p:spPr>
          <a:xfrm>
            <a:off x="335358" y="5013176"/>
            <a:ext cx="4824537" cy="1044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pic>
        <p:nvPicPr>
          <p:cNvPr id="669" name="Google Shape;669;p53"/>
          <p:cNvPicPr preferRelativeResize="0"/>
          <p:nvPr/>
        </p:nvPicPr>
        <p:blipFill rotWithShape="1">
          <a:blip r:embed="rId3">
            <a:alphaModFix/>
          </a:blip>
          <a:srcRect b="0" l="0" r="0" t="0"/>
          <a:stretch/>
        </p:blipFill>
        <p:spPr>
          <a:xfrm>
            <a:off x="1314856" y="1433558"/>
            <a:ext cx="9356837" cy="4852322"/>
          </a:xfrm>
          <a:prstGeom prst="rect">
            <a:avLst/>
          </a:prstGeom>
          <a:noFill/>
          <a:ln cap="flat" cmpd="sng" w="25400">
            <a:solidFill>
              <a:srgbClr val="FF6600"/>
            </a:solidFill>
            <a:prstDash val="solid"/>
            <a:round/>
            <a:headEnd len="sm" w="sm" type="none"/>
            <a:tailEnd len="sm" w="sm" type="none"/>
          </a:ln>
        </p:spPr>
      </p:pic>
      <p:sp>
        <p:nvSpPr>
          <p:cNvPr id="670" name="Google Shape;670;p53"/>
          <p:cNvSpPr txBox="1"/>
          <p:nvPr>
            <p:ph idx="12" type="sldNum"/>
          </p:nvPr>
        </p:nvSpPr>
        <p:spPr>
          <a:xfrm>
            <a:off x="472407" y="6444000"/>
            <a:ext cx="439017"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671" name="Google Shape;671;p53"/>
          <p:cNvSpPr/>
          <p:nvPr/>
        </p:nvSpPr>
        <p:spPr>
          <a:xfrm>
            <a:off x="-213115" y="1013016"/>
            <a:ext cx="11903968" cy="615784"/>
          </a:xfrm>
          <a:prstGeom prst="rect">
            <a:avLst/>
          </a:prstGeom>
          <a:noFill/>
          <a:ln>
            <a:noFill/>
          </a:ln>
        </p:spPr>
        <p:txBody>
          <a:bodyPr anchorCtr="0" anchor="t" bIns="45700" lIns="91425" spcFirstLastPara="1" rIns="91425" wrap="square" tIns="45700">
            <a:noAutofit/>
          </a:bodyPr>
          <a:lstStyle/>
          <a:p>
            <a:pPr indent="-285750" lvl="0" marL="722313" marR="0" rtl="0" algn="l">
              <a:lnSpc>
                <a:spcPct val="115000"/>
              </a:lnSpc>
              <a:spcBef>
                <a:spcPts val="0"/>
              </a:spcBef>
              <a:spcAft>
                <a:spcPts val="0"/>
              </a:spcAft>
              <a:buClr>
                <a:srgbClr val="00205B"/>
              </a:buClr>
              <a:buSzPts val="1600"/>
              <a:buFont typeface="Noto Sans Symbols"/>
              <a:buChar char="⮚"/>
            </a:pPr>
            <a:r>
              <a:rPr lang="en-US" sz="1600">
                <a:solidFill>
                  <a:srgbClr val="00205B"/>
                </a:solidFill>
                <a:latin typeface="Arial"/>
                <a:ea typeface="Arial"/>
                <a:cs typeface="Arial"/>
                <a:sym typeface="Arial"/>
              </a:rPr>
              <a:t>Support by e-mail to </a:t>
            </a:r>
            <a:r>
              <a:rPr lang="en-US" sz="1600" u="sng">
                <a:solidFill>
                  <a:schemeClr val="hlink"/>
                </a:solidFill>
                <a:latin typeface="Arial"/>
                <a:ea typeface="Arial"/>
                <a:cs typeface="Arial"/>
                <a:sym typeface="Arial"/>
                <a:hlinkClick r:id="rId4"/>
              </a:rPr>
              <a:t>airbus.bms@airbus.com</a:t>
            </a:r>
            <a:r>
              <a:rPr lang="en-US" sz="1600">
                <a:solidFill>
                  <a:srgbClr val="00205B"/>
                </a:solidFill>
                <a:latin typeface="Arial"/>
                <a:ea typeface="Arial"/>
                <a:cs typeface="Arial"/>
                <a:sym typeface="Arial"/>
              </a:rPr>
              <a:t>  </a:t>
            </a:r>
            <a:endParaRPr/>
          </a:p>
          <a:p>
            <a:pPr indent="0" lvl="0" marL="360000" marR="0" rtl="0" algn="ctr">
              <a:lnSpc>
                <a:spcPct val="115000"/>
              </a:lnSpc>
              <a:spcBef>
                <a:spcPts val="0"/>
              </a:spcBef>
              <a:spcAft>
                <a:spcPts val="0"/>
              </a:spcAft>
              <a:buNone/>
            </a:pPr>
            <a:r>
              <a:t/>
            </a:r>
            <a:endParaRPr sz="1361">
              <a:solidFill>
                <a:srgbClr val="474F61"/>
              </a:solidFill>
              <a:latin typeface="Arial"/>
              <a:ea typeface="Arial"/>
              <a:cs typeface="Arial"/>
              <a:sym typeface="Arial"/>
            </a:endParaRPr>
          </a:p>
        </p:txBody>
      </p:sp>
      <p:sp>
        <p:nvSpPr>
          <p:cNvPr id="672" name="Google Shape;672;p53"/>
          <p:cNvSpPr/>
          <p:nvPr/>
        </p:nvSpPr>
        <p:spPr>
          <a:xfrm>
            <a:off x="8390274" y="1412812"/>
            <a:ext cx="324000" cy="324000"/>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
        <p:nvSpPr>
          <p:cNvPr id="673" name="Google Shape;673;p53"/>
          <p:cNvSpPr txBox="1"/>
          <p:nvPr>
            <p:ph type="title"/>
          </p:nvPr>
        </p:nvSpPr>
        <p:spPr>
          <a:xfrm>
            <a:off x="-47328" y="188158"/>
            <a:ext cx="12192000" cy="720000"/>
          </a:xfrm>
          <a:prstGeom prst="rect">
            <a:avLst/>
          </a:prstGeom>
          <a:noFill/>
          <a:ln>
            <a:noFill/>
          </a:ln>
        </p:spPr>
        <p:txBody>
          <a:bodyPr anchorCtr="0" anchor="t" bIns="0" lIns="0" spcFirstLastPara="1" rIns="0" wrap="square" tIns="0">
            <a:noAutofit/>
          </a:bodyPr>
          <a:lstStyle/>
          <a:p>
            <a:pPr indent="0" lvl="0" marL="363538" rtl="0" algn="l">
              <a:lnSpc>
                <a:spcPct val="110000"/>
              </a:lnSpc>
              <a:spcBef>
                <a:spcPts val="0"/>
              </a:spcBef>
              <a:spcAft>
                <a:spcPts val="0"/>
              </a:spcAft>
              <a:buNone/>
            </a:pPr>
            <a:r>
              <a:rPr lang="en-US" sz="2400">
                <a:solidFill>
                  <a:srgbClr val="00205B"/>
                </a:solidFill>
              </a:rPr>
              <a:t>7. SUPPORT</a:t>
            </a:r>
            <a:endParaRPr/>
          </a:p>
        </p:txBody>
      </p:sp>
      <p:cxnSp>
        <p:nvCxnSpPr>
          <p:cNvPr id="674" name="Google Shape;674;p53"/>
          <p:cNvCxnSpPr/>
          <p:nvPr/>
        </p:nvCxnSpPr>
        <p:spPr>
          <a:xfrm>
            <a:off x="8390594" y="1013016"/>
            <a:ext cx="162000" cy="399760"/>
          </a:xfrm>
          <a:prstGeom prst="straightConnector1">
            <a:avLst/>
          </a:prstGeom>
          <a:solidFill>
            <a:schemeClr val="lt1"/>
          </a:solidFill>
          <a:ln cap="flat" cmpd="sng" w="47625">
            <a:solidFill>
              <a:srgbClr val="FFC000"/>
            </a:solidFill>
            <a:prstDash val="solid"/>
            <a:round/>
            <a:headEnd len="sm" w="sm" type="none"/>
            <a:tailEnd len="med" w="med" type="stealth"/>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4"/>
          <p:cNvSpPr txBox="1"/>
          <p:nvPr>
            <p:ph idx="1" type="body"/>
          </p:nvPr>
        </p:nvSpPr>
        <p:spPr>
          <a:xfrm>
            <a:off x="3886247" y="3812346"/>
            <a:ext cx="6507180" cy="70961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2500"/>
              <a:buNone/>
            </a:pPr>
            <a:r>
              <a:rPr lang="en-US"/>
              <a:t>Thank you</a:t>
            </a:r>
            <a:endParaRPr/>
          </a:p>
        </p:txBody>
      </p:sp>
      <p:sp>
        <p:nvSpPr>
          <p:cNvPr id="680" name="Google Shape;680;p54"/>
          <p:cNvSpPr txBox="1"/>
          <p:nvPr>
            <p:ph idx="2" type="body"/>
          </p:nvPr>
        </p:nvSpPr>
        <p:spPr>
          <a:xfrm>
            <a:off x="469900" y="6394091"/>
            <a:ext cx="4230872" cy="288032"/>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Clr>
                <a:srgbClr val="7F8CA1"/>
              </a:buClr>
              <a:buSzPts val="800"/>
              <a:buNone/>
            </a:pPr>
            <a:r>
              <a:rPr lang="en-US">
                <a:solidFill>
                  <a:srgbClr val="7F8CA1"/>
                </a:solidFill>
              </a:rPr>
              <a:t>© Airbus S.A.S. All rights reserved. Confidential and proprietary document. This document and all information contained herein is the sole property of AIRBUS. No intellectual property rights are granted by the delivery of this document or the disclosure of its CONTENT. This document shall not be reproduced or disclosed to a third party without the express written consent of AIRBUS S.A.S. This document and its CONTENT shall not be used for any purpose other than that for which it is supplied. The statements made herein do not constitute an offer. They are based on the mentioned assumptions and are expressed in good faith. Where the supporting grounds for these statements are not shown, AIRBUS S.A.S. will be pleased to explain the basis thereof.</a:t>
            </a:r>
            <a:br>
              <a:rPr lang="en-US">
                <a:solidFill>
                  <a:srgbClr val="7F8CA1"/>
                </a:solidFill>
              </a:rPr>
            </a:br>
            <a:r>
              <a:rPr lang="en-US">
                <a:solidFill>
                  <a:srgbClr val="7F8CA1"/>
                </a:solidFill>
              </a:rPr>
              <a:t>AIRBUS, its logo, A300, A310, A318, A319, A320, A321, A330, A340, A350, A380, A400M are registered trademarks.</a:t>
            </a:r>
            <a:endParaRPr/>
          </a:p>
          <a:p>
            <a:pPr indent="0" lvl="0" marL="0" rtl="0" algn="l">
              <a:lnSpc>
                <a:spcPct val="115000"/>
              </a:lnSpc>
              <a:spcBef>
                <a:spcPts val="0"/>
              </a:spcBef>
              <a:spcAft>
                <a:spcPts val="0"/>
              </a:spcAft>
              <a:buClr>
                <a:schemeClr val="lt1"/>
              </a:buClr>
              <a:buSzPts val="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pSp>
        <p:nvGrpSpPr>
          <p:cNvPr id="165" name="Google Shape;165;p19"/>
          <p:cNvGrpSpPr/>
          <p:nvPr/>
        </p:nvGrpSpPr>
        <p:grpSpPr>
          <a:xfrm>
            <a:off x="733261" y="1738311"/>
            <a:ext cx="6082819" cy="360042"/>
            <a:chOff x="0" y="1209670"/>
            <a:chExt cx="9144000" cy="277168"/>
          </a:xfrm>
        </p:grpSpPr>
        <p:sp>
          <p:nvSpPr>
            <p:cNvPr id="166" name="Google Shape;166;p19"/>
            <p:cNvSpPr/>
            <p:nvPr/>
          </p:nvSpPr>
          <p:spPr>
            <a:xfrm>
              <a:off x="0" y="1211201"/>
              <a:ext cx="9144000" cy="274108"/>
            </a:xfrm>
            <a:prstGeom prst="rect">
              <a:avLst/>
            </a:prstGeom>
            <a:gradFill>
              <a:gsLst>
                <a:gs pos="0">
                  <a:srgbClr val="BDC8D9"/>
                </a:gs>
                <a:gs pos="22000">
                  <a:srgbClr val="DFE4ED"/>
                </a:gs>
                <a:gs pos="82000">
                  <a:srgbClr val="DFE4ED"/>
                </a:gs>
                <a:gs pos="100000">
                  <a:srgbClr val="7F8CA1"/>
                </a:gs>
              </a:gsLst>
              <a:lin ang="0" scaled="0"/>
            </a:gra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1361">
                <a:solidFill>
                  <a:schemeClr val="lt1"/>
                </a:solidFill>
                <a:latin typeface="Arial"/>
                <a:ea typeface="Arial"/>
                <a:cs typeface="Arial"/>
                <a:sym typeface="Arial"/>
              </a:endParaRPr>
            </a:p>
          </p:txBody>
        </p:sp>
        <p:sp>
          <p:nvSpPr>
            <p:cNvPr id="167" name="Google Shape;167;p19"/>
            <p:cNvSpPr/>
            <p:nvPr/>
          </p:nvSpPr>
          <p:spPr>
            <a:xfrm rot="-5400000">
              <a:off x="-7644" y="1225252"/>
              <a:ext cx="275639" cy="244475"/>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sp>
          <p:nvSpPr>
            <p:cNvPr id="168" name="Google Shape;168;p19"/>
            <p:cNvSpPr/>
            <p:nvPr/>
          </p:nvSpPr>
          <p:spPr>
            <a:xfrm rot="5400000">
              <a:off x="8876005" y="1226782"/>
              <a:ext cx="275639" cy="244474"/>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grpSp>
      <p:sp>
        <p:nvSpPr>
          <p:cNvPr id="169" name="Google Shape;169;p19"/>
          <p:cNvSpPr txBox="1"/>
          <p:nvPr/>
        </p:nvSpPr>
        <p:spPr>
          <a:xfrm>
            <a:off x="0" y="980728"/>
            <a:ext cx="12192000" cy="3987888"/>
          </a:xfrm>
          <a:prstGeom prst="rect">
            <a:avLst/>
          </a:prstGeom>
          <a:noFill/>
          <a:ln>
            <a:noFill/>
          </a:ln>
        </p:spPr>
        <p:txBody>
          <a:bodyPr anchorCtr="0" anchor="t" bIns="46800" lIns="91425" spcFirstLastPara="1" rIns="91425" wrap="square" tIns="46800">
            <a:spAutoFit/>
          </a:bodyPr>
          <a:lstStyle/>
          <a:p>
            <a:pPr indent="-227012" lvl="3" marL="1430338" marR="0" rtl="0" algn="ctr">
              <a:lnSpc>
                <a:spcPct val="115000"/>
              </a:lnSpc>
              <a:spcBef>
                <a:spcPts val="0"/>
              </a:spcBef>
              <a:spcAft>
                <a:spcPts val="0"/>
              </a:spcAft>
              <a:buClr>
                <a:schemeClr val="dk1"/>
              </a:buClr>
              <a:buSzPts val="2000"/>
              <a:buFont typeface="Arial"/>
              <a:buNone/>
            </a:pPr>
            <a:r>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3"/>
              </a:rPr>
              <a:t>OJECTIVES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4"/>
              </a:rPr>
              <a:t>PRESENTATION</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5"/>
              </a:rPr>
              <a:t>REQUIREMENTS</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6"/>
              </a:rPr>
              <a:t>RUN A DOCUMENT QUALITY CHECK</a:t>
            </a:r>
            <a:endParaRPr b="1" i="0" sz="2000" u="none" cap="none" strike="sng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7"/>
              </a:rPr>
              <a:t>FUNCTIONALITIES</a:t>
            </a:r>
            <a:endParaRPr b="1" i="0" sz="2000" u="none" cap="none" strike="sng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8"/>
              </a:rPr>
              <a:t>RUN VERTICAL LINES CHECK</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9"/>
              </a:rPr>
              <a:t>SUPPORT</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None/>
            </a:pPr>
            <a:r>
              <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a:p>
            <a:pPr indent="-317500" lvl="3" marL="444500"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p:txBody>
      </p:sp>
      <p:sp>
        <p:nvSpPr>
          <p:cNvPr id="170" name="Google Shape;170;p19"/>
          <p:cNvSpPr txBox="1"/>
          <p:nvPr>
            <p:ph idx="12" type="sldNum"/>
          </p:nvPr>
        </p:nvSpPr>
        <p:spPr>
          <a:xfrm>
            <a:off x="472407" y="6444000"/>
            <a:ext cx="428766"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171" name="Google Shape;171;p19"/>
          <p:cNvSpPr txBox="1"/>
          <p:nvPr>
            <p:ph type="title"/>
          </p:nvPr>
        </p:nvSpPr>
        <p:spPr>
          <a:xfrm>
            <a:off x="0" y="44624"/>
            <a:ext cx="12192000" cy="720000"/>
          </a:xfrm>
          <a:prstGeom prst="rect">
            <a:avLst/>
          </a:prstGeom>
          <a:noFill/>
          <a:ln>
            <a:noFill/>
          </a:ln>
        </p:spPr>
        <p:txBody>
          <a:bodyPr anchorCtr="0" anchor="ctr" bIns="0" lIns="0" spcFirstLastPara="1" rIns="0" wrap="square" tIns="0">
            <a:noAutofit/>
          </a:bodyPr>
          <a:lstStyle/>
          <a:p>
            <a:pPr indent="0" lvl="0" marL="354013" rtl="0" algn="l">
              <a:lnSpc>
                <a:spcPct val="110000"/>
              </a:lnSpc>
              <a:spcBef>
                <a:spcPts val="0"/>
              </a:spcBef>
              <a:spcAft>
                <a:spcPts val="0"/>
              </a:spcAft>
              <a:buNone/>
            </a:pPr>
            <a:r>
              <a:rPr lang="en-US" sz="2400">
                <a:solidFill>
                  <a:srgbClr val="00205B"/>
                </a:solidFill>
              </a:rPr>
              <a:t>CONTENT</a:t>
            </a:r>
            <a:endParaRPr>
              <a:solidFill>
                <a:srgbClr val="00205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0"/>
          <p:cNvPicPr preferRelativeResize="0"/>
          <p:nvPr/>
        </p:nvPicPr>
        <p:blipFill rotWithShape="1">
          <a:blip r:embed="rId3">
            <a:alphaModFix/>
          </a:blip>
          <a:srcRect b="0" l="0" r="0" t="0"/>
          <a:stretch/>
        </p:blipFill>
        <p:spPr>
          <a:xfrm>
            <a:off x="4832470" y="1150644"/>
            <a:ext cx="6882386" cy="3564534"/>
          </a:xfrm>
          <a:prstGeom prst="rect">
            <a:avLst/>
          </a:prstGeom>
          <a:noFill/>
          <a:ln>
            <a:noFill/>
          </a:ln>
        </p:spPr>
      </p:pic>
      <p:sp>
        <p:nvSpPr>
          <p:cNvPr id="177" name="Google Shape;177;p20"/>
          <p:cNvSpPr txBox="1"/>
          <p:nvPr/>
        </p:nvSpPr>
        <p:spPr>
          <a:xfrm>
            <a:off x="216025" y="967134"/>
            <a:ext cx="4223791" cy="411805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The tool main screen is compound of 3 main parts:</a:t>
            </a:r>
            <a:endParaRPr/>
          </a:p>
          <a:p>
            <a:pPr indent="0" lvl="0" marL="530225" marR="0" rtl="0" algn="ctr">
              <a:lnSpc>
                <a:spcPct val="115000"/>
              </a:lnSpc>
              <a:spcBef>
                <a:spcPts val="600"/>
              </a:spcBef>
              <a:spcAft>
                <a:spcPts val="0"/>
              </a:spcAft>
              <a:buNone/>
            </a:pPr>
            <a:r>
              <a:t/>
            </a:r>
            <a:endParaRPr sz="1600">
              <a:solidFill>
                <a:srgbClr val="00205B"/>
              </a:solidFill>
              <a:latin typeface="Arial"/>
              <a:ea typeface="Arial"/>
              <a:cs typeface="Arial"/>
              <a:sym typeface="Arial"/>
            </a:endParaRPr>
          </a:p>
          <a:p>
            <a:pPr indent="0" lvl="1" marL="530225" marR="0" rtl="0" algn="l">
              <a:lnSpc>
                <a:spcPct val="115000"/>
              </a:lnSpc>
              <a:spcBef>
                <a:spcPts val="600"/>
              </a:spcBef>
              <a:spcAft>
                <a:spcPts val="0"/>
              </a:spcAft>
              <a:buNone/>
            </a:pPr>
            <a:r>
              <a:rPr b="0" i="0" lang="en-US" sz="1600" u="none" cap="none" strike="noStrike">
                <a:solidFill>
                  <a:srgbClr val="00205B"/>
                </a:solidFill>
                <a:latin typeface="Arial"/>
                <a:ea typeface="Arial"/>
                <a:cs typeface="Arial"/>
                <a:sym typeface="Arial"/>
              </a:rPr>
              <a:t>Search &amp; Network panel</a:t>
            </a:r>
            <a:endParaRPr/>
          </a:p>
          <a:p>
            <a:pPr indent="0" lvl="1" marL="530225" marR="0" rtl="0" algn="l">
              <a:lnSpc>
                <a:spcPct val="115000"/>
              </a:lnSpc>
              <a:spcBef>
                <a:spcPts val="600"/>
              </a:spcBef>
              <a:spcAft>
                <a:spcPts val="0"/>
              </a:spcAft>
              <a:buNone/>
            </a:pPr>
            <a:r>
              <a:t/>
            </a:r>
            <a:endParaRPr b="0" i="0" sz="1600" u="none" cap="none" strike="noStrike">
              <a:solidFill>
                <a:srgbClr val="00205B"/>
              </a:solidFill>
              <a:latin typeface="Arial"/>
              <a:ea typeface="Arial"/>
              <a:cs typeface="Arial"/>
              <a:sym typeface="Arial"/>
            </a:endParaRPr>
          </a:p>
          <a:p>
            <a:pPr indent="0" lvl="1" marL="530225" marR="0" rtl="0" algn="l">
              <a:lnSpc>
                <a:spcPct val="115000"/>
              </a:lnSpc>
              <a:spcBef>
                <a:spcPts val="600"/>
              </a:spcBef>
              <a:spcAft>
                <a:spcPts val="0"/>
              </a:spcAft>
              <a:buNone/>
            </a:pPr>
            <a:r>
              <a:rPr b="0" i="0" lang="en-US" sz="1600" u="none" cap="none" strike="noStrike">
                <a:solidFill>
                  <a:srgbClr val="00205B"/>
                </a:solidFill>
                <a:latin typeface="Arial"/>
                <a:ea typeface="Arial"/>
                <a:cs typeface="Arial"/>
                <a:sym typeface="Arial"/>
              </a:rPr>
              <a:t>Action buttons</a:t>
            </a:r>
            <a:endParaRPr/>
          </a:p>
          <a:p>
            <a:pPr indent="0" lvl="1" marL="530225" marR="0" rtl="0" algn="l">
              <a:lnSpc>
                <a:spcPct val="115000"/>
              </a:lnSpc>
              <a:spcBef>
                <a:spcPts val="600"/>
              </a:spcBef>
              <a:spcAft>
                <a:spcPts val="0"/>
              </a:spcAft>
              <a:buNone/>
            </a:pPr>
            <a:r>
              <a:t/>
            </a:r>
            <a:endParaRPr b="0" i="0" sz="1600" u="none" cap="none" strike="noStrike">
              <a:solidFill>
                <a:srgbClr val="00205B"/>
              </a:solidFill>
              <a:latin typeface="Arial"/>
              <a:ea typeface="Arial"/>
              <a:cs typeface="Arial"/>
              <a:sym typeface="Arial"/>
            </a:endParaRPr>
          </a:p>
          <a:p>
            <a:pPr indent="0" lvl="1" marL="530225" marR="0" rtl="0" algn="l">
              <a:lnSpc>
                <a:spcPct val="115000"/>
              </a:lnSpc>
              <a:spcBef>
                <a:spcPts val="600"/>
              </a:spcBef>
              <a:spcAft>
                <a:spcPts val="0"/>
              </a:spcAft>
              <a:buNone/>
            </a:pPr>
            <a:r>
              <a:rPr b="0" i="0" lang="en-US" sz="1600" u="none" cap="none" strike="noStrike">
                <a:solidFill>
                  <a:srgbClr val="00205B"/>
                </a:solidFill>
                <a:latin typeface="Arial"/>
                <a:ea typeface="Arial"/>
                <a:cs typeface="Arial"/>
                <a:sym typeface="Arial"/>
              </a:rPr>
              <a:t>Results board</a:t>
            </a:r>
            <a:endParaRPr/>
          </a:p>
          <a:p>
            <a:pPr indent="0" lvl="1" marL="88900" marR="0" rtl="0" algn="ctr">
              <a:lnSpc>
                <a:spcPct val="115000"/>
              </a:lnSpc>
              <a:spcBef>
                <a:spcPts val="600"/>
              </a:spcBef>
              <a:spcAft>
                <a:spcPts val="0"/>
              </a:spcAft>
              <a:buNone/>
            </a:pPr>
            <a:r>
              <a:t/>
            </a:r>
            <a:endParaRPr b="0" i="0" sz="1800" u="none" cap="none" strike="noStrike">
              <a:solidFill>
                <a:srgbClr val="00205B"/>
              </a:solidFill>
              <a:latin typeface="Arial"/>
              <a:ea typeface="Arial"/>
              <a:cs typeface="Arial"/>
              <a:sym typeface="Arial"/>
            </a:endParaRPr>
          </a:p>
          <a:p>
            <a:pPr indent="0" lvl="1" marL="88900" marR="0" rtl="0" algn="ctr">
              <a:lnSpc>
                <a:spcPct val="115000"/>
              </a:lnSpc>
              <a:spcBef>
                <a:spcPts val="600"/>
              </a:spcBef>
              <a:spcAft>
                <a:spcPts val="0"/>
              </a:spcAft>
              <a:buNone/>
            </a:pPr>
            <a:r>
              <a:t/>
            </a:r>
            <a:endParaRPr b="0" i="0" sz="2000" u="none" cap="none" strike="noStrike">
              <a:solidFill>
                <a:srgbClr val="00205B"/>
              </a:solidFill>
              <a:latin typeface="Arial"/>
              <a:ea typeface="Arial"/>
              <a:cs typeface="Arial"/>
              <a:sym typeface="Arial"/>
            </a:endParaRPr>
          </a:p>
          <a:p>
            <a:pPr indent="0" lvl="1" marL="88900" marR="0" rtl="0" algn="ctr">
              <a:lnSpc>
                <a:spcPct val="115000"/>
              </a:lnSpc>
              <a:spcBef>
                <a:spcPts val="600"/>
              </a:spcBef>
              <a:spcAft>
                <a:spcPts val="0"/>
              </a:spcAft>
              <a:buClr>
                <a:schemeClr val="dk1"/>
              </a:buClr>
              <a:buSzPts val="1400"/>
              <a:buFont typeface="Noto Sans Symbols"/>
              <a:buNone/>
            </a:pPr>
            <a:r>
              <a:t/>
            </a:r>
            <a:endParaRPr b="0" i="0" sz="1400" u="none" cap="none" strike="noStrike">
              <a:solidFill>
                <a:srgbClr val="00205B"/>
              </a:solidFill>
              <a:latin typeface="Arial"/>
              <a:ea typeface="Arial"/>
              <a:cs typeface="Arial"/>
              <a:sym typeface="Arial"/>
            </a:endParaRPr>
          </a:p>
        </p:txBody>
      </p:sp>
      <p:sp>
        <p:nvSpPr>
          <p:cNvPr id="178" name="Google Shape;178;p20"/>
          <p:cNvSpPr txBox="1"/>
          <p:nvPr/>
        </p:nvSpPr>
        <p:spPr>
          <a:xfrm>
            <a:off x="0" y="80347"/>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2. PRESENTATION</a:t>
            </a:r>
            <a:endParaRPr/>
          </a:p>
        </p:txBody>
      </p:sp>
      <p:sp>
        <p:nvSpPr>
          <p:cNvPr id="179" name="Google Shape;179;p20"/>
          <p:cNvSpPr txBox="1"/>
          <p:nvPr>
            <p:ph idx="12" type="sldNum"/>
          </p:nvPr>
        </p:nvSpPr>
        <p:spPr>
          <a:xfrm>
            <a:off x="472407" y="6444000"/>
            <a:ext cx="367009"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180" name="Google Shape;180;p20"/>
          <p:cNvSpPr/>
          <p:nvPr/>
        </p:nvSpPr>
        <p:spPr>
          <a:xfrm>
            <a:off x="334673" y="2024563"/>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chemeClr val="lt1"/>
                </a:solidFill>
                <a:latin typeface="Arial"/>
                <a:ea typeface="Arial"/>
                <a:cs typeface="Arial"/>
                <a:sym typeface="Arial"/>
              </a:rPr>
              <a:t>1</a:t>
            </a:r>
            <a:endParaRPr/>
          </a:p>
        </p:txBody>
      </p:sp>
      <p:sp>
        <p:nvSpPr>
          <p:cNvPr id="181" name="Google Shape;181;p20"/>
          <p:cNvSpPr/>
          <p:nvPr/>
        </p:nvSpPr>
        <p:spPr>
          <a:xfrm>
            <a:off x="334673" y="2775239"/>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chemeClr val="lt1"/>
                </a:solidFill>
                <a:latin typeface="Arial"/>
                <a:ea typeface="Arial"/>
                <a:cs typeface="Arial"/>
                <a:sym typeface="Arial"/>
              </a:rPr>
              <a:t>2</a:t>
            </a:r>
            <a:endParaRPr/>
          </a:p>
        </p:txBody>
      </p:sp>
      <p:sp>
        <p:nvSpPr>
          <p:cNvPr id="182" name="Google Shape;182;p20"/>
          <p:cNvSpPr/>
          <p:nvPr/>
        </p:nvSpPr>
        <p:spPr>
          <a:xfrm>
            <a:off x="334673" y="3459596"/>
            <a:ext cx="360727" cy="360727"/>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chemeClr val="lt1"/>
                </a:solidFill>
                <a:latin typeface="Arial"/>
                <a:ea typeface="Arial"/>
                <a:cs typeface="Arial"/>
                <a:sym typeface="Arial"/>
              </a:rPr>
              <a:t>3</a:t>
            </a:r>
            <a:endParaRPr/>
          </a:p>
        </p:txBody>
      </p:sp>
      <p:sp>
        <p:nvSpPr>
          <p:cNvPr id="183" name="Google Shape;183;p20"/>
          <p:cNvSpPr/>
          <p:nvPr/>
        </p:nvSpPr>
        <p:spPr>
          <a:xfrm>
            <a:off x="4832470" y="2416153"/>
            <a:ext cx="6871165" cy="2310970"/>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lt1"/>
              </a:solidFill>
              <a:latin typeface="Arial"/>
              <a:ea typeface="Arial"/>
              <a:cs typeface="Arial"/>
              <a:sym typeface="Arial"/>
            </a:endParaRPr>
          </a:p>
        </p:txBody>
      </p:sp>
      <p:sp>
        <p:nvSpPr>
          <p:cNvPr id="184" name="Google Shape;184;p20"/>
          <p:cNvSpPr/>
          <p:nvPr/>
        </p:nvSpPr>
        <p:spPr>
          <a:xfrm>
            <a:off x="11351902" y="1170076"/>
            <a:ext cx="326333" cy="356301"/>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chemeClr val="lt1"/>
                </a:solidFill>
                <a:latin typeface="Arial"/>
                <a:ea typeface="Arial"/>
                <a:cs typeface="Arial"/>
                <a:sym typeface="Arial"/>
              </a:rPr>
              <a:t>1</a:t>
            </a:r>
            <a:endParaRPr/>
          </a:p>
        </p:txBody>
      </p:sp>
      <p:sp>
        <p:nvSpPr>
          <p:cNvPr id="185" name="Google Shape;185;p20"/>
          <p:cNvSpPr/>
          <p:nvPr/>
        </p:nvSpPr>
        <p:spPr>
          <a:xfrm>
            <a:off x="11349276" y="1699698"/>
            <a:ext cx="326333" cy="356301"/>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chemeClr val="lt1"/>
                </a:solidFill>
                <a:latin typeface="Arial"/>
                <a:ea typeface="Arial"/>
                <a:cs typeface="Arial"/>
                <a:sym typeface="Arial"/>
              </a:rPr>
              <a:t>2</a:t>
            </a:r>
            <a:endParaRPr/>
          </a:p>
        </p:txBody>
      </p:sp>
      <p:sp>
        <p:nvSpPr>
          <p:cNvPr id="186" name="Google Shape;186;p20"/>
          <p:cNvSpPr/>
          <p:nvPr/>
        </p:nvSpPr>
        <p:spPr>
          <a:xfrm>
            <a:off x="11380852" y="2432539"/>
            <a:ext cx="310082" cy="338642"/>
          </a:xfrm>
          <a:prstGeom prst="roundRect">
            <a:avLst>
              <a:gd fmla="val 16667" name="adj"/>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chemeClr val="lt1"/>
                </a:solidFill>
                <a:latin typeface="Arial"/>
                <a:ea typeface="Arial"/>
                <a:cs typeface="Arial"/>
                <a:sym typeface="Arial"/>
              </a:rPr>
              <a:t>3</a:t>
            </a:r>
            <a:endParaRPr/>
          </a:p>
        </p:txBody>
      </p:sp>
      <p:sp>
        <p:nvSpPr>
          <p:cNvPr id="187" name="Google Shape;187;p20"/>
          <p:cNvSpPr/>
          <p:nvPr/>
        </p:nvSpPr>
        <p:spPr>
          <a:xfrm>
            <a:off x="4832471" y="1676630"/>
            <a:ext cx="6871164" cy="724474"/>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lt1"/>
              </a:solidFill>
              <a:latin typeface="Arial"/>
              <a:ea typeface="Arial"/>
              <a:cs typeface="Arial"/>
              <a:sym typeface="Arial"/>
            </a:endParaRPr>
          </a:p>
        </p:txBody>
      </p:sp>
      <p:sp>
        <p:nvSpPr>
          <p:cNvPr id="188" name="Google Shape;188;p20"/>
          <p:cNvSpPr/>
          <p:nvPr/>
        </p:nvSpPr>
        <p:spPr>
          <a:xfrm>
            <a:off x="4832470" y="1132231"/>
            <a:ext cx="6871166" cy="529424"/>
          </a:xfrm>
          <a:prstGeom prst="rect">
            <a:avLst/>
          </a:prstGeom>
          <a:noFill/>
          <a:ln cap="flat" cmpd="sng" w="381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pSp>
        <p:nvGrpSpPr>
          <p:cNvPr id="193" name="Google Shape;193;p21"/>
          <p:cNvGrpSpPr/>
          <p:nvPr/>
        </p:nvGrpSpPr>
        <p:grpSpPr>
          <a:xfrm>
            <a:off x="767451" y="2060848"/>
            <a:ext cx="6048629" cy="416141"/>
            <a:chOff x="0" y="1209670"/>
            <a:chExt cx="9144000" cy="277168"/>
          </a:xfrm>
        </p:grpSpPr>
        <p:sp>
          <p:nvSpPr>
            <p:cNvPr id="194" name="Google Shape;194;p21"/>
            <p:cNvSpPr/>
            <p:nvPr/>
          </p:nvSpPr>
          <p:spPr>
            <a:xfrm>
              <a:off x="0" y="1211201"/>
              <a:ext cx="9144000" cy="274108"/>
            </a:xfrm>
            <a:prstGeom prst="rect">
              <a:avLst/>
            </a:prstGeom>
            <a:gradFill>
              <a:gsLst>
                <a:gs pos="0">
                  <a:srgbClr val="BDC8D9"/>
                </a:gs>
                <a:gs pos="22000">
                  <a:srgbClr val="DFE4ED"/>
                </a:gs>
                <a:gs pos="82000">
                  <a:srgbClr val="DFE4ED"/>
                </a:gs>
                <a:gs pos="100000">
                  <a:srgbClr val="7F8CA1"/>
                </a:gs>
              </a:gsLst>
              <a:lin ang="0" scaled="0"/>
            </a:gra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1361">
                <a:solidFill>
                  <a:schemeClr val="lt1"/>
                </a:solidFill>
                <a:latin typeface="Arial"/>
                <a:ea typeface="Arial"/>
                <a:cs typeface="Arial"/>
                <a:sym typeface="Arial"/>
              </a:endParaRPr>
            </a:p>
          </p:txBody>
        </p:sp>
        <p:sp>
          <p:nvSpPr>
            <p:cNvPr id="195" name="Google Shape;195;p21"/>
            <p:cNvSpPr/>
            <p:nvPr/>
          </p:nvSpPr>
          <p:spPr>
            <a:xfrm rot="-5400000">
              <a:off x="-7644" y="1225252"/>
              <a:ext cx="275639" cy="244475"/>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sp>
          <p:nvSpPr>
            <p:cNvPr id="196" name="Google Shape;196;p21"/>
            <p:cNvSpPr/>
            <p:nvPr/>
          </p:nvSpPr>
          <p:spPr>
            <a:xfrm rot="5400000">
              <a:off x="8876005" y="1226782"/>
              <a:ext cx="275639" cy="244474"/>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grpSp>
      <p:sp>
        <p:nvSpPr>
          <p:cNvPr id="197" name="Google Shape;197;p21"/>
          <p:cNvSpPr txBox="1"/>
          <p:nvPr/>
        </p:nvSpPr>
        <p:spPr>
          <a:xfrm>
            <a:off x="43" y="980728"/>
            <a:ext cx="12192000" cy="3987888"/>
          </a:xfrm>
          <a:prstGeom prst="rect">
            <a:avLst/>
          </a:prstGeom>
          <a:noFill/>
          <a:ln>
            <a:noFill/>
          </a:ln>
        </p:spPr>
        <p:txBody>
          <a:bodyPr anchorCtr="0" anchor="t" bIns="46800" lIns="91425" spcFirstLastPara="1" rIns="91425" wrap="square" tIns="46800">
            <a:spAutoFit/>
          </a:bodyPr>
          <a:lstStyle/>
          <a:p>
            <a:pPr indent="-227012" lvl="3" marL="1430338" marR="0" rtl="0" algn="ctr">
              <a:lnSpc>
                <a:spcPct val="115000"/>
              </a:lnSpc>
              <a:spcBef>
                <a:spcPts val="0"/>
              </a:spcBef>
              <a:spcAft>
                <a:spcPts val="0"/>
              </a:spcAft>
              <a:buClr>
                <a:schemeClr val="dk1"/>
              </a:buClr>
              <a:buSzPts val="2000"/>
              <a:buFont typeface="Arial"/>
              <a:buNone/>
            </a:pPr>
            <a:r>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3"/>
              </a:rPr>
              <a:t>OJECTIVES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4"/>
              </a:rPr>
              <a:t>PRESENTATION</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5"/>
              </a:rPr>
              <a:t>REQUIREMENTS</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6"/>
              </a:rPr>
              <a:t>RUN A DOCUMENT QUALITY CHECK</a:t>
            </a:r>
            <a:endParaRPr b="1" i="0" sz="2000" u="none" cap="none" strike="sng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7"/>
              </a:rPr>
              <a:t>FUNCTIONALITIES</a:t>
            </a:r>
            <a:endParaRPr b="1" i="0" sz="2000" u="none" cap="none" strike="sng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8"/>
              </a:rPr>
              <a:t>RUN VERTICAL LINES CHECK</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9"/>
              </a:rPr>
              <a:t>SUPPORT</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None/>
            </a:pPr>
            <a:r>
              <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a:p>
            <a:pPr indent="-317500" lvl="3" marL="444500"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p:txBody>
      </p:sp>
      <p:sp>
        <p:nvSpPr>
          <p:cNvPr id="198" name="Google Shape;198;p21"/>
          <p:cNvSpPr txBox="1"/>
          <p:nvPr>
            <p:ph idx="12" type="sldNum"/>
          </p:nvPr>
        </p:nvSpPr>
        <p:spPr>
          <a:xfrm>
            <a:off x="472407" y="6444000"/>
            <a:ext cx="462012"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199" name="Google Shape;199;p21"/>
          <p:cNvSpPr txBox="1"/>
          <p:nvPr>
            <p:ph type="title"/>
          </p:nvPr>
        </p:nvSpPr>
        <p:spPr>
          <a:xfrm>
            <a:off x="0" y="44624"/>
            <a:ext cx="12192000" cy="720000"/>
          </a:xfrm>
          <a:prstGeom prst="rect">
            <a:avLst/>
          </a:prstGeom>
          <a:noFill/>
          <a:ln>
            <a:noFill/>
          </a:ln>
        </p:spPr>
        <p:txBody>
          <a:bodyPr anchorCtr="0" anchor="ctr" bIns="0" lIns="0" spcFirstLastPara="1" rIns="0" wrap="square" tIns="0">
            <a:noAutofit/>
          </a:bodyPr>
          <a:lstStyle/>
          <a:p>
            <a:pPr indent="0" lvl="0" marL="354013" rtl="0" algn="l">
              <a:lnSpc>
                <a:spcPct val="110000"/>
              </a:lnSpc>
              <a:spcBef>
                <a:spcPts val="0"/>
              </a:spcBef>
              <a:spcAft>
                <a:spcPts val="0"/>
              </a:spcAft>
              <a:buNone/>
            </a:pPr>
            <a:r>
              <a:rPr lang="en-US" sz="2400">
                <a:solidFill>
                  <a:srgbClr val="00205B"/>
                </a:solidFill>
              </a:rPr>
              <a:t>CONTENT</a:t>
            </a:r>
            <a:endParaRPr sz="2400">
              <a:solidFill>
                <a:srgbClr val="00205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nvSpPr>
        <p:spPr>
          <a:xfrm>
            <a:off x="2639616" y="900000"/>
            <a:ext cx="9217024" cy="2706895"/>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1800">
                <a:solidFill>
                  <a:srgbClr val="00205B"/>
                </a:solidFill>
                <a:latin typeface="Arial"/>
                <a:ea typeface="Arial"/>
                <a:cs typeface="Arial"/>
                <a:sym typeface="Arial"/>
              </a:rPr>
              <a:t>Requirements to use the tool:</a:t>
            </a:r>
            <a:endParaRPr/>
          </a:p>
          <a:p>
            <a:pPr indent="-285750" lvl="2" marL="831850" marR="0" rtl="0" algn="l">
              <a:lnSpc>
                <a:spcPct val="115000"/>
              </a:lnSpc>
              <a:spcBef>
                <a:spcPts val="600"/>
              </a:spcBef>
              <a:spcAft>
                <a:spcPts val="0"/>
              </a:spcAft>
              <a:buClr>
                <a:srgbClr val="00205B"/>
              </a:buClr>
              <a:buSzPts val="1800"/>
              <a:buFont typeface="Noto Sans Symbols"/>
              <a:buChar char="▪"/>
            </a:pPr>
            <a:r>
              <a:rPr b="1" i="0" lang="en-US" sz="1800" u="none" cap="none" strike="noStrike">
                <a:solidFill>
                  <a:srgbClr val="00205B"/>
                </a:solidFill>
                <a:latin typeface="Arial"/>
                <a:ea typeface="Arial"/>
                <a:cs typeface="Arial"/>
                <a:sym typeface="Arial"/>
              </a:rPr>
              <a:t>Airbus </a:t>
            </a:r>
            <a:r>
              <a:rPr b="0" i="0" lang="en-US" sz="1800" u="none" cap="none" strike="noStrike">
                <a:solidFill>
                  <a:srgbClr val="00205B"/>
                </a:solidFill>
                <a:latin typeface="Arial"/>
                <a:ea typeface="Arial"/>
                <a:cs typeface="Arial"/>
                <a:sym typeface="Arial"/>
              </a:rPr>
              <a:t>mastered Computer</a:t>
            </a:r>
            <a:endParaRPr/>
          </a:p>
          <a:p>
            <a:pPr indent="-285750" lvl="2" marL="831850" marR="0" rtl="0" algn="l">
              <a:lnSpc>
                <a:spcPct val="115000"/>
              </a:lnSpc>
              <a:spcBef>
                <a:spcPts val="600"/>
              </a:spcBef>
              <a:spcAft>
                <a:spcPts val="0"/>
              </a:spcAft>
              <a:buClr>
                <a:srgbClr val="00205B"/>
              </a:buClr>
              <a:buSzPts val="1800"/>
              <a:buFont typeface="Noto Sans Symbols"/>
              <a:buChar char="▪"/>
            </a:pPr>
            <a:r>
              <a:rPr b="0" i="0" lang="en-US" sz="1800" u="none" cap="none" strike="noStrike">
                <a:solidFill>
                  <a:srgbClr val="00205B"/>
                </a:solidFill>
                <a:latin typeface="Arial"/>
                <a:ea typeface="Arial"/>
                <a:cs typeface="Arial"/>
                <a:sym typeface="Arial"/>
              </a:rPr>
              <a:t>Microsoft Office Pack </a:t>
            </a:r>
            <a:r>
              <a:rPr b="1" i="0" lang="en-US" sz="1800" u="none" cap="none" strike="noStrike">
                <a:solidFill>
                  <a:srgbClr val="00205B"/>
                </a:solidFill>
                <a:latin typeface="Arial"/>
                <a:ea typeface="Arial"/>
                <a:cs typeface="Arial"/>
                <a:sym typeface="Arial"/>
              </a:rPr>
              <a:t>2013</a:t>
            </a:r>
            <a:endParaRPr b="0" i="0" sz="1800" u="none" cap="none" strike="noStrike">
              <a:solidFill>
                <a:srgbClr val="00205B"/>
              </a:solidFill>
              <a:latin typeface="Arial"/>
              <a:ea typeface="Arial"/>
              <a:cs typeface="Arial"/>
              <a:sym typeface="Arial"/>
            </a:endParaRPr>
          </a:p>
          <a:p>
            <a:pPr indent="-285750" lvl="2" marL="831850" marR="0" rtl="0" algn="l">
              <a:lnSpc>
                <a:spcPct val="115000"/>
              </a:lnSpc>
              <a:spcBef>
                <a:spcPts val="600"/>
              </a:spcBef>
              <a:spcAft>
                <a:spcPts val="0"/>
              </a:spcAft>
              <a:buClr>
                <a:srgbClr val="00205B"/>
              </a:buClr>
              <a:buSzPts val="1800"/>
              <a:buFont typeface="Noto Sans Symbols"/>
              <a:buChar char="▪"/>
            </a:pPr>
            <a:r>
              <a:rPr b="0" i="0" lang="en-US" sz="1800" u="none" cap="none" strike="noStrike">
                <a:solidFill>
                  <a:srgbClr val="00205B"/>
                </a:solidFill>
                <a:latin typeface="Arial"/>
                <a:ea typeface="Arial"/>
                <a:cs typeface="Arial"/>
                <a:sym typeface="Arial"/>
              </a:rPr>
              <a:t>Airbus internet access with basic </a:t>
            </a:r>
            <a:r>
              <a:rPr b="1" i="0" lang="en-US" sz="1800" u="none" cap="none" strike="noStrike">
                <a:solidFill>
                  <a:srgbClr val="00205B"/>
                </a:solidFill>
                <a:latin typeface="Arial"/>
                <a:ea typeface="Arial"/>
                <a:cs typeface="Arial"/>
                <a:sym typeface="Arial"/>
              </a:rPr>
              <a:t>ECM</a:t>
            </a:r>
            <a:r>
              <a:rPr b="0" i="0" lang="en-US" sz="1800" u="none" cap="none" strike="noStrike">
                <a:solidFill>
                  <a:srgbClr val="00205B"/>
                </a:solidFill>
                <a:latin typeface="Arial"/>
                <a:ea typeface="Arial"/>
                <a:cs typeface="Arial"/>
                <a:sym typeface="Arial"/>
              </a:rPr>
              <a:t> authorization (for ECM synchronization/ Research only)</a:t>
            </a:r>
            <a:endParaRPr/>
          </a:p>
          <a:p>
            <a:pPr indent="-285750" lvl="2" marL="831850" marR="0" rtl="0" algn="l">
              <a:lnSpc>
                <a:spcPct val="115000"/>
              </a:lnSpc>
              <a:spcBef>
                <a:spcPts val="600"/>
              </a:spcBef>
              <a:spcAft>
                <a:spcPts val="0"/>
              </a:spcAft>
              <a:buClr>
                <a:srgbClr val="00205B"/>
              </a:buClr>
              <a:buSzPts val="1800"/>
              <a:buFont typeface="Noto Sans Symbols"/>
              <a:buChar char="▪"/>
            </a:pPr>
            <a:r>
              <a:rPr b="0" i="0" lang="en-US" sz="1800" u="none" cap="none" strike="noStrike">
                <a:solidFill>
                  <a:srgbClr val="00205B"/>
                </a:solidFill>
                <a:latin typeface="Arial"/>
                <a:ea typeface="Arial"/>
                <a:cs typeface="Arial"/>
                <a:sym typeface="Arial"/>
              </a:rPr>
              <a:t>Enable Content for Macro</a:t>
            </a:r>
            <a:endParaRPr/>
          </a:p>
          <a:p>
            <a:pPr indent="-285750" lvl="2" marL="831850" marR="0" rtl="0" algn="l">
              <a:lnSpc>
                <a:spcPct val="115000"/>
              </a:lnSpc>
              <a:spcBef>
                <a:spcPts val="600"/>
              </a:spcBef>
              <a:spcAft>
                <a:spcPts val="0"/>
              </a:spcAft>
              <a:buClr>
                <a:srgbClr val="00205B"/>
              </a:buClr>
              <a:buSzPts val="1800"/>
              <a:buFont typeface="Noto Sans Symbols"/>
              <a:buChar char="▪"/>
            </a:pPr>
            <a:r>
              <a:rPr b="0" i="0" lang="en-US" sz="1800" u="none" cap="none" strike="noStrike">
                <a:solidFill>
                  <a:srgbClr val="00205B"/>
                </a:solidFill>
                <a:latin typeface="Arial"/>
                <a:ea typeface="Arial"/>
                <a:cs typeface="Arial"/>
                <a:sym typeface="Arial"/>
              </a:rPr>
              <a:t>Use only </a:t>
            </a:r>
            <a:r>
              <a:rPr b="1" i="0" lang="en-US" sz="1800" u="none" cap="none" strike="noStrike">
                <a:solidFill>
                  <a:srgbClr val="00205B"/>
                </a:solidFill>
                <a:latin typeface="Arial"/>
                <a:ea typeface="Arial"/>
                <a:cs typeface="Arial"/>
                <a:sym typeface="Arial"/>
              </a:rPr>
              <a:t>Procedural Documents</a:t>
            </a:r>
            <a:endParaRPr/>
          </a:p>
        </p:txBody>
      </p:sp>
      <p:sp>
        <p:nvSpPr>
          <p:cNvPr id="205" name="Google Shape;205;p22"/>
          <p:cNvSpPr txBox="1"/>
          <p:nvPr/>
        </p:nvSpPr>
        <p:spPr>
          <a:xfrm>
            <a:off x="0" y="66395"/>
            <a:ext cx="12192000"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3. REQUIREMENTS</a:t>
            </a:r>
            <a:endParaRPr/>
          </a:p>
        </p:txBody>
      </p:sp>
      <p:sp>
        <p:nvSpPr>
          <p:cNvPr id="206" name="Google Shape;206;p22"/>
          <p:cNvSpPr txBox="1"/>
          <p:nvPr>
            <p:ph idx="12" type="sldNum"/>
          </p:nvPr>
        </p:nvSpPr>
        <p:spPr>
          <a:xfrm>
            <a:off x="472407" y="6444000"/>
            <a:ext cx="367009" cy="204727"/>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pic>
        <p:nvPicPr>
          <p:cNvPr descr="Résultat de recherche d'images pour &quot;requirements icon&quot;" id="207" name="Google Shape;207;p22"/>
          <p:cNvPicPr preferRelativeResize="0"/>
          <p:nvPr/>
        </p:nvPicPr>
        <p:blipFill rotWithShape="1">
          <a:blip r:embed="rId3">
            <a:alphaModFix/>
          </a:blip>
          <a:srcRect b="0" l="0" r="0" t="0"/>
          <a:stretch/>
        </p:blipFill>
        <p:spPr>
          <a:xfrm>
            <a:off x="205747" y="1268760"/>
            <a:ext cx="2448272" cy="2448272"/>
          </a:xfrm>
          <a:prstGeom prst="rect">
            <a:avLst/>
          </a:prstGeom>
          <a:noFill/>
          <a:ln>
            <a:noFill/>
          </a:ln>
        </p:spPr>
      </p:pic>
      <p:grpSp>
        <p:nvGrpSpPr>
          <p:cNvPr id="208" name="Google Shape;208;p22"/>
          <p:cNvGrpSpPr/>
          <p:nvPr/>
        </p:nvGrpSpPr>
        <p:grpSpPr>
          <a:xfrm>
            <a:off x="336551" y="4658890"/>
            <a:ext cx="11664105" cy="1047979"/>
            <a:chOff x="105770" y="4477426"/>
            <a:chExt cx="8977014" cy="1047979"/>
          </a:xfrm>
        </p:grpSpPr>
        <p:sp>
          <p:nvSpPr>
            <p:cNvPr id="209" name="Google Shape;209;p22"/>
            <p:cNvSpPr txBox="1"/>
            <p:nvPr/>
          </p:nvSpPr>
          <p:spPr>
            <a:xfrm>
              <a:off x="105770" y="4477426"/>
              <a:ext cx="8977014" cy="1047979"/>
            </a:xfrm>
            <a:prstGeom prst="rect">
              <a:avLst/>
            </a:prstGeom>
            <a:solidFill>
              <a:schemeClr val="lt1"/>
            </a:solidFill>
            <a:ln cap="flat" cmpd="sng" w="25400">
              <a:solidFill>
                <a:schemeClr val="dk1"/>
              </a:solidFill>
              <a:prstDash val="dot"/>
              <a:round/>
              <a:headEnd len="sm" w="sm" type="none"/>
              <a:tailEnd len="sm" w="sm" type="none"/>
            </a:ln>
          </p:spPr>
          <p:txBody>
            <a:bodyPr anchorCtr="0" anchor="t" bIns="45700" lIns="91425" spcFirstLastPara="1" rIns="91425" wrap="square" tIns="45700">
              <a:spAutoFit/>
            </a:bodyPr>
            <a:lstStyle/>
            <a:p>
              <a:pPr indent="0" lvl="1" marL="0" marR="0" rtl="0" algn="l">
                <a:lnSpc>
                  <a:spcPct val="115000"/>
                </a:lnSpc>
                <a:spcBef>
                  <a:spcPts val="0"/>
                </a:spcBef>
                <a:spcAft>
                  <a:spcPts val="0"/>
                </a:spcAft>
                <a:buNone/>
              </a:pPr>
              <a:r>
                <a:rPr b="1" i="0" lang="en-US" sz="1800" u="none" cap="none" strike="noStrike">
                  <a:solidFill>
                    <a:srgbClr val="00205B"/>
                  </a:solidFill>
                  <a:latin typeface="Arial"/>
                  <a:ea typeface="Arial"/>
                  <a:cs typeface="Arial"/>
                  <a:sym typeface="Arial"/>
                </a:rPr>
                <a:t>To check your ECM access rights:</a:t>
              </a:r>
              <a:endParaRPr b="0" i="0" sz="1800" u="none" cap="none" strike="noStrike">
                <a:solidFill>
                  <a:srgbClr val="00205B"/>
                </a:solidFill>
                <a:latin typeface="Arial"/>
                <a:ea typeface="Arial"/>
                <a:cs typeface="Arial"/>
                <a:sym typeface="Arial"/>
              </a:endParaRPr>
            </a:p>
            <a:p>
              <a:pPr indent="0" lvl="0" marL="0" marR="0" rtl="0" algn="l">
                <a:lnSpc>
                  <a:spcPct val="115000"/>
                </a:lnSpc>
                <a:spcBef>
                  <a:spcPts val="0"/>
                </a:spcBef>
                <a:spcAft>
                  <a:spcPts val="0"/>
                </a:spcAft>
                <a:buNone/>
              </a:pPr>
              <a:r>
                <a:rPr lang="en-US" sz="1800" u="sng">
                  <a:solidFill>
                    <a:schemeClr val="hlink"/>
                  </a:solidFill>
                  <a:latin typeface="Arial"/>
                  <a:ea typeface="Arial"/>
                  <a:cs typeface="Arial"/>
                  <a:sym typeface="Arial"/>
                  <a:hlinkClick r:id="rId4"/>
                </a:rPr>
                <a:t>http://ecm.eu.airbus.corp:1080/WorkplaceDMS/getContent?vsId=%7B2A9EFD86-D036-469D-BB8D-E4055EA88500%7D&amp;objectStoreName=Airbus&amp;objectType=searchtemplate</a:t>
              </a:r>
              <a:endParaRPr sz="1800">
                <a:solidFill>
                  <a:srgbClr val="00205B"/>
                </a:solidFill>
                <a:latin typeface="Arial"/>
                <a:ea typeface="Arial"/>
                <a:cs typeface="Arial"/>
                <a:sym typeface="Arial"/>
              </a:endParaRPr>
            </a:p>
          </p:txBody>
        </p:sp>
        <p:pic>
          <p:nvPicPr>
            <p:cNvPr id="210" name="Google Shape;210;p22"/>
            <p:cNvPicPr preferRelativeResize="0"/>
            <p:nvPr/>
          </p:nvPicPr>
          <p:blipFill rotWithShape="1">
            <a:blip r:embed="rId5">
              <a:alphaModFix/>
            </a:blip>
            <a:srcRect b="0" l="0" r="0" t="0"/>
            <a:stretch/>
          </p:blipFill>
          <p:spPr>
            <a:xfrm>
              <a:off x="8265891" y="4648397"/>
              <a:ext cx="471012" cy="6120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pSp>
        <p:nvGrpSpPr>
          <p:cNvPr id="215" name="Google Shape;215;p23"/>
          <p:cNvGrpSpPr/>
          <p:nvPr/>
        </p:nvGrpSpPr>
        <p:grpSpPr>
          <a:xfrm>
            <a:off x="733261" y="2428145"/>
            <a:ext cx="6082819" cy="416141"/>
            <a:chOff x="0" y="1209670"/>
            <a:chExt cx="9144000" cy="277168"/>
          </a:xfrm>
        </p:grpSpPr>
        <p:sp>
          <p:nvSpPr>
            <p:cNvPr id="216" name="Google Shape;216;p23"/>
            <p:cNvSpPr/>
            <p:nvPr/>
          </p:nvSpPr>
          <p:spPr>
            <a:xfrm>
              <a:off x="0" y="1211201"/>
              <a:ext cx="9144000" cy="274108"/>
            </a:xfrm>
            <a:prstGeom prst="rect">
              <a:avLst/>
            </a:prstGeom>
            <a:gradFill>
              <a:gsLst>
                <a:gs pos="0">
                  <a:srgbClr val="BDC8D9"/>
                </a:gs>
                <a:gs pos="22000">
                  <a:srgbClr val="DFE4ED"/>
                </a:gs>
                <a:gs pos="82000">
                  <a:srgbClr val="DFE4ED"/>
                </a:gs>
                <a:gs pos="100000">
                  <a:srgbClr val="7F8CA1"/>
                </a:gs>
              </a:gsLst>
              <a:lin ang="0" scaled="0"/>
            </a:gra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1361">
                <a:solidFill>
                  <a:schemeClr val="lt1"/>
                </a:solidFill>
                <a:latin typeface="Arial"/>
                <a:ea typeface="Arial"/>
                <a:cs typeface="Arial"/>
                <a:sym typeface="Arial"/>
              </a:endParaRPr>
            </a:p>
          </p:txBody>
        </p:sp>
        <p:sp>
          <p:nvSpPr>
            <p:cNvPr id="217" name="Google Shape;217;p23"/>
            <p:cNvSpPr/>
            <p:nvPr/>
          </p:nvSpPr>
          <p:spPr>
            <a:xfrm rot="-5400000">
              <a:off x="-7644" y="1225252"/>
              <a:ext cx="275639" cy="244475"/>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sp>
          <p:nvSpPr>
            <p:cNvPr id="218" name="Google Shape;218;p23"/>
            <p:cNvSpPr/>
            <p:nvPr/>
          </p:nvSpPr>
          <p:spPr>
            <a:xfrm rot="5400000">
              <a:off x="8876005" y="1226782"/>
              <a:ext cx="275639" cy="244474"/>
            </a:xfrm>
            <a:prstGeom prst="round2SameRect">
              <a:avLst>
                <a:gd fmla="val 8896" name="adj1"/>
                <a:gd fmla="val 0" name="adj2"/>
              </a:avLst>
            </a:prstGeom>
            <a:solidFill>
              <a:srgbClr val="566A9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361">
                <a:solidFill>
                  <a:schemeClr val="dk1"/>
                </a:solidFill>
                <a:latin typeface="Arial"/>
                <a:ea typeface="Arial"/>
                <a:cs typeface="Arial"/>
                <a:sym typeface="Arial"/>
              </a:endParaRPr>
            </a:p>
          </p:txBody>
        </p:sp>
      </p:grpSp>
      <p:sp>
        <p:nvSpPr>
          <p:cNvPr id="219" name="Google Shape;219;p23"/>
          <p:cNvSpPr txBox="1"/>
          <p:nvPr/>
        </p:nvSpPr>
        <p:spPr>
          <a:xfrm>
            <a:off x="0" y="980728"/>
            <a:ext cx="12192000" cy="3987888"/>
          </a:xfrm>
          <a:prstGeom prst="rect">
            <a:avLst/>
          </a:prstGeom>
          <a:noFill/>
          <a:ln>
            <a:noFill/>
          </a:ln>
        </p:spPr>
        <p:txBody>
          <a:bodyPr anchorCtr="0" anchor="t" bIns="46800" lIns="91425" spcFirstLastPara="1" rIns="91425" wrap="square" tIns="46800">
            <a:spAutoFit/>
          </a:bodyPr>
          <a:lstStyle/>
          <a:p>
            <a:pPr indent="-227012" lvl="3" marL="1430338" marR="0" rtl="0" algn="ctr">
              <a:lnSpc>
                <a:spcPct val="115000"/>
              </a:lnSpc>
              <a:spcBef>
                <a:spcPts val="0"/>
              </a:spcBef>
              <a:spcAft>
                <a:spcPts val="0"/>
              </a:spcAft>
              <a:buClr>
                <a:schemeClr val="dk1"/>
              </a:buClr>
              <a:buSzPts val="2000"/>
              <a:buFont typeface="Arial"/>
              <a:buNone/>
            </a:pPr>
            <a:r>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3"/>
              </a:rPr>
              <a:t>OBJECTIVES </a:t>
            </a:r>
            <a:endParaRPr b="1" i="0" sz="2000" u="sng"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4"/>
              </a:rPr>
              <a:t>PRESENTATION</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5"/>
              </a:rPr>
              <a:t>REQUIREMENTS</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6"/>
              </a:rPr>
              <a:t>RUN A DOCUMENT QUALITY CHECK</a:t>
            </a:r>
            <a:endParaRPr b="1" i="0" sz="2000" u="none" cap="none" strike="sng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7"/>
              </a:rPr>
              <a:t>FUNCTIONALITIES</a:t>
            </a:r>
            <a:endParaRPr b="1" i="0" sz="2000" u="none" cap="none" strike="sng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8"/>
              </a:rPr>
              <a:t>RUN VERTICAL LINES CHECK</a:t>
            </a:r>
            <a:endParaRPr b="1" i="0" sz="2000" u="none" cap="none" strike="noStrike">
              <a:solidFill>
                <a:srgbClr val="00205B"/>
              </a:solidFill>
              <a:latin typeface="Arial"/>
              <a:ea typeface="Arial"/>
              <a:cs typeface="Arial"/>
              <a:sym typeface="Arial"/>
            </a:endParaRPr>
          </a:p>
          <a:p>
            <a:pPr indent="-354013" lvl="3" marL="1430338" marR="0" rtl="0" algn="l">
              <a:lnSpc>
                <a:spcPct val="115000"/>
              </a:lnSpc>
              <a:spcBef>
                <a:spcPts val="0"/>
              </a:spcBef>
              <a:spcAft>
                <a:spcPts val="0"/>
              </a:spcAft>
              <a:buClr>
                <a:srgbClr val="00205B"/>
              </a:buClr>
              <a:buSzPts val="2000"/>
              <a:buFont typeface="Arial"/>
              <a:buAutoNum type="arabicPeriod"/>
            </a:pPr>
            <a:r>
              <a:rPr b="1" i="0" lang="en-US" sz="2000" u="sng" cap="none" strike="noStrike">
                <a:solidFill>
                  <a:schemeClr val="hlink"/>
                </a:solidFill>
                <a:latin typeface="Arial"/>
                <a:ea typeface="Arial"/>
                <a:cs typeface="Arial"/>
                <a:sym typeface="Arial"/>
                <a:hlinkClick action="ppaction://hlinksldjump" r:id="rId9"/>
              </a:rPr>
              <a:t>SUPPORT</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None/>
            </a:pPr>
            <a:r>
              <a:t/>
            </a:r>
            <a:endParaRPr b="1" i="0" sz="2000" u="none" cap="none" strike="noStrike">
              <a:solidFill>
                <a:srgbClr val="00205B"/>
              </a:solidFill>
              <a:latin typeface="Arial"/>
              <a:ea typeface="Arial"/>
              <a:cs typeface="Arial"/>
              <a:sym typeface="Arial"/>
            </a:endParaRPr>
          </a:p>
          <a:p>
            <a:pPr indent="-354013" lvl="3" marL="1430338"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a:p>
            <a:pPr indent="-317500" lvl="3" marL="444500" marR="0" rtl="0" algn="ctr">
              <a:lnSpc>
                <a:spcPct val="115000"/>
              </a:lnSpc>
              <a:spcBef>
                <a:spcPts val="0"/>
              </a:spcBef>
              <a:spcAft>
                <a:spcPts val="0"/>
              </a:spcAft>
              <a:buClr>
                <a:schemeClr val="dk1"/>
              </a:buClr>
              <a:buSzPts val="2000"/>
              <a:buFont typeface="Arial"/>
              <a:buNone/>
            </a:pPr>
            <a:r>
              <a:t/>
            </a:r>
            <a:endParaRPr b="1" i="0" sz="2000" u="none" cap="none" strike="noStrike">
              <a:solidFill>
                <a:srgbClr val="00205B"/>
              </a:solidFill>
              <a:latin typeface="Calibri"/>
              <a:ea typeface="Calibri"/>
              <a:cs typeface="Calibri"/>
              <a:sym typeface="Calibri"/>
            </a:endParaRPr>
          </a:p>
        </p:txBody>
      </p:sp>
      <p:sp>
        <p:nvSpPr>
          <p:cNvPr id="220" name="Google Shape;220;p23"/>
          <p:cNvSpPr txBox="1"/>
          <p:nvPr>
            <p:ph idx="12" type="sldNum"/>
          </p:nvPr>
        </p:nvSpPr>
        <p:spPr>
          <a:xfrm>
            <a:off x="472407" y="6444000"/>
            <a:ext cx="428766"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221" name="Google Shape;221;p23"/>
          <p:cNvSpPr txBox="1"/>
          <p:nvPr>
            <p:ph type="title"/>
          </p:nvPr>
        </p:nvSpPr>
        <p:spPr>
          <a:xfrm>
            <a:off x="0" y="44624"/>
            <a:ext cx="12192000" cy="720000"/>
          </a:xfrm>
          <a:prstGeom prst="rect">
            <a:avLst/>
          </a:prstGeom>
          <a:noFill/>
          <a:ln>
            <a:noFill/>
          </a:ln>
        </p:spPr>
        <p:txBody>
          <a:bodyPr anchorCtr="0" anchor="ctr" bIns="0" lIns="0" spcFirstLastPara="1" rIns="0" wrap="square" tIns="0">
            <a:noAutofit/>
          </a:bodyPr>
          <a:lstStyle/>
          <a:p>
            <a:pPr indent="0" lvl="0" marL="354013" rtl="0" algn="l">
              <a:lnSpc>
                <a:spcPct val="110000"/>
              </a:lnSpc>
              <a:spcBef>
                <a:spcPts val="0"/>
              </a:spcBef>
              <a:spcAft>
                <a:spcPts val="0"/>
              </a:spcAft>
              <a:buNone/>
            </a:pPr>
            <a:r>
              <a:rPr lang="en-US" sz="2400">
                <a:solidFill>
                  <a:srgbClr val="00205B"/>
                </a:solidFill>
              </a:rPr>
              <a:t>CONTENT</a:t>
            </a:r>
            <a:endParaRPr sz="2400">
              <a:solidFill>
                <a:srgbClr val="00205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24"/>
          <p:cNvPicPr preferRelativeResize="0"/>
          <p:nvPr/>
        </p:nvPicPr>
        <p:blipFill rotWithShape="1">
          <a:blip r:embed="rId3">
            <a:alphaModFix/>
          </a:blip>
          <a:srcRect b="0" l="0" r="0" t="0"/>
          <a:stretch/>
        </p:blipFill>
        <p:spPr>
          <a:xfrm>
            <a:off x="5001120" y="1928787"/>
            <a:ext cx="6577096" cy="3392334"/>
          </a:xfrm>
          <a:prstGeom prst="rect">
            <a:avLst/>
          </a:prstGeom>
          <a:noFill/>
          <a:ln cap="flat" cmpd="sng" w="25400">
            <a:solidFill>
              <a:srgbClr val="F7941E"/>
            </a:solidFill>
            <a:prstDash val="solid"/>
            <a:round/>
            <a:headEnd len="sm" w="sm" type="none"/>
            <a:tailEnd len="sm" w="sm" type="none"/>
          </a:ln>
        </p:spPr>
      </p:pic>
      <p:sp>
        <p:nvSpPr>
          <p:cNvPr id="227" name="Google Shape;227;p24"/>
          <p:cNvSpPr txBox="1"/>
          <p:nvPr/>
        </p:nvSpPr>
        <p:spPr>
          <a:xfrm>
            <a:off x="266948" y="988509"/>
            <a:ext cx="5036964" cy="3213187"/>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rgbClr val="00205B"/>
                </a:solidFill>
                <a:latin typeface="Arial"/>
                <a:ea typeface="Arial"/>
                <a:cs typeface="Arial"/>
                <a:sym typeface="Arial"/>
              </a:rPr>
              <a:t>4. RUN A DOCUMENT QUALITY CHECK </a:t>
            </a:r>
            <a:r>
              <a:rPr lang="en-US" sz="1800">
                <a:solidFill>
                  <a:srgbClr val="00205B"/>
                </a:solidFill>
                <a:latin typeface="Arial"/>
                <a:ea typeface="Arial"/>
                <a:cs typeface="Arial"/>
                <a:sym typeface="Arial"/>
              </a:rPr>
              <a:t>(1/4)</a:t>
            </a:r>
            <a:endParaRPr sz="1800">
              <a:solidFill>
                <a:srgbClr val="00205B"/>
              </a:solidFill>
              <a:latin typeface="Arial"/>
              <a:ea typeface="Arial"/>
              <a:cs typeface="Arial"/>
              <a:sym typeface="Arial"/>
            </a:endParaRPr>
          </a:p>
          <a:p>
            <a:pPr indent="0" lvl="0" marL="0" marR="0" rtl="0" algn="l">
              <a:lnSpc>
                <a:spcPct val="115000"/>
              </a:lnSpc>
              <a:spcBef>
                <a:spcPts val="0"/>
              </a:spcBef>
              <a:spcAft>
                <a:spcPts val="0"/>
              </a:spcAft>
              <a:buNone/>
            </a:pPr>
            <a:r>
              <a:t/>
            </a:r>
            <a:endParaRPr sz="1600">
              <a:solidFill>
                <a:srgbClr val="00205B"/>
              </a:solidFill>
              <a:latin typeface="Arial"/>
              <a:ea typeface="Arial"/>
              <a:cs typeface="Arial"/>
              <a:sym typeface="Arial"/>
            </a:endParaRPr>
          </a:p>
          <a:p>
            <a:pPr indent="0" lvl="0" marL="0" marR="0" rtl="0" algn="l">
              <a:lnSpc>
                <a:spcPct val="115000"/>
              </a:lnSpc>
              <a:spcBef>
                <a:spcPts val="0"/>
              </a:spcBef>
              <a:spcAft>
                <a:spcPts val="0"/>
              </a:spcAft>
              <a:buNone/>
            </a:pPr>
            <a:r>
              <a:t/>
            </a:r>
            <a:endParaRPr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t/>
            </a:r>
            <a:endParaRPr sz="1600" u="sng">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rPr b="1" i="1" lang="en-US" sz="1600">
                <a:solidFill>
                  <a:srgbClr val="00205B"/>
                </a:solidFill>
                <a:latin typeface="Arial"/>
                <a:ea typeface="Arial"/>
                <a:cs typeface="Arial"/>
                <a:sym typeface="Arial"/>
              </a:rPr>
              <a:t>Click</a:t>
            </a:r>
            <a:r>
              <a:rPr i="1" lang="en-US" sz="1600">
                <a:solidFill>
                  <a:srgbClr val="00205B"/>
                </a:solidFill>
                <a:latin typeface="Arial"/>
                <a:ea typeface="Arial"/>
                <a:cs typeface="Arial"/>
                <a:sym typeface="Arial"/>
              </a:rPr>
              <a:t> on ‘Run a Document Quality Check’</a:t>
            </a:r>
            <a:endParaRPr/>
          </a:p>
          <a:p>
            <a:pPr indent="0" lvl="0" marL="536575" marR="0" rtl="0" algn="l">
              <a:lnSpc>
                <a:spcPct val="115000"/>
              </a:lnSpc>
              <a:spcBef>
                <a:spcPts val="0"/>
              </a:spcBef>
              <a:spcAft>
                <a:spcPts val="0"/>
              </a:spcAft>
              <a:buNone/>
            </a:pPr>
            <a:r>
              <a:t/>
            </a:r>
            <a:endParaRPr i="1" sz="1600">
              <a:solidFill>
                <a:srgbClr val="00205B"/>
              </a:solidFill>
              <a:latin typeface="Arial"/>
              <a:ea typeface="Arial"/>
              <a:cs typeface="Arial"/>
              <a:sym typeface="Arial"/>
            </a:endParaRPr>
          </a:p>
          <a:p>
            <a:pPr indent="0" lvl="0" marL="536575" marR="0" rtl="0" algn="l">
              <a:lnSpc>
                <a:spcPct val="115000"/>
              </a:lnSpc>
              <a:spcBef>
                <a:spcPts val="0"/>
              </a:spcBef>
              <a:spcAft>
                <a:spcPts val="0"/>
              </a:spcAft>
              <a:buNone/>
            </a:pPr>
            <a:r>
              <a:rPr b="1" i="1" lang="en-US" sz="1600">
                <a:solidFill>
                  <a:srgbClr val="00205B"/>
                </a:solidFill>
                <a:latin typeface="Arial"/>
                <a:ea typeface="Arial"/>
                <a:cs typeface="Arial"/>
                <a:sym typeface="Arial"/>
              </a:rPr>
              <a:t>Select</a:t>
            </a:r>
            <a:r>
              <a:rPr i="1" lang="en-US" sz="1600">
                <a:solidFill>
                  <a:srgbClr val="00205B"/>
                </a:solidFill>
                <a:latin typeface="Arial"/>
                <a:ea typeface="Arial"/>
                <a:cs typeface="Arial"/>
                <a:sym typeface="Arial"/>
              </a:rPr>
              <a:t> the document type (Process or Governance)</a:t>
            </a:r>
            <a:endParaRPr/>
          </a:p>
          <a:p>
            <a:pPr indent="0" lvl="0" marL="0" marR="0" rtl="0" algn="ctr">
              <a:lnSpc>
                <a:spcPct val="115000"/>
              </a:lnSpc>
              <a:spcBef>
                <a:spcPts val="0"/>
              </a:spcBef>
              <a:spcAft>
                <a:spcPts val="0"/>
              </a:spcAft>
              <a:buNone/>
            </a:pPr>
            <a:r>
              <a:t/>
            </a:r>
            <a:endParaRPr sz="1400" u="sng">
              <a:solidFill>
                <a:srgbClr val="474F61"/>
              </a:solidFill>
              <a:latin typeface="Arial"/>
              <a:ea typeface="Arial"/>
              <a:cs typeface="Arial"/>
              <a:sym typeface="Arial"/>
            </a:endParaRPr>
          </a:p>
          <a:p>
            <a:pPr indent="0" lvl="0" marL="0" marR="0" rtl="0" algn="ctr">
              <a:lnSpc>
                <a:spcPct val="115000"/>
              </a:lnSpc>
              <a:spcBef>
                <a:spcPts val="0"/>
              </a:spcBef>
              <a:spcAft>
                <a:spcPts val="0"/>
              </a:spcAft>
              <a:buNone/>
            </a:pPr>
            <a:r>
              <a:t/>
            </a:r>
            <a:endParaRPr sz="1400" u="sng">
              <a:solidFill>
                <a:srgbClr val="474F61"/>
              </a:solidFill>
              <a:latin typeface="Arial"/>
              <a:ea typeface="Arial"/>
              <a:cs typeface="Arial"/>
              <a:sym typeface="Arial"/>
            </a:endParaRPr>
          </a:p>
          <a:p>
            <a:pPr indent="0" lvl="1" marL="88900" marR="0" rtl="0" algn="ctr">
              <a:lnSpc>
                <a:spcPct val="115000"/>
              </a:lnSpc>
              <a:spcBef>
                <a:spcPts val="600"/>
              </a:spcBef>
              <a:spcAft>
                <a:spcPts val="0"/>
              </a:spcAft>
              <a:buNone/>
            </a:pPr>
            <a:r>
              <a:t/>
            </a:r>
            <a:endParaRPr b="0" i="0" sz="1400" u="none" cap="none" strike="noStrike">
              <a:solidFill>
                <a:srgbClr val="000F2D"/>
              </a:solidFill>
              <a:latin typeface="Arial"/>
              <a:ea typeface="Arial"/>
              <a:cs typeface="Arial"/>
              <a:sym typeface="Arial"/>
            </a:endParaRPr>
          </a:p>
        </p:txBody>
      </p:sp>
      <p:sp>
        <p:nvSpPr>
          <p:cNvPr id="228" name="Google Shape;228;p24"/>
          <p:cNvSpPr txBox="1"/>
          <p:nvPr/>
        </p:nvSpPr>
        <p:spPr>
          <a:xfrm>
            <a:off x="1" y="223542"/>
            <a:ext cx="12191999" cy="720000"/>
          </a:xfrm>
          <a:prstGeom prst="rect">
            <a:avLst/>
          </a:prstGeom>
          <a:noFill/>
          <a:ln>
            <a:noFill/>
          </a:ln>
        </p:spPr>
        <p:txBody>
          <a:bodyPr anchorCtr="0" anchor="ctr" bIns="0" lIns="0" spcFirstLastPara="1" rIns="0" wrap="square" tIns="0">
            <a:noAutofit/>
          </a:bodyPr>
          <a:lstStyle/>
          <a:p>
            <a:pPr indent="0" lvl="0" marL="363538" marR="0" rtl="0" algn="l">
              <a:lnSpc>
                <a:spcPct val="80000"/>
              </a:lnSpc>
              <a:spcBef>
                <a:spcPts val="0"/>
              </a:spcBef>
              <a:spcAft>
                <a:spcPts val="0"/>
              </a:spcAft>
              <a:buNone/>
            </a:pPr>
            <a:r>
              <a:rPr lang="en-US" sz="2400">
                <a:solidFill>
                  <a:srgbClr val="00205B"/>
                </a:solidFill>
                <a:latin typeface="Arial"/>
                <a:ea typeface="Arial"/>
                <a:cs typeface="Arial"/>
                <a:sym typeface="Arial"/>
              </a:rPr>
              <a:t>4. RUN A DOCUMENT QUALITY CHECK</a:t>
            </a:r>
            <a:endParaRPr/>
          </a:p>
          <a:p>
            <a:pPr indent="0" lvl="0" marL="0" marR="0" rtl="0" algn="ctr">
              <a:lnSpc>
                <a:spcPct val="80000"/>
              </a:lnSpc>
              <a:spcBef>
                <a:spcPts val="0"/>
              </a:spcBef>
              <a:spcAft>
                <a:spcPts val="0"/>
              </a:spcAft>
              <a:buNone/>
            </a:pPr>
            <a:r>
              <a:t/>
            </a:r>
            <a:endParaRPr sz="2400">
              <a:solidFill>
                <a:srgbClr val="6B7791"/>
              </a:solidFill>
              <a:latin typeface="Arial"/>
              <a:ea typeface="Arial"/>
              <a:cs typeface="Arial"/>
              <a:sym typeface="Arial"/>
            </a:endParaRPr>
          </a:p>
        </p:txBody>
      </p:sp>
      <p:sp>
        <p:nvSpPr>
          <p:cNvPr id="229" name="Google Shape;229;p24"/>
          <p:cNvSpPr txBox="1"/>
          <p:nvPr>
            <p:ph idx="12" type="sldNum"/>
          </p:nvPr>
        </p:nvSpPr>
        <p:spPr>
          <a:xfrm>
            <a:off x="472407" y="6444000"/>
            <a:ext cx="511025" cy="22536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US"/>
              <a:t>Page </a:t>
            </a:r>
            <a:fld id="{00000000-1234-1234-1234-123412341234}" type="slidenum">
              <a:rPr lang="en-US"/>
              <a:t>‹#›</a:t>
            </a:fld>
            <a:endParaRPr/>
          </a:p>
        </p:txBody>
      </p:sp>
      <p:sp>
        <p:nvSpPr>
          <p:cNvPr id="230" name="Google Shape;230;p24"/>
          <p:cNvSpPr/>
          <p:nvPr/>
        </p:nvSpPr>
        <p:spPr>
          <a:xfrm>
            <a:off x="339654" y="2876160"/>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2</a:t>
            </a:r>
            <a:endParaRPr/>
          </a:p>
        </p:txBody>
      </p:sp>
      <p:sp>
        <p:nvSpPr>
          <p:cNvPr id="231" name="Google Shape;231;p24"/>
          <p:cNvSpPr/>
          <p:nvPr/>
        </p:nvSpPr>
        <p:spPr>
          <a:xfrm>
            <a:off x="339654" y="2204177"/>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pic>
        <p:nvPicPr>
          <p:cNvPr id="232" name="Google Shape;232;p24"/>
          <p:cNvPicPr preferRelativeResize="0"/>
          <p:nvPr/>
        </p:nvPicPr>
        <p:blipFill rotWithShape="1">
          <a:blip r:embed="rId4">
            <a:alphaModFix/>
          </a:blip>
          <a:srcRect b="0" l="0" r="0" t="0"/>
          <a:stretch/>
        </p:blipFill>
        <p:spPr>
          <a:xfrm>
            <a:off x="7320136" y="3485699"/>
            <a:ext cx="2117971" cy="1088132"/>
          </a:xfrm>
          <a:prstGeom prst="rect">
            <a:avLst/>
          </a:prstGeom>
          <a:noFill/>
          <a:ln>
            <a:noFill/>
          </a:ln>
        </p:spPr>
      </p:pic>
      <p:pic>
        <p:nvPicPr>
          <p:cNvPr id="233" name="Google Shape;233;p24"/>
          <p:cNvPicPr preferRelativeResize="0"/>
          <p:nvPr/>
        </p:nvPicPr>
        <p:blipFill rotWithShape="1">
          <a:blip r:embed="rId5">
            <a:alphaModFix/>
          </a:blip>
          <a:srcRect b="0" l="0" r="0" t="0"/>
          <a:stretch/>
        </p:blipFill>
        <p:spPr>
          <a:xfrm>
            <a:off x="6897390" y="3807204"/>
            <a:ext cx="469433" cy="542591"/>
          </a:xfrm>
          <a:prstGeom prst="rect">
            <a:avLst/>
          </a:prstGeom>
          <a:noFill/>
          <a:ln>
            <a:noFill/>
          </a:ln>
        </p:spPr>
      </p:pic>
      <p:sp>
        <p:nvSpPr>
          <p:cNvPr id="234" name="Google Shape;234;p24"/>
          <p:cNvSpPr/>
          <p:nvPr/>
        </p:nvSpPr>
        <p:spPr>
          <a:xfrm>
            <a:off x="7741793" y="2590430"/>
            <a:ext cx="1152128" cy="440655"/>
          </a:xfrm>
          <a:prstGeom prst="rect">
            <a:avLst/>
          </a:prstGeom>
          <a:noFill/>
          <a:ln cap="flat" cmpd="sng" w="254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
        <p:nvSpPr>
          <p:cNvPr id="235" name="Google Shape;235;p24"/>
          <p:cNvSpPr/>
          <p:nvPr/>
        </p:nvSpPr>
        <p:spPr>
          <a:xfrm>
            <a:off x="7320136" y="3485699"/>
            <a:ext cx="2117971" cy="1088132"/>
          </a:xfrm>
          <a:prstGeom prst="rect">
            <a:avLst/>
          </a:prstGeom>
          <a:noFill/>
          <a:ln cap="flat" cmpd="sng" w="25400">
            <a:solidFill>
              <a:srgbClr val="F7941E"/>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sz="1600">
              <a:solidFill>
                <a:schemeClr val="dk1"/>
              </a:solidFill>
              <a:latin typeface="Arial"/>
              <a:ea typeface="Arial"/>
              <a:cs typeface="Arial"/>
              <a:sym typeface="Arial"/>
            </a:endParaRPr>
          </a:p>
        </p:txBody>
      </p:sp>
      <p:sp>
        <p:nvSpPr>
          <p:cNvPr id="236" name="Google Shape;236;p24"/>
          <p:cNvSpPr/>
          <p:nvPr/>
        </p:nvSpPr>
        <p:spPr>
          <a:xfrm>
            <a:off x="7377825" y="2661566"/>
            <a:ext cx="360727" cy="360727"/>
          </a:xfrm>
          <a:prstGeom prst="ellipse">
            <a:avLst/>
          </a:prstGeom>
          <a:solidFill>
            <a:srgbClr val="FFA137"/>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lnSpc>
                <a:spcPct val="115000"/>
              </a:lnSpc>
              <a:spcBef>
                <a:spcPts val="0"/>
              </a:spcBef>
              <a:spcAft>
                <a:spcPts val="0"/>
              </a:spcAft>
              <a:buNone/>
            </a:pPr>
            <a:r>
              <a:rPr b="1" lang="en-US" sz="1361">
                <a:solidFill>
                  <a:srgbClr val="FFFFFF"/>
                </a:solidFill>
                <a:latin typeface="Arial"/>
                <a:ea typeface="Arial"/>
                <a:cs typeface="Arial"/>
                <a:sym typeface="Arial"/>
              </a:rPr>
              <a:t>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andscape 16:9">
  <a:themeElements>
    <a:clrScheme name="Personnalisé 1">
      <a:dk1>
        <a:srgbClr val="000000"/>
      </a:dk1>
      <a:lt1>
        <a:srgbClr val="FFFFFF"/>
      </a:lt1>
      <a:dk2>
        <a:srgbClr val="00205B"/>
      </a:dk2>
      <a:lt2>
        <a:srgbClr val="005587"/>
      </a:lt2>
      <a:accent1>
        <a:srgbClr val="0085AD"/>
      </a:accent1>
      <a:accent2>
        <a:srgbClr val="B7C9D3"/>
      </a:accent2>
      <a:accent3>
        <a:srgbClr val="84BD00"/>
      </a:accent3>
      <a:accent4>
        <a:srgbClr val="E4002B"/>
      </a:accent4>
      <a:accent5>
        <a:srgbClr val="FE5000"/>
      </a:accent5>
      <a:accent6>
        <a:srgbClr val="A51890"/>
      </a:accent6>
      <a:hlink>
        <a:srgbClr val="002060"/>
      </a:hlink>
      <a:folHlink>
        <a:srgbClr val="00B0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rissa">
  <a:themeElements>
    <a:clrScheme name="AIRBUS">
      <a:dk1>
        <a:srgbClr val="000000"/>
      </a:dk1>
      <a:lt1>
        <a:srgbClr val="FFFFFF"/>
      </a:lt1>
      <a:dk2>
        <a:srgbClr val="E0E0DF"/>
      </a:dk2>
      <a:lt2>
        <a:srgbClr val="E0E0DF"/>
      </a:lt2>
      <a:accent1>
        <a:srgbClr val="1E3174"/>
      </a:accent1>
      <a:accent2>
        <a:srgbClr val="0D5881"/>
      </a:accent2>
      <a:accent3>
        <a:srgbClr val="5A6F83"/>
      </a:accent3>
      <a:accent4>
        <a:srgbClr val="9099A7"/>
      </a:accent4>
      <a:accent5>
        <a:srgbClr val="0085AD"/>
      </a:accent5>
      <a:accent6>
        <a:srgbClr val="9A3393"/>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